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10700"/>
            <a:ext cx="18288000" cy="876300"/>
          </a:xfrm>
          <a:custGeom>
            <a:avLst/>
            <a:gdLst/>
            <a:ahLst/>
            <a:cxnLst/>
            <a:rect l="l" t="t" r="r" b="b"/>
            <a:pathLst>
              <a:path w="18288000" h="876300">
                <a:moveTo>
                  <a:pt x="0" y="876300"/>
                </a:moveTo>
                <a:lnTo>
                  <a:pt x="18288000" y="876300"/>
                </a:lnTo>
                <a:lnTo>
                  <a:pt x="18288000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jpg"/><Relationship Id="rId5" Type="http://schemas.openxmlformats.org/officeDocument/2006/relationships/image" Target="../media/image126.pn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50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6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6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7.png"/><Relationship Id="rId3" Type="http://schemas.openxmlformats.org/officeDocument/2006/relationships/image" Target="../media/image162.png"/><Relationship Id="rId7" Type="http://schemas.openxmlformats.org/officeDocument/2006/relationships/image" Target="../media/image192.png"/><Relationship Id="rId12" Type="http://schemas.openxmlformats.org/officeDocument/2006/relationships/image" Target="../media/image15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63.png"/><Relationship Id="rId9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5" Type="http://schemas.openxmlformats.org/officeDocument/2006/relationships/image" Target="../media/image33.png"/><Relationship Id="rId61" Type="http://schemas.openxmlformats.org/officeDocument/2006/relationships/image" Target="../media/image26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24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10" Type="http://schemas.openxmlformats.org/officeDocument/2006/relationships/image" Target="../media/image38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8.jpg"/><Relationship Id="rId7" Type="http://schemas.openxmlformats.org/officeDocument/2006/relationships/image" Target="../media/image24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24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8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7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15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273" y="6000774"/>
            <a:ext cx="2019935" cy="941069"/>
            <a:chOff x="1093273" y="6000774"/>
            <a:chExt cx="2019935" cy="941069"/>
          </a:xfrm>
        </p:grpSpPr>
        <p:sp>
          <p:nvSpPr>
            <p:cNvPr id="3" name="object 3"/>
            <p:cNvSpPr/>
            <p:nvPr/>
          </p:nvSpPr>
          <p:spPr>
            <a:xfrm>
              <a:off x="1104721" y="6012222"/>
              <a:ext cx="1996439" cy="918210"/>
            </a:xfrm>
            <a:custGeom>
              <a:avLst/>
              <a:gdLst/>
              <a:ahLst/>
              <a:cxnLst/>
              <a:rect l="l" t="t" r="r" b="b"/>
              <a:pathLst>
                <a:path w="1996439" h="918209">
                  <a:moveTo>
                    <a:pt x="73633" y="509941"/>
                  </a:moveTo>
                  <a:lnTo>
                    <a:pt x="36267" y="435208"/>
                  </a:lnTo>
                  <a:lnTo>
                    <a:pt x="83528" y="424054"/>
                  </a:lnTo>
                  <a:lnTo>
                    <a:pt x="130590" y="407662"/>
                  </a:lnTo>
                  <a:lnTo>
                    <a:pt x="176548" y="386466"/>
                  </a:lnTo>
                  <a:lnTo>
                    <a:pt x="220495" y="360895"/>
                  </a:lnTo>
                  <a:lnTo>
                    <a:pt x="261523" y="331380"/>
                  </a:lnTo>
                  <a:lnTo>
                    <a:pt x="298727" y="298353"/>
                  </a:lnTo>
                  <a:lnTo>
                    <a:pt x="331199" y="262244"/>
                  </a:lnTo>
                  <a:lnTo>
                    <a:pt x="358034" y="223484"/>
                  </a:lnTo>
                  <a:lnTo>
                    <a:pt x="378324" y="182506"/>
                  </a:lnTo>
                  <a:lnTo>
                    <a:pt x="391162" y="139738"/>
                  </a:lnTo>
                  <a:lnTo>
                    <a:pt x="395644" y="95613"/>
                  </a:lnTo>
                  <a:lnTo>
                    <a:pt x="395644" y="19782"/>
                  </a:lnTo>
                  <a:lnTo>
                    <a:pt x="490159" y="19782"/>
                  </a:lnTo>
                  <a:lnTo>
                    <a:pt x="490159" y="95613"/>
                  </a:lnTo>
                  <a:lnTo>
                    <a:pt x="494665" y="139738"/>
                  </a:lnTo>
                  <a:lnTo>
                    <a:pt x="507574" y="182506"/>
                  </a:lnTo>
                  <a:lnTo>
                    <a:pt x="527969" y="223484"/>
                  </a:lnTo>
                  <a:lnTo>
                    <a:pt x="536111" y="235188"/>
                  </a:lnTo>
                  <a:lnTo>
                    <a:pt x="442901" y="235188"/>
                  </a:lnTo>
                  <a:lnTo>
                    <a:pt x="421167" y="276204"/>
                  </a:lnTo>
                  <a:lnTo>
                    <a:pt x="394580" y="314721"/>
                  </a:lnTo>
                  <a:lnTo>
                    <a:pt x="363693" y="350548"/>
                  </a:lnTo>
                  <a:lnTo>
                    <a:pt x="329061" y="383493"/>
                  </a:lnTo>
                  <a:lnTo>
                    <a:pt x="291237" y="413365"/>
                  </a:lnTo>
                  <a:lnTo>
                    <a:pt x="250776" y="439973"/>
                  </a:lnTo>
                  <a:lnTo>
                    <a:pt x="208231" y="463126"/>
                  </a:lnTo>
                  <a:lnTo>
                    <a:pt x="164157" y="482632"/>
                  </a:lnTo>
                  <a:lnTo>
                    <a:pt x="119106" y="498301"/>
                  </a:lnTo>
                  <a:lnTo>
                    <a:pt x="73633" y="509941"/>
                  </a:lnTo>
                  <a:close/>
                </a:path>
                <a:path w="1996439" h="918209">
                  <a:moveTo>
                    <a:pt x="812169" y="509941"/>
                  </a:moveTo>
                  <a:lnTo>
                    <a:pt x="766963" y="498301"/>
                  </a:lnTo>
                  <a:lnTo>
                    <a:pt x="722067" y="482632"/>
                  </a:lnTo>
                  <a:lnTo>
                    <a:pt x="678055" y="463126"/>
                  </a:lnTo>
                  <a:lnTo>
                    <a:pt x="635501" y="439973"/>
                  </a:lnTo>
                  <a:lnTo>
                    <a:pt x="594977" y="413365"/>
                  </a:lnTo>
                  <a:lnTo>
                    <a:pt x="557058" y="383493"/>
                  </a:lnTo>
                  <a:lnTo>
                    <a:pt x="522317" y="350548"/>
                  </a:lnTo>
                  <a:lnTo>
                    <a:pt x="491328" y="314721"/>
                  </a:lnTo>
                  <a:lnTo>
                    <a:pt x="464665" y="276204"/>
                  </a:lnTo>
                  <a:lnTo>
                    <a:pt x="442901" y="235188"/>
                  </a:lnTo>
                  <a:lnTo>
                    <a:pt x="536111" y="235188"/>
                  </a:lnTo>
                  <a:lnTo>
                    <a:pt x="554933" y="262244"/>
                  </a:lnTo>
                  <a:lnTo>
                    <a:pt x="587550" y="298353"/>
                  </a:lnTo>
                  <a:lnTo>
                    <a:pt x="624903" y="331380"/>
                  </a:lnTo>
                  <a:lnTo>
                    <a:pt x="666076" y="360895"/>
                  </a:lnTo>
                  <a:lnTo>
                    <a:pt x="710152" y="386466"/>
                  </a:lnTo>
                  <a:lnTo>
                    <a:pt x="756215" y="407662"/>
                  </a:lnTo>
                  <a:lnTo>
                    <a:pt x="803348" y="424054"/>
                  </a:lnTo>
                  <a:lnTo>
                    <a:pt x="850634" y="435208"/>
                  </a:lnTo>
                  <a:lnTo>
                    <a:pt x="812169" y="509941"/>
                  </a:lnTo>
                  <a:close/>
                </a:path>
                <a:path w="1996439" h="918209">
                  <a:moveTo>
                    <a:pt x="487961" y="737436"/>
                  </a:moveTo>
                  <a:lnTo>
                    <a:pt x="397842" y="737436"/>
                  </a:lnTo>
                  <a:lnTo>
                    <a:pt x="397842" y="497852"/>
                  </a:lnTo>
                  <a:lnTo>
                    <a:pt x="487961" y="497852"/>
                  </a:lnTo>
                  <a:lnTo>
                    <a:pt x="487961" y="737436"/>
                  </a:lnTo>
                  <a:close/>
                </a:path>
                <a:path w="1996439" h="918209">
                  <a:moveTo>
                    <a:pt x="894595" y="811070"/>
                  </a:moveTo>
                  <a:lnTo>
                    <a:pt x="0" y="811070"/>
                  </a:lnTo>
                  <a:lnTo>
                    <a:pt x="0" y="737436"/>
                  </a:lnTo>
                  <a:lnTo>
                    <a:pt x="894595" y="737436"/>
                  </a:lnTo>
                  <a:lnTo>
                    <a:pt x="894595" y="811070"/>
                  </a:lnTo>
                  <a:close/>
                </a:path>
                <a:path w="1996439" h="918209">
                  <a:moveTo>
                    <a:pt x="1879920" y="346188"/>
                  </a:moveTo>
                  <a:lnTo>
                    <a:pt x="1217216" y="346188"/>
                  </a:lnTo>
                  <a:lnTo>
                    <a:pt x="1217216" y="0"/>
                  </a:lnTo>
                  <a:lnTo>
                    <a:pt x="1879920" y="0"/>
                  </a:lnTo>
                  <a:lnTo>
                    <a:pt x="1879920" y="72534"/>
                  </a:lnTo>
                  <a:lnTo>
                    <a:pt x="1305137" y="72534"/>
                  </a:lnTo>
                  <a:lnTo>
                    <a:pt x="1305137" y="273653"/>
                  </a:lnTo>
                  <a:lnTo>
                    <a:pt x="1879920" y="273653"/>
                  </a:lnTo>
                  <a:lnTo>
                    <a:pt x="1879920" y="346188"/>
                  </a:lnTo>
                  <a:close/>
                </a:path>
                <a:path w="1996439" h="918209">
                  <a:moveTo>
                    <a:pt x="1879920" y="273653"/>
                  </a:moveTo>
                  <a:lnTo>
                    <a:pt x="1790900" y="273653"/>
                  </a:lnTo>
                  <a:lnTo>
                    <a:pt x="1790900" y="72534"/>
                  </a:lnTo>
                  <a:lnTo>
                    <a:pt x="1879920" y="72534"/>
                  </a:lnTo>
                  <a:lnTo>
                    <a:pt x="1879920" y="273653"/>
                  </a:lnTo>
                  <a:close/>
                </a:path>
                <a:path w="1996439" h="918209">
                  <a:moveTo>
                    <a:pt x="1996415" y="530822"/>
                  </a:moveTo>
                  <a:lnTo>
                    <a:pt x="1100721" y="530822"/>
                  </a:lnTo>
                  <a:lnTo>
                    <a:pt x="1100721" y="458287"/>
                  </a:lnTo>
                  <a:lnTo>
                    <a:pt x="1996415" y="458287"/>
                  </a:lnTo>
                  <a:lnTo>
                    <a:pt x="1996415" y="530822"/>
                  </a:lnTo>
                  <a:close/>
                </a:path>
                <a:path w="1996439" h="918209">
                  <a:moveTo>
                    <a:pt x="1600771" y="729743"/>
                  </a:moveTo>
                  <a:lnTo>
                    <a:pt x="1510652" y="729743"/>
                  </a:lnTo>
                  <a:lnTo>
                    <a:pt x="1510652" y="530822"/>
                  </a:lnTo>
                  <a:lnTo>
                    <a:pt x="1600771" y="530822"/>
                  </a:lnTo>
                  <a:lnTo>
                    <a:pt x="1600771" y="729743"/>
                  </a:lnTo>
                  <a:close/>
                </a:path>
                <a:path w="1996439" h="918209">
                  <a:moveTo>
                    <a:pt x="1896405" y="917674"/>
                  </a:moveTo>
                  <a:lnTo>
                    <a:pt x="1215018" y="917674"/>
                  </a:lnTo>
                  <a:lnTo>
                    <a:pt x="1215018" y="636327"/>
                  </a:lnTo>
                  <a:lnTo>
                    <a:pt x="1305137" y="636327"/>
                  </a:lnTo>
                  <a:lnTo>
                    <a:pt x="1305137" y="844040"/>
                  </a:lnTo>
                  <a:lnTo>
                    <a:pt x="1896405" y="844040"/>
                  </a:lnTo>
                  <a:lnTo>
                    <a:pt x="1896405" y="917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4721" y="6012222"/>
              <a:ext cx="1996439" cy="918210"/>
            </a:xfrm>
            <a:custGeom>
              <a:avLst/>
              <a:gdLst/>
              <a:ahLst/>
              <a:cxnLst/>
              <a:rect l="l" t="t" r="r" b="b"/>
              <a:pathLst>
                <a:path w="1996439" h="918209">
                  <a:moveTo>
                    <a:pt x="850634" y="435208"/>
                  </a:moveTo>
                  <a:lnTo>
                    <a:pt x="803348" y="424054"/>
                  </a:lnTo>
                  <a:lnTo>
                    <a:pt x="756215" y="407662"/>
                  </a:lnTo>
                  <a:lnTo>
                    <a:pt x="710152" y="386466"/>
                  </a:lnTo>
                  <a:lnTo>
                    <a:pt x="666076" y="360895"/>
                  </a:lnTo>
                  <a:lnTo>
                    <a:pt x="624903" y="331380"/>
                  </a:lnTo>
                  <a:lnTo>
                    <a:pt x="587550" y="298353"/>
                  </a:lnTo>
                  <a:lnTo>
                    <a:pt x="554933" y="262244"/>
                  </a:lnTo>
                  <a:lnTo>
                    <a:pt x="527969" y="223484"/>
                  </a:lnTo>
                  <a:lnTo>
                    <a:pt x="507574" y="182506"/>
                  </a:lnTo>
                  <a:lnTo>
                    <a:pt x="494665" y="139738"/>
                  </a:lnTo>
                  <a:lnTo>
                    <a:pt x="490159" y="95613"/>
                  </a:lnTo>
                  <a:lnTo>
                    <a:pt x="490159" y="19782"/>
                  </a:lnTo>
                  <a:lnTo>
                    <a:pt x="395644" y="19782"/>
                  </a:lnTo>
                  <a:lnTo>
                    <a:pt x="395644" y="95613"/>
                  </a:lnTo>
                  <a:lnTo>
                    <a:pt x="391162" y="139738"/>
                  </a:lnTo>
                  <a:lnTo>
                    <a:pt x="378324" y="182506"/>
                  </a:lnTo>
                  <a:lnTo>
                    <a:pt x="358034" y="223484"/>
                  </a:lnTo>
                  <a:lnTo>
                    <a:pt x="331199" y="262244"/>
                  </a:lnTo>
                  <a:lnTo>
                    <a:pt x="298727" y="298353"/>
                  </a:lnTo>
                  <a:lnTo>
                    <a:pt x="261523" y="331380"/>
                  </a:lnTo>
                  <a:lnTo>
                    <a:pt x="220495" y="360895"/>
                  </a:lnTo>
                  <a:lnTo>
                    <a:pt x="176548" y="386466"/>
                  </a:lnTo>
                  <a:lnTo>
                    <a:pt x="130590" y="407662"/>
                  </a:lnTo>
                  <a:lnTo>
                    <a:pt x="83528" y="424054"/>
                  </a:lnTo>
                  <a:lnTo>
                    <a:pt x="36267" y="435208"/>
                  </a:lnTo>
                  <a:lnTo>
                    <a:pt x="73633" y="509941"/>
                  </a:lnTo>
                  <a:lnTo>
                    <a:pt x="119106" y="498301"/>
                  </a:lnTo>
                  <a:lnTo>
                    <a:pt x="164157" y="482632"/>
                  </a:lnTo>
                  <a:lnTo>
                    <a:pt x="208231" y="463126"/>
                  </a:lnTo>
                  <a:lnTo>
                    <a:pt x="250776" y="439973"/>
                  </a:lnTo>
                  <a:lnTo>
                    <a:pt x="291237" y="413365"/>
                  </a:lnTo>
                  <a:lnTo>
                    <a:pt x="329061" y="383493"/>
                  </a:lnTo>
                  <a:lnTo>
                    <a:pt x="363693" y="350548"/>
                  </a:lnTo>
                  <a:lnTo>
                    <a:pt x="394580" y="314721"/>
                  </a:lnTo>
                  <a:lnTo>
                    <a:pt x="421167" y="276204"/>
                  </a:lnTo>
                  <a:lnTo>
                    <a:pt x="442901" y="235188"/>
                  </a:lnTo>
                  <a:lnTo>
                    <a:pt x="464665" y="276204"/>
                  </a:lnTo>
                  <a:lnTo>
                    <a:pt x="491328" y="314721"/>
                  </a:lnTo>
                  <a:lnTo>
                    <a:pt x="522317" y="350548"/>
                  </a:lnTo>
                  <a:lnTo>
                    <a:pt x="557058" y="383493"/>
                  </a:lnTo>
                  <a:lnTo>
                    <a:pt x="594977" y="413365"/>
                  </a:lnTo>
                  <a:lnTo>
                    <a:pt x="635501" y="439973"/>
                  </a:lnTo>
                  <a:lnTo>
                    <a:pt x="678055" y="463126"/>
                  </a:lnTo>
                  <a:lnTo>
                    <a:pt x="722067" y="482632"/>
                  </a:lnTo>
                  <a:lnTo>
                    <a:pt x="766963" y="498301"/>
                  </a:lnTo>
                  <a:lnTo>
                    <a:pt x="812169" y="509941"/>
                  </a:lnTo>
                  <a:lnTo>
                    <a:pt x="850634" y="435208"/>
                  </a:lnTo>
                  <a:close/>
                </a:path>
                <a:path w="1996439" h="918209">
                  <a:moveTo>
                    <a:pt x="487960" y="737436"/>
                  </a:moveTo>
                  <a:lnTo>
                    <a:pt x="487960" y="497852"/>
                  </a:lnTo>
                  <a:lnTo>
                    <a:pt x="397842" y="497852"/>
                  </a:lnTo>
                  <a:lnTo>
                    <a:pt x="397842" y="737436"/>
                  </a:lnTo>
                  <a:lnTo>
                    <a:pt x="0" y="737436"/>
                  </a:lnTo>
                  <a:lnTo>
                    <a:pt x="0" y="811070"/>
                  </a:lnTo>
                  <a:lnTo>
                    <a:pt x="894595" y="811070"/>
                  </a:lnTo>
                  <a:lnTo>
                    <a:pt x="894595" y="737436"/>
                  </a:lnTo>
                  <a:lnTo>
                    <a:pt x="487960" y="737436"/>
                  </a:lnTo>
                  <a:close/>
                </a:path>
                <a:path w="1996439" h="918209">
                  <a:moveTo>
                    <a:pt x="1790900" y="273653"/>
                  </a:moveTo>
                  <a:lnTo>
                    <a:pt x="1305137" y="273653"/>
                  </a:lnTo>
                  <a:lnTo>
                    <a:pt x="1305137" y="72534"/>
                  </a:lnTo>
                  <a:lnTo>
                    <a:pt x="1790900" y="72534"/>
                  </a:lnTo>
                  <a:lnTo>
                    <a:pt x="1790900" y="273653"/>
                  </a:lnTo>
                  <a:close/>
                </a:path>
                <a:path w="1996439" h="918209">
                  <a:moveTo>
                    <a:pt x="1879920" y="0"/>
                  </a:moveTo>
                  <a:lnTo>
                    <a:pt x="1217216" y="0"/>
                  </a:lnTo>
                  <a:lnTo>
                    <a:pt x="1217216" y="346188"/>
                  </a:lnTo>
                  <a:lnTo>
                    <a:pt x="1879920" y="346188"/>
                  </a:lnTo>
                  <a:lnTo>
                    <a:pt x="1879920" y="0"/>
                  </a:lnTo>
                  <a:close/>
                </a:path>
                <a:path w="1996439" h="918209">
                  <a:moveTo>
                    <a:pt x="1305137" y="636327"/>
                  </a:moveTo>
                  <a:lnTo>
                    <a:pt x="1215018" y="636327"/>
                  </a:lnTo>
                  <a:lnTo>
                    <a:pt x="1215018" y="917674"/>
                  </a:lnTo>
                  <a:lnTo>
                    <a:pt x="1896405" y="917674"/>
                  </a:lnTo>
                  <a:lnTo>
                    <a:pt x="1896405" y="844040"/>
                  </a:lnTo>
                  <a:lnTo>
                    <a:pt x="1305137" y="844040"/>
                  </a:lnTo>
                  <a:lnTo>
                    <a:pt x="1305137" y="636327"/>
                  </a:lnTo>
                  <a:close/>
                </a:path>
                <a:path w="1996439" h="918209">
                  <a:moveTo>
                    <a:pt x="1100721" y="458287"/>
                  </a:moveTo>
                  <a:lnTo>
                    <a:pt x="1100721" y="530822"/>
                  </a:lnTo>
                  <a:lnTo>
                    <a:pt x="1510652" y="530822"/>
                  </a:lnTo>
                  <a:lnTo>
                    <a:pt x="1510652" y="729743"/>
                  </a:lnTo>
                  <a:lnTo>
                    <a:pt x="1600771" y="729743"/>
                  </a:lnTo>
                  <a:lnTo>
                    <a:pt x="1600771" y="530822"/>
                  </a:lnTo>
                  <a:lnTo>
                    <a:pt x="1996415" y="530822"/>
                  </a:lnTo>
                  <a:lnTo>
                    <a:pt x="1996415" y="458287"/>
                  </a:lnTo>
                  <a:lnTo>
                    <a:pt x="1100721" y="458287"/>
                  </a:lnTo>
                  <a:close/>
                </a:path>
              </a:pathLst>
            </a:custGeom>
            <a:ln w="22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85009" y="7296274"/>
            <a:ext cx="3644900" cy="357505"/>
          </a:xfrm>
          <a:custGeom>
            <a:avLst/>
            <a:gdLst/>
            <a:ahLst/>
            <a:cxnLst/>
            <a:rect l="l" t="t" r="r" b="b"/>
            <a:pathLst>
              <a:path w="3644900" h="357504">
                <a:moveTo>
                  <a:pt x="26229" y="172028"/>
                </a:moveTo>
                <a:lnTo>
                  <a:pt x="16095" y="169979"/>
                </a:lnTo>
                <a:lnTo>
                  <a:pt x="7749" y="164281"/>
                </a:lnTo>
                <a:lnTo>
                  <a:pt x="2086" y="155602"/>
                </a:lnTo>
                <a:lnTo>
                  <a:pt x="0" y="144615"/>
                </a:lnTo>
                <a:lnTo>
                  <a:pt x="2086" y="133168"/>
                </a:lnTo>
                <a:lnTo>
                  <a:pt x="7749" y="124253"/>
                </a:lnTo>
                <a:lnTo>
                  <a:pt x="16095" y="118468"/>
                </a:lnTo>
                <a:lnTo>
                  <a:pt x="26229" y="116407"/>
                </a:lnTo>
                <a:lnTo>
                  <a:pt x="36363" y="118468"/>
                </a:lnTo>
                <a:lnTo>
                  <a:pt x="44708" y="124253"/>
                </a:lnTo>
                <a:lnTo>
                  <a:pt x="50372" y="133168"/>
                </a:lnTo>
                <a:lnTo>
                  <a:pt x="52458" y="144615"/>
                </a:lnTo>
                <a:lnTo>
                  <a:pt x="50372" y="155602"/>
                </a:lnTo>
                <a:lnTo>
                  <a:pt x="44708" y="164281"/>
                </a:lnTo>
                <a:lnTo>
                  <a:pt x="36363" y="169979"/>
                </a:lnTo>
                <a:lnTo>
                  <a:pt x="26229" y="172028"/>
                </a:lnTo>
                <a:close/>
              </a:path>
              <a:path w="3644900" h="357504">
                <a:moveTo>
                  <a:pt x="26229" y="332138"/>
                </a:moveTo>
                <a:lnTo>
                  <a:pt x="16095" y="330145"/>
                </a:lnTo>
                <a:lnTo>
                  <a:pt x="7749" y="324539"/>
                </a:lnTo>
                <a:lnTo>
                  <a:pt x="2086" y="315880"/>
                </a:lnTo>
                <a:lnTo>
                  <a:pt x="0" y="304724"/>
                </a:lnTo>
                <a:lnTo>
                  <a:pt x="2086" y="293445"/>
                </a:lnTo>
                <a:lnTo>
                  <a:pt x="7749" y="284512"/>
                </a:lnTo>
                <a:lnTo>
                  <a:pt x="16095" y="278633"/>
                </a:lnTo>
                <a:lnTo>
                  <a:pt x="26229" y="276516"/>
                </a:lnTo>
                <a:lnTo>
                  <a:pt x="36363" y="278633"/>
                </a:lnTo>
                <a:lnTo>
                  <a:pt x="44708" y="284512"/>
                </a:lnTo>
                <a:lnTo>
                  <a:pt x="50372" y="293445"/>
                </a:lnTo>
                <a:lnTo>
                  <a:pt x="52458" y="304724"/>
                </a:lnTo>
                <a:lnTo>
                  <a:pt x="50372" y="315880"/>
                </a:lnTo>
                <a:lnTo>
                  <a:pt x="44708" y="324539"/>
                </a:lnTo>
                <a:lnTo>
                  <a:pt x="36363" y="330145"/>
                </a:lnTo>
                <a:lnTo>
                  <a:pt x="26229" y="332138"/>
                </a:lnTo>
                <a:close/>
              </a:path>
              <a:path w="3644900" h="357504">
                <a:moveTo>
                  <a:pt x="482723" y="51250"/>
                </a:moveTo>
                <a:lnTo>
                  <a:pt x="449738" y="51250"/>
                </a:lnTo>
                <a:lnTo>
                  <a:pt x="449738" y="0"/>
                </a:lnTo>
                <a:lnTo>
                  <a:pt x="482723" y="0"/>
                </a:lnTo>
                <a:lnTo>
                  <a:pt x="482723" y="51250"/>
                </a:lnTo>
                <a:close/>
              </a:path>
              <a:path w="3644900" h="357504">
                <a:moveTo>
                  <a:pt x="286402" y="190701"/>
                </a:moveTo>
                <a:lnTo>
                  <a:pt x="249759" y="184456"/>
                </a:lnTo>
                <a:lnTo>
                  <a:pt x="220680" y="166962"/>
                </a:lnTo>
                <a:lnTo>
                  <a:pt x="201511" y="140083"/>
                </a:lnTo>
                <a:lnTo>
                  <a:pt x="194599" y="105680"/>
                </a:lnTo>
                <a:lnTo>
                  <a:pt x="201511" y="71568"/>
                </a:lnTo>
                <a:lnTo>
                  <a:pt x="220680" y="44943"/>
                </a:lnTo>
                <a:lnTo>
                  <a:pt x="249759" y="27630"/>
                </a:lnTo>
                <a:lnTo>
                  <a:pt x="286402" y="21453"/>
                </a:lnTo>
                <a:lnTo>
                  <a:pt x="308092" y="23539"/>
                </a:lnTo>
                <a:lnTo>
                  <a:pt x="327584" y="29499"/>
                </a:lnTo>
                <a:lnTo>
                  <a:pt x="344467" y="38885"/>
                </a:lnTo>
                <a:lnTo>
                  <a:pt x="355660" y="48867"/>
                </a:lnTo>
                <a:lnTo>
                  <a:pt x="286402" y="48867"/>
                </a:lnTo>
                <a:lnTo>
                  <a:pt x="262315" y="53107"/>
                </a:lnTo>
                <a:lnTo>
                  <a:pt x="243034" y="64907"/>
                </a:lnTo>
                <a:lnTo>
                  <a:pt x="230236" y="82891"/>
                </a:lnTo>
                <a:lnTo>
                  <a:pt x="225598" y="105680"/>
                </a:lnTo>
                <a:lnTo>
                  <a:pt x="230236" y="128698"/>
                </a:lnTo>
                <a:lnTo>
                  <a:pt x="243034" y="146800"/>
                </a:lnTo>
                <a:lnTo>
                  <a:pt x="262315" y="158644"/>
                </a:lnTo>
                <a:lnTo>
                  <a:pt x="286402" y="162890"/>
                </a:lnTo>
                <a:lnTo>
                  <a:pt x="355327" y="162890"/>
                </a:lnTo>
                <a:lnTo>
                  <a:pt x="344467" y="172934"/>
                </a:lnTo>
                <a:lnTo>
                  <a:pt x="327584" y="182556"/>
                </a:lnTo>
                <a:lnTo>
                  <a:pt x="308092" y="188603"/>
                </a:lnTo>
                <a:lnTo>
                  <a:pt x="286402" y="190701"/>
                </a:lnTo>
                <a:close/>
              </a:path>
              <a:path w="3644900" h="357504">
                <a:moveTo>
                  <a:pt x="355327" y="162890"/>
                </a:moveTo>
                <a:lnTo>
                  <a:pt x="286402" y="162890"/>
                </a:lnTo>
                <a:lnTo>
                  <a:pt x="310594" y="158644"/>
                </a:lnTo>
                <a:lnTo>
                  <a:pt x="329720" y="146800"/>
                </a:lnTo>
                <a:lnTo>
                  <a:pt x="342288" y="128698"/>
                </a:lnTo>
                <a:lnTo>
                  <a:pt x="346808" y="105680"/>
                </a:lnTo>
                <a:lnTo>
                  <a:pt x="342288" y="82891"/>
                </a:lnTo>
                <a:lnTo>
                  <a:pt x="329720" y="64907"/>
                </a:lnTo>
                <a:lnTo>
                  <a:pt x="310594" y="53107"/>
                </a:lnTo>
                <a:lnTo>
                  <a:pt x="286402" y="48867"/>
                </a:lnTo>
                <a:lnTo>
                  <a:pt x="355660" y="48867"/>
                </a:lnTo>
                <a:lnTo>
                  <a:pt x="358333" y="51250"/>
                </a:lnTo>
                <a:lnTo>
                  <a:pt x="482723" y="51250"/>
                </a:lnTo>
                <a:lnTo>
                  <a:pt x="482723" y="77869"/>
                </a:lnTo>
                <a:lnTo>
                  <a:pt x="373435" y="77869"/>
                </a:lnTo>
                <a:lnTo>
                  <a:pt x="375292" y="84282"/>
                </a:lnTo>
                <a:lnTo>
                  <a:pt x="376664" y="91030"/>
                </a:lnTo>
                <a:lnTo>
                  <a:pt x="377515" y="98150"/>
                </a:lnTo>
                <a:lnTo>
                  <a:pt x="377807" y="105680"/>
                </a:lnTo>
                <a:lnTo>
                  <a:pt x="377508" y="112986"/>
                </a:lnTo>
                <a:lnTo>
                  <a:pt x="376614" y="120032"/>
                </a:lnTo>
                <a:lnTo>
                  <a:pt x="375124" y="126854"/>
                </a:lnTo>
                <a:lnTo>
                  <a:pt x="373038" y="133490"/>
                </a:lnTo>
                <a:lnTo>
                  <a:pt x="482723" y="133490"/>
                </a:lnTo>
                <a:lnTo>
                  <a:pt x="482723" y="160109"/>
                </a:lnTo>
                <a:lnTo>
                  <a:pt x="358333" y="160109"/>
                </a:lnTo>
                <a:lnTo>
                  <a:pt x="355327" y="162890"/>
                </a:lnTo>
                <a:close/>
              </a:path>
              <a:path w="3644900" h="357504">
                <a:moveTo>
                  <a:pt x="482723" y="133490"/>
                </a:moveTo>
                <a:lnTo>
                  <a:pt x="449738" y="133490"/>
                </a:lnTo>
                <a:lnTo>
                  <a:pt x="449738" y="77869"/>
                </a:lnTo>
                <a:lnTo>
                  <a:pt x="482723" y="77869"/>
                </a:lnTo>
                <a:lnTo>
                  <a:pt x="482723" y="133490"/>
                </a:lnTo>
                <a:close/>
              </a:path>
              <a:path w="3644900" h="357504">
                <a:moveTo>
                  <a:pt x="482723" y="210963"/>
                </a:moveTo>
                <a:lnTo>
                  <a:pt x="449738" y="210963"/>
                </a:lnTo>
                <a:lnTo>
                  <a:pt x="449738" y="160109"/>
                </a:lnTo>
                <a:lnTo>
                  <a:pt x="482723" y="160109"/>
                </a:lnTo>
                <a:lnTo>
                  <a:pt x="482723" y="210963"/>
                </a:lnTo>
                <a:close/>
              </a:path>
              <a:path w="3644900" h="357504">
                <a:moveTo>
                  <a:pt x="364692" y="355975"/>
                </a:moveTo>
                <a:lnTo>
                  <a:pt x="315338" y="351388"/>
                </a:lnTo>
                <a:lnTo>
                  <a:pt x="278056" y="338047"/>
                </a:lnTo>
                <a:lnTo>
                  <a:pt x="254484" y="316587"/>
                </a:lnTo>
                <a:lnTo>
                  <a:pt x="246263" y="287641"/>
                </a:lnTo>
                <a:lnTo>
                  <a:pt x="254484" y="258694"/>
                </a:lnTo>
                <a:lnTo>
                  <a:pt x="278056" y="237234"/>
                </a:lnTo>
                <a:lnTo>
                  <a:pt x="315338" y="223894"/>
                </a:lnTo>
                <a:lnTo>
                  <a:pt x="364692" y="219306"/>
                </a:lnTo>
                <a:lnTo>
                  <a:pt x="414337" y="223894"/>
                </a:lnTo>
                <a:lnTo>
                  <a:pt x="451874" y="237234"/>
                </a:lnTo>
                <a:lnTo>
                  <a:pt x="460174" y="244733"/>
                </a:lnTo>
                <a:lnTo>
                  <a:pt x="364692" y="244733"/>
                </a:lnTo>
                <a:lnTo>
                  <a:pt x="328583" y="247638"/>
                </a:lnTo>
                <a:lnTo>
                  <a:pt x="301454" y="256056"/>
                </a:lnTo>
                <a:lnTo>
                  <a:pt x="284384" y="269539"/>
                </a:lnTo>
                <a:lnTo>
                  <a:pt x="278453" y="287641"/>
                </a:lnTo>
                <a:lnTo>
                  <a:pt x="284384" y="305513"/>
                </a:lnTo>
                <a:lnTo>
                  <a:pt x="301454" y="318878"/>
                </a:lnTo>
                <a:lnTo>
                  <a:pt x="328583" y="327252"/>
                </a:lnTo>
                <a:lnTo>
                  <a:pt x="364692" y="330151"/>
                </a:lnTo>
                <a:lnTo>
                  <a:pt x="460614" y="330151"/>
                </a:lnTo>
                <a:lnTo>
                  <a:pt x="451874" y="338047"/>
                </a:lnTo>
                <a:lnTo>
                  <a:pt x="414337" y="351388"/>
                </a:lnTo>
                <a:lnTo>
                  <a:pt x="364692" y="355975"/>
                </a:lnTo>
                <a:close/>
              </a:path>
              <a:path w="3644900" h="357504">
                <a:moveTo>
                  <a:pt x="460614" y="330151"/>
                </a:moveTo>
                <a:lnTo>
                  <a:pt x="364692" y="330151"/>
                </a:lnTo>
                <a:lnTo>
                  <a:pt x="401260" y="327252"/>
                </a:lnTo>
                <a:lnTo>
                  <a:pt x="428626" y="318878"/>
                </a:lnTo>
                <a:lnTo>
                  <a:pt x="445783" y="305513"/>
                </a:lnTo>
                <a:lnTo>
                  <a:pt x="451725" y="287641"/>
                </a:lnTo>
                <a:lnTo>
                  <a:pt x="445783" y="269539"/>
                </a:lnTo>
                <a:lnTo>
                  <a:pt x="428626" y="256056"/>
                </a:lnTo>
                <a:lnTo>
                  <a:pt x="401260" y="247638"/>
                </a:lnTo>
                <a:lnTo>
                  <a:pt x="364692" y="244733"/>
                </a:lnTo>
                <a:lnTo>
                  <a:pt x="460174" y="244733"/>
                </a:lnTo>
                <a:lnTo>
                  <a:pt x="475626" y="258694"/>
                </a:lnTo>
                <a:lnTo>
                  <a:pt x="483916" y="287641"/>
                </a:lnTo>
                <a:lnTo>
                  <a:pt x="475626" y="316587"/>
                </a:lnTo>
                <a:lnTo>
                  <a:pt x="460614" y="330151"/>
                </a:lnTo>
                <a:close/>
              </a:path>
              <a:path w="3644900" h="357504">
                <a:moveTo>
                  <a:pt x="667454" y="43305"/>
                </a:moveTo>
                <a:lnTo>
                  <a:pt x="634866" y="43305"/>
                </a:lnTo>
                <a:lnTo>
                  <a:pt x="634866" y="397"/>
                </a:lnTo>
                <a:lnTo>
                  <a:pt x="667454" y="397"/>
                </a:lnTo>
                <a:lnTo>
                  <a:pt x="667454" y="43305"/>
                </a:lnTo>
                <a:close/>
              </a:path>
              <a:path w="3644900" h="357504">
                <a:moveTo>
                  <a:pt x="757269" y="69129"/>
                </a:moveTo>
                <a:lnTo>
                  <a:pt x="544256" y="69129"/>
                </a:lnTo>
                <a:lnTo>
                  <a:pt x="544256" y="43305"/>
                </a:lnTo>
                <a:lnTo>
                  <a:pt x="757269" y="43305"/>
                </a:lnTo>
                <a:lnTo>
                  <a:pt x="757269" y="69129"/>
                </a:lnTo>
                <a:close/>
              </a:path>
              <a:path w="3644900" h="357504">
                <a:moveTo>
                  <a:pt x="542667" y="288833"/>
                </a:moveTo>
                <a:lnTo>
                  <a:pt x="538295" y="261419"/>
                </a:lnTo>
                <a:lnTo>
                  <a:pt x="609215" y="260916"/>
                </a:lnTo>
                <a:lnTo>
                  <a:pt x="634866" y="260227"/>
                </a:lnTo>
                <a:lnTo>
                  <a:pt x="634866" y="221292"/>
                </a:lnTo>
                <a:lnTo>
                  <a:pt x="606979" y="213905"/>
                </a:lnTo>
                <a:lnTo>
                  <a:pt x="585537" y="200037"/>
                </a:lnTo>
                <a:lnTo>
                  <a:pt x="571771" y="180508"/>
                </a:lnTo>
                <a:lnTo>
                  <a:pt x="566909" y="156136"/>
                </a:lnTo>
                <a:lnTo>
                  <a:pt x="573087" y="128903"/>
                </a:lnTo>
                <a:lnTo>
                  <a:pt x="590406" y="108113"/>
                </a:lnTo>
                <a:lnTo>
                  <a:pt x="617039" y="94847"/>
                </a:lnTo>
                <a:lnTo>
                  <a:pt x="651160" y="90185"/>
                </a:lnTo>
                <a:lnTo>
                  <a:pt x="685282" y="94847"/>
                </a:lnTo>
                <a:lnTo>
                  <a:pt x="711915" y="108113"/>
                </a:lnTo>
                <a:lnTo>
                  <a:pt x="717830" y="115215"/>
                </a:lnTo>
                <a:lnTo>
                  <a:pt x="651160" y="115215"/>
                </a:lnTo>
                <a:lnTo>
                  <a:pt x="629427" y="118145"/>
                </a:lnTo>
                <a:lnTo>
                  <a:pt x="612611" y="126438"/>
                </a:lnTo>
                <a:lnTo>
                  <a:pt x="601757" y="139351"/>
                </a:lnTo>
                <a:lnTo>
                  <a:pt x="597907" y="156136"/>
                </a:lnTo>
                <a:lnTo>
                  <a:pt x="601757" y="172860"/>
                </a:lnTo>
                <a:lnTo>
                  <a:pt x="612611" y="185635"/>
                </a:lnTo>
                <a:lnTo>
                  <a:pt x="629427" y="193792"/>
                </a:lnTo>
                <a:lnTo>
                  <a:pt x="651160" y="196660"/>
                </a:lnTo>
                <a:lnTo>
                  <a:pt x="719163" y="196660"/>
                </a:lnTo>
                <a:lnTo>
                  <a:pt x="716783" y="200037"/>
                </a:lnTo>
                <a:lnTo>
                  <a:pt x="695341" y="213905"/>
                </a:lnTo>
                <a:lnTo>
                  <a:pt x="667454" y="221292"/>
                </a:lnTo>
                <a:lnTo>
                  <a:pt x="667454" y="259035"/>
                </a:lnTo>
                <a:lnTo>
                  <a:pt x="763947" y="259035"/>
                </a:lnTo>
                <a:lnTo>
                  <a:pt x="765217" y="274530"/>
                </a:lnTo>
                <a:lnTo>
                  <a:pt x="707028" y="282463"/>
                </a:lnTo>
                <a:lnTo>
                  <a:pt x="648726" y="286747"/>
                </a:lnTo>
                <a:lnTo>
                  <a:pt x="593032" y="288497"/>
                </a:lnTo>
                <a:lnTo>
                  <a:pt x="542667" y="288833"/>
                </a:lnTo>
                <a:close/>
              </a:path>
              <a:path w="3644900" h="357504">
                <a:moveTo>
                  <a:pt x="719163" y="196660"/>
                </a:moveTo>
                <a:lnTo>
                  <a:pt x="651160" y="196660"/>
                </a:lnTo>
                <a:lnTo>
                  <a:pt x="672894" y="193792"/>
                </a:lnTo>
                <a:lnTo>
                  <a:pt x="689709" y="185635"/>
                </a:lnTo>
                <a:lnTo>
                  <a:pt x="700563" y="172860"/>
                </a:lnTo>
                <a:lnTo>
                  <a:pt x="704413" y="156136"/>
                </a:lnTo>
                <a:lnTo>
                  <a:pt x="700563" y="139351"/>
                </a:lnTo>
                <a:lnTo>
                  <a:pt x="689709" y="126438"/>
                </a:lnTo>
                <a:lnTo>
                  <a:pt x="672894" y="118145"/>
                </a:lnTo>
                <a:lnTo>
                  <a:pt x="651160" y="115215"/>
                </a:lnTo>
                <a:lnTo>
                  <a:pt x="717830" y="115215"/>
                </a:lnTo>
                <a:lnTo>
                  <a:pt x="729233" y="128903"/>
                </a:lnTo>
                <a:lnTo>
                  <a:pt x="735412" y="156136"/>
                </a:lnTo>
                <a:lnTo>
                  <a:pt x="730549" y="180508"/>
                </a:lnTo>
                <a:lnTo>
                  <a:pt x="719163" y="196660"/>
                </a:lnTo>
                <a:close/>
              </a:path>
              <a:path w="3644900" h="357504">
                <a:moveTo>
                  <a:pt x="763947" y="259035"/>
                </a:moveTo>
                <a:lnTo>
                  <a:pt x="667454" y="259035"/>
                </a:lnTo>
                <a:lnTo>
                  <a:pt x="691696" y="257670"/>
                </a:lnTo>
                <a:lnTo>
                  <a:pt x="715938" y="255857"/>
                </a:lnTo>
                <a:lnTo>
                  <a:pt x="739882" y="253448"/>
                </a:lnTo>
                <a:lnTo>
                  <a:pt x="763230" y="250295"/>
                </a:lnTo>
                <a:lnTo>
                  <a:pt x="763947" y="259035"/>
                </a:lnTo>
                <a:close/>
              </a:path>
              <a:path w="3644900" h="357504">
                <a:moveTo>
                  <a:pt x="816881" y="356373"/>
                </a:moveTo>
                <a:lnTo>
                  <a:pt x="784293" y="356373"/>
                </a:lnTo>
                <a:lnTo>
                  <a:pt x="784293" y="0"/>
                </a:lnTo>
                <a:lnTo>
                  <a:pt x="816881" y="0"/>
                </a:lnTo>
                <a:lnTo>
                  <a:pt x="816881" y="151369"/>
                </a:lnTo>
                <a:lnTo>
                  <a:pt x="872519" y="151369"/>
                </a:lnTo>
                <a:lnTo>
                  <a:pt x="872519" y="178782"/>
                </a:lnTo>
                <a:lnTo>
                  <a:pt x="816881" y="178782"/>
                </a:lnTo>
                <a:lnTo>
                  <a:pt x="816881" y="356373"/>
                </a:lnTo>
                <a:close/>
              </a:path>
              <a:path w="3644900" h="357504">
                <a:moveTo>
                  <a:pt x="1021019" y="201030"/>
                </a:moveTo>
                <a:lnTo>
                  <a:pt x="1007507" y="174014"/>
                </a:lnTo>
                <a:lnTo>
                  <a:pt x="1054135" y="158464"/>
                </a:lnTo>
                <a:lnTo>
                  <a:pt x="1095881" y="130660"/>
                </a:lnTo>
                <a:lnTo>
                  <a:pt x="1125930" y="93842"/>
                </a:lnTo>
                <a:lnTo>
                  <a:pt x="1137461" y="51250"/>
                </a:lnTo>
                <a:lnTo>
                  <a:pt x="1137461" y="23837"/>
                </a:lnTo>
                <a:lnTo>
                  <a:pt x="1171638" y="23837"/>
                </a:lnTo>
                <a:lnTo>
                  <a:pt x="1171638" y="51250"/>
                </a:lnTo>
                <a:lnTo>
                  <a:pt x="1183231" y="93842"/>
                </a:lnTo>
                <a:lnTo>
                  <a:pt x="1189680" y="101707"/>
                </a:lnTo>
                <a:lnTo>
                  <a:pt x="1154549" y="101707"/>
                </a:lnTo>
                <a:lnTo>
                  <a:pt x="1131673" y="137060"/>
                </a:lnTo>
                <a:lnTo>
                  <a:pt x="1099707" y="166118"/>
                </a:lnTo>
                <a:lnTo>
                  <a:pt x="1061779" y="187802"/>
                </a:lnTo>
                <a:lnTo>
                  <a:pt x="1021019" y="201030"/>
                </a:lnTo>
                <a:close/>
              </a:path>
              <a:path w="3644900" h="357504">
                <a:moveTo>
                  <a:pt x="1288080" y="201030"/>
                </a:moveTo>
                <a:lnTo>
                  <a:pt x="1247488" y="187802"/>
                </a:lnTo>
                <a:lnTo>
                  <a:pt x="1209541" y="166118"/>
                </a:lnTo>
                <a:lnTo>
                  <a:pt x="1177481" y="137060"/>
                </a:lnTo>
                <a:lnTo>
                  <a:pt x="1154549" y="101707"/>
                </a:lnTo>
                <a:lnTo>
                  <a:pt x="1189680" y="101707"/>
                </a:lnTo>
                <a:lnTo>
                  <a:pt x="1213416" y="130660"/>
                </a:lnTo>
                <a:lnTo>
                  <a:pt x="1255300" y="158464"/>
                </a:lnTo>
                <a:lnTo>
                  <a:pt x="1301989" y="174014"/>
                </a:lnTo>
                <a:lnTo>
                  <a:pt x="1288080" y="201030"/>
                </a:lnTo>
                <a:close/>
              </a:path>
              <a:path w="3644900" h="357504">
                <a:moveTo>
                  <a:pt x="1170843" y="283270"/>
                </a:moveTo>
                <a:lnTo>
                  <a:pt x="1138256" y="283270"/>
                </a:lnTo>
                <a:lnTo>
                  <a:pt x="1138256" y="196660"/>
                </a:lnTo>
                <a:lnTo>
                  <a:pt x="1170843" y="196660"/>
                </a:lnTo>
                <a:lnTo>
                  <a:pt x="1170843" y="283270"/>
                </a:lnTo>
                <a:close/>
              </a:path>
              <a:path w="3644900" h="357504">
                <a:moveTo>
                  <a:pt x="1317886" y="309889"/>
                </a:moveTo>
                <a:lnTo>
                  <a:pt x="994392" y="309889"/>
                </a:lnTo>
                <a:lnTo>
                  <a:pt x="994392" y="283270"/>
                </a:lnTo>
                <a:lnTo>
                  <a:pt x="1317886" y="283270"/>
                </a:lnTo>
                <a:lnTo>
                  <a:pt x="1317886" y="309889"/>
                </a:lnTo>
                <a:close/>
              </a:path>
              <a:path w="3644900" h="357504">
                <a:moveTo>
                  <a:pt x="1508578" y="355975"/>
                </a:moveTo>
                <a:lnTo>
                  <a:pt x="1456821" y="352288"/>
                </a:lnTo>
                <a:lnTo>
                  <a:pt x="1418514" y="341375"/>
                </a:lnTo>
                <a:lnTo>
                  <a:pt x="1394738" y="323459"/>
                </a:lnTo>
                <a:lnTo>
                  <a:pt x="1386572" y="298765"/>
                </a:lnTo>
                <a:lnTo>
                  <a:pt x="1394738" y="274300"/>
                </a:lnTo>
                <a:lnTo>
                  <a:pt x="1418514" y="256503"/>
                </a:lnTo>
                <a:lnTo>
                  <a:pt x="1456821" y="245633"/>
                </a:lnTo>
                <a:lnTo>
                  <a:pt x="1508578" y="241952"/>
                </a:lnTo>
                <a:lnTo>
                  <a:pt x="1560335" y="245633"/>
                </a:lnTo>
                <a:lnTo>
                  <a:pt x="1598641" y="256503"/>
                </a:lnTo>
                <a:lnTo>
                  <a:pt x="1611579" y="266187"/>
                </a:lnTo>
                <a:lnTo>
                  <a:pt x="1508578" y="266187"/>
                </a:lnTo>
                <a:lnTo>
                  <a:pt x="1470463" y="268316"/>
                </a:lnTo>
                <a:lnTo>
                  <a:pt x="1442409" y="274580"/>
                </a:lnTo>
                <a:lnTo>
                  <a:pt x="1425084" y="284791"/>
                </a:lnTo>
                <a:lnTo>
                  <a:pt x="1419160" y="298765"/>
                </a:lnTo>
                <a:lnTo>
                  <a:pt x="1425084" y="312906"/>
                </a:lnTo>
                <a:lnTo>
                  <a:pt x="1442409" y="323099"/>
                </a:lnTo>
                <a:lnTo>
                  <a:pt x="1470463" y="329270"/>
                </a:lnTo>
                <a:lnTo>
                  <a:pt x="1508578" y="331343"/>
                </a:lnTo>
                <a:lnTo>
                  <a:pt x="1611955" y="331343"/>
                </a:lnTo>
                <a:lnTo>
                  <a:pt x="1598641" y="341375"/>
                </a:lnTo>
                <a:lnTo>
                  <a:pt x="1560335" y="352288"/>
                </a:lnTo>
                <a:lnTo>
                  <a:pt x="1508578" y="355975"/>
                </a:lnTo>
                <a:close/>
              </a:path>
              <a:path w="3644900" h="357504">
                <a:moveTo>
                  <a:pt x="1611955" y="331343"/>
                </a:moveTo>
                <a:lnTo>
                  <a:pt x="1508578" y="331343"/>
                </a:lnTo>
                <a:lnTo>
                  <a:pt x="1546860" y="329270"/>
                </a:lnTo>
                <a:lnTo>
                  <a:pt x="1574896" y="323099"/>
                </a:lnTo>
                <a:lnTo>
                  <a:pt x="1592128" y="312906"/>
                </a:lnTo>
                <a:lnTo>
                  <a:pt x="1597996" y="298765"/>
                </a:lnTo>
                <a:lnTo>
                  <a:pt x="1592128" y="284791"/>
                </a:lnTo>
                <a:lnTo>
                  <a:pt x="1574896" y="274580"/>
                </a:lnTo>
                <a:lnTo>
                  <a:pt x="1546860" y="268316"/>
                </a:lnTo>
                <a:lnTo>
                  <a:pt x="1508578" y="266187"/>
                </a:lnTo>
                <a:lnTo>
                  <a:pt x="1611579" y="266187"/>
                </a:lnTo>
                <a:lnTo>
                  <a:pt x="1622418" y="274300"/>
                </a:lnTo>
                <a:lnTo>
                  <a:pt x="1630583" y="298765"/>
                </a:lnTo>
                <a:lnTo>
                  <a:pt x="1622418" y="323459"/>
                </a:lnTo>
                <a:lnTo>
                  <a:pt x="1611955" y="331343"/>
                </a:lnTo>
                <a:close/>
              </a:path>
              <a:path w="3644900" h="357504">
                <a:moveTo>
                  <a:pt x="1632173" y="153752"/>
                </a:moveTo>
                <a:lnTo>
                  <a:pt x="1389752" y="153752"/>
                </a:lnTo>
                <a:lnTo>
                  <a:pt x="1389752" y="10329"/>
                </a:lnTo>
                <a:lnTo>
                  <a:pt x="1630186" y="10329"/>
                </a:lnTo>
                <a:lnTo>
                  <a:pt x="1630186" y="35756"/>
                </a:lnTo>
                <a:lnTo>
                  <a:pt x="1422339" y="35756"/>
                </a:lnTo>
                <a:lnTo>
                  <a:pt x="1422339" y="68731"/>
                </a:lnTo>
                <a:lnTo>
                  <a:pt x="1620648" y="68731"/>
                </a:lnTo>
                <a:lnTo>
                  <a:pt x="1620648" y="93364"/>
                </a:lnTo>
                <a:lnTo>
                  <a:pt x="1422339" y="93364"/>
                </a:lnTo>
                <a:lnTo>
                  <a:pt x="1422339" y="128326"/>
                </a:lnTo>
                <a:lnTo>
                  <a:pt x="1632173" y="128326"/>
                </a:lnTo>
                <a:lnTo>
                  <a:pt x="1632173" y="153752"/>
                </a:lnTo>
                <a:close/>
              </a:path>
              <a:path w="3644900" h="357504">
                <a:moveTo>
                  <a:pt x="1524872" y="188714"/>
                </a:moveTo>
                <a:lnTo>
                  <a:pt x="1492284" y="188714"/>
                </a:lnTo>
                <a:lnTo>
                  <a:pt x="1492284" y="153752"/>
                </a:lnTo>
                <a:lnTo>
                  <a:pt x="1524872" y="153752"/>
                </a:lnTo>
                <a:lnTo>
                  <a:pt x="1524872" y="188714"/>
                </a:lnTo>
                <a:close/>
              </a:path>
              <a:path w="3644900" h="357504">
                <a:moveTo>
                  <a:pt x="1669927" y="214936"/>
                </a:moveTo>
                <a:lnTo>
                  <a:pt x="1347228" y="214936"/>
                </a:lnTo>
                <a:lnTo>
                  <a:pt x="1347228" y="188714"/>
                </a:lnTo>
                <a:lnTo>
                  <a:pt x="1669927" y="188714"/>
                </a:lnTo>
                <a:lnTo>
                  <a:pt x="1669927" y="214936"/>
                </a:lnTo>
                <a:close/>
              </a:path>
              <a:path w="3644900" h="357504">
                <a:moveTo>
                  <a:pt x="1816506" y="193879"/>
                </a:moveTo>
                <a:lnTo>
                  <a:pt x="1778299" y="187765"/>
                </a:lnTo>
                <a:lnTo>
                  <a:pt x="1748102" y="170588"/>
                </a:lnTo>
                <a:lnTo>
                  <a:pt x="1728262" y="144099"/>
                </a:lnTo>
                <a:lnTo>
                  <a:pt x="1721127" y="110050"/>
                </a:lnTo>
                <a:lnTo>
                  <a:pt x="1728262" y="75833"/>
                </a:lnTo>
                <a:lnTo>
                  <a:pt x="1748102" y="49363"/>
                </a:lnTo>
                <a:lnTo>
                  <a:pt x="1778299" y="32280"/>
                </a:lnTo>
                <a:lnTo>
                  <a:pt x="1816506" y="26221"/>
                </a:lnTo>
                <a:lnTo>
                  <a:pt x="1854881" y="32280"/>
                </a:lnTo>
                <a:lnTo>
                  <a:pt x="1885060" y="49363"/>
                </a:lnTo>
                <a:lnTo>
                  <a:pt x="1888542" y="54032"/>
                </a:lnTo>
                <a:lnTo>
                  <a:pt x="1816506" y="54032"/>
                </a:lnTo>
                <a:lnTo>
                  <a:pt x="1790979" y="58091"/>
                </a:lnTo>
                <a:lnTo>
                  <a:pt x="1770854" y="69526"/>
                </a:lnTo>
                <a:lnTo>
                  <a:pt x="1757658" y="87218"/>
                </a:lnTo>
                <a:lnTo>
                  <a:pt x="1752920" y="110050"/>
                </a:lnTo>
                <a:lnTo>
                  <a:pt x="1757658" y="132714"/>
                </a:lnTo>
                <a:lnTo>
                  <a:pt x="1770854" y="150425"/>
                </a:lnTo>
                <a:lnTo>
                  <a:pt x="1790979" y="161953"/>
                </a:lnTo>
                <a:lnTo>
                  <a:pt x="1816506" y="166069"/>
                </a:lnTo>
                <a:lnTo>
                  <a:pt x="1888429" y="166069"/>
                </a:lnTo>
                <a:lnTo>
                  <a:pt x="1885060" y="170588"/>
                </a:lnTo>
                <a:lnTo>
                  <a:pt x="1854881" y="187765"/>
                </a:lnTo>
                <a:lnTo>
                  <a:pt x="1816506" y="193879"/>
                </a:lnTo>
                <a:close/>
              </a:path>
              <a:path w="3644900" h="357504">
                <a:moveTo>
                  <a:pt x="1888429" y="166069"/>
                </a:moveTo>
                <a:lnTo>
                  <a:pt x="1816506" y="166069"/>
                </a:lnTo>
                <a:lnTo>
                  <a:pt x="1842034" y="161953"/>
                </a:lnTo>
                <a:lnTo>
                  <a:pt x="1862159" y="150425"/>
                </a:lnTo>
                <a:lnTo>
                  <a:pt x="1875354" y="132714"/>
                </a:lnTo>
                <a:lnTo>
                  <a:pt x="1880092" y="110050"/>
                </a:lnTo>
                <a:lnTo>
                  <a:pt x="1875354" y="87218"/>
                </a:lnTo>
                <a:lnTo>
                  <a:pt x="1862159" y="69526"/>
                </a:lnTo>
                <a:lnTo>
                  <a:pt x="1842034" y="58091"/>
                </a:lnTo>
                <a:lnTo>
                  <a:pt x="1816506" y="54032"/>
                </a:lnTo>
                <a:lnTo>
                  <a:pt x="1888542" y="54032"/>
                </a:lnTo>
                <a:lnTo>
                  <a:pt x="1904806" y="75833"/>
                </a:lnTo>
                <a:lnTo>
                  <a:pt x="1911885" y="110050"/>
                </a:lnTo>
                <a:lnTo>
                  <a:pt x="1904806" y="144099"/>
                </a:lnTo>
                <a:lnTo>
                  <a:pt x="1888429" y="166069"/>
                </a:lnTo>
                <a:close/>
              </a:path>
              <a:path w="3644900" h="357504">
                <a:moveTo>
                  <a:pt x="1991368" y="357167"/>
                </a:moveTo>
                <a:lnTo>
                  <a:pt x="1958780" y="357167"/>
                </a:lnTo>
                <a:lnTo>
                  <a:pt x="1958780" y="0"/>
                </a:lnTo>
                <a:lnTo>
                  <a:pt x="1991368" y="0"/>
                </a:lnTo>
                <a:lnTo>
                  <a:pt x="1991368" y="357167"/>
                </a:lnTo>
                <a:close/>
              </a:path>
              <a:path w="3644900" h="357504">
                <a:moveTo>
                  <a:pt x="1707218" y="278900"/>
                </a:moveTo>
                <a:lnTo>
                  <a:pt x="1703244" y="251487"/>
                </a:lnTo>
                <a:lnTo>
                  <a:pt x="1744778" y="251350"/>
                </a:lnTo>
                <a:lnTo>
                  <a:pt x="1790490" y="250584"/>
                </a:lnTo>
                <a:lnTo>
                  <a:pt x="1838644" y="248655"/>
                </a:lnTo>
                <a:lnTo>
                  <a:pt x="1887503" y="245028"/>
                </a:lnTo>
                <a:lnTo>
                  <a:pt x="1935333" y="239171"/>
                </a:lnTo>
                <a:lnTo>
                  <a:pt x="1938115" y="263406"/>
                </a:lnTo>
                <a:lnTo>
                  <a:pt x="1889455" y="270814"/>
                </a:lnTo>
                <a:lnTo>
                  <a:pt x="1840701" y="275382"/>
                </a:lnTo>
                <a:lnTo>
                  <a:pt x="1793186" y="277794"/>
                </a:lnTo>
                <a:lnTo>
                  <a:pt x="1748247" y="278738"/>
                </a:lnTo>
                <a:lnTo>
                  <a:pt x="1707218" y="278900"/>
                </a:lnTo>
                <a:close/>
              </a:path>
              <a:path w="3644900" h="357504">
                <a:moveTo>
                  <a:pt x="2433953" y="141834"/>
                </a:moveTo>
                <a:lnTo>
                  <a:pt x="2194313" y="141834"/>
                </a:lnTo>
                <a:lnTo>
                  <a:pt x="2194313" y="16686"/>
                </a:lnTo>
                <a:lnTo>
                  <a:pt x="2433953" y="16686"/>
                </a:lnTo>
                <a:lnTo>
                  <a:pt x="2433953" y="42907"/>
                </a:lnTo>
                <a:lnTo>
                  <a:pt x="2226106" y="42907"/>
                </a:lnTo>
                <a:lnTo>
                  <a:pt x="2226106" y="115612"/>
                </a:lnTo>
                <a:lnTo>
                  <a:pt x="2433953" y="115612"/>
                </a:lnTo>
                <a:lnTo>
                  <a:pt x="2433953" y="141834"/>
                </a:lnTo>
                <a:close/>
              </a:path>
              <a:path w="3644900" h="357504">
                <a:moveTo>
                  <a:pt x="2433953" y="115612"/>
                </a:moveTo>
                <a:lnTo>
                  <a:pt x="2401763" y="115612"/>
                </a:lnTo>
                <a:lnTo>
                  <a:pt x="2401763" y="42907"/>
                </a:lnTo>
                <a:lnTo>
                  <a:pt x="2433953" y="42907"/>
                </a:lnTo>
                <a:lnTo>
                  <a:pt x="2433953" y="115612"/>
                </a:lnTo>
                <a:close/>
              </a:path>
              <a:path w="3644900" h="357504">
                <a:moveTo>
                  <a:pt x="2476079" y="208579"/>
                </a:moveTo>
                <a:lnTo>
                  <a:pt x="2152188" y="208579"/>
                </a:lnTo>
                <a:lnTo>
                  <a:pt x="2152188" y="182358"/>
                </a:lnTo>
                <a:lnTo>
                  <a:pt x="2476079" y="182358"/>
                </a:lnTo>
                <a:lnTo>
                  <a:pt x="2476079" y="208579"/>
                </a:lnTo>
                <a:close/>
              </a:path>
              <a:path w="3644900" h="357504">
                <a:moveTo>
                  <a:pt x="2333010" y="280489"/>
                </a:moveTo>
                <a:lnTo>
                  <a:pt x="2300422" y="280489"/>
                </a:lnTo>
                <a:lnTo>
                  <a:pt x="2300422" y="208579"/>
                </a:lnTo>
                <a:lnTo>
                  <a:pt x="2333010" y="208579"/>
                </a:lnTo>
                <a:lnTo>
                  <a:pt x="2333010" y="280489"/>
                </a:lnTo>
                <a:close/>
              </a:path>
              <a:path w="3644900" h="357504">
                <a:moveTo>
                  <a:pt x="2439914" y="348427"/>
                </a:moveTo>
                <a:lnTo>
                  <a:pt x="2193519" y="348427"/>
                </a:lnTo>
                <a:lnTo>
                  <a:pt x="2193519" y="246719"/>
                </a:lnTo>
                <a:lnTo>
                  <a:pt x="2226106" y="246719"/>
                </a:lnTo>
                <a:lnTo>
                  <a:pt x="2226106" y="321808"/>
                </a:lnTo>
                <a:lnTo>
                  <a:pt x="2439914" y="321808"/>
                </a:lnTo>
                <a:lnTo>
                  <a:pt x="2439914" y="348427"/>
                </a:lnTo>
                <a:close/>
              </a:path>
              <a:path w="3644900" h="357504">
                <a:moveTo>
                  <a:pt x="2667168" y="129517"/>
                </a:moveTo>
                <a:lnTo>
                  <a:pt x="2614579" y="125538"/>
                </a:lnTo>
                <a:lnTo>
                  <a:pt x="2575217" y="113775"/>
                </a:lnTo>
                <a:lnTo>
                  <a:pt x="2550534" y="94487"/>
                </a:lnTo>
                <a:lnTo>
                  <a:pt x="2541983" y="67937"/>
                </a:lnTo>
                <a:lnTo>
                  <a:pt x="2550534" y="41324"/>
                </a:lnTo>
                <a:lnTo>
                  <a:pt x="2575217" y="21900"/>
                </a:lnTo>
                <a:lnTo>
                  <a:pt x="2614579" y="10000"/>
                </a:lnTo>
                <a:lnTo>
                  <a:pt x="2667168" y="5959"/>
                </a:lnTo>
                <a:lnTo>
                  <a:pt x="2719757" y="10000"/>
                </a:lnTo>
                <a:lnTo>
                  <a:pt x="2759119" y="21900"/>
                </a:lnTo>
                <a:lnTo>
                  <a:pt x="2770163" y="30591"/>
                </a:lnTo>
                <a:lnTo>
                  <a:pt x="2667168" y="30591"/>
                </a:lnTo>
                <a:lnTo>
                  <a:pt x="2628178" y="33074"/>
                </a:lnTo>
                <a:lnTo>
                  <a:pt x="2599360" y="40325"/>
                </a:lnTo>
                <a:lnTo>
                  <a:pt x="2581495" y="52045"/>
                </a:lnTo>
                <a:lnTo>
                  <a:pt x="2575366" y="67937"/>
                </a:lnTo>
                <a:lnTo>
                  <a:pt x="2581495" y="83829"/>
                </a:lnTo>
                <a:lnTo>
                  <a:pt x="2599360" y="95549"/>
                </a:lnTo>
                <a:lnTo>
                  <a:pt x="2628178" y="102799"/>
                </a:lnTo>
                <a:lnTo>
                  <a:pt x="2667168" y="105283"/>
                </a:lnTo>
                <a:lnTo>
                  <a:pt x="2769987" y="105283"/>
                </a:lnTo>
                <a:lnTo>
                  <a:pt x="2759119" y="113775"/>
                </a:lnTo>
                <a:lnTo>
                  <a:pt x="2719757" y="125538"/>
                </a:lnTo>
                <a:lnTo>
                  <a:pt x="2667168" y="129517"/>
                </a:lnTo>
                <a:close/>
              </a:path>
              <a:path w="3644900" h="357504">
                <a:moveTo>
                  <a:pt x="2769987" y="105283"/>
                </a:moveTo>
                <a:lnTo>
                  <a:pt x="2667168" y="105283"/>
                </a:lnTo>
                <a:lnTo>
                  <a:pt x="2706158" y="102799"/>
                </a:lnTo>
                <a:lnTo>
                  <a:pt x="2734976" y="95549"/>
                </a:lnTo>
                <a:lnTo>
                  <a:pt x="2752841" y="83829"/>
                </a:lnTo>
                <a:lnTo>
                  <a:pt x="2758970" y="67937"/>
                </a:lnTo>
                <a:lnTo>
                  <a:pt x="2752841" y="52045"/>
                </a:lnTo>
                <a:lnTo>
                  <a:pt x="2734976" y="40325"/>
                </a:lnTo>
                <a:lnTo>
                  <a:pt x="2706158" y="33074"/>
                </a:lnTo>
                <a:lnTo>
                  <a:pt x="2667168" y="30591"/>
                </a:lnTo>
                <a:lnTo>
                  <a:pt x="2770163" y="30591"/>
                </a:lnTo>
                <a:lnTo>
                  <a:pt x="2783802" y="41324"/>
                </a:lnTo>
                <a:lnTo>
                  <a:pt x="2792353" y="67937"/>
                </a:lnTo>
                <a:lnTo>
                  <a:pt x="2783802" y="94487"/>
                </a:lnTo>
                <a:lnTo>
                  <a:pt x="2769987" y="105283"/>
                </a:lnTo>
                <a:close/>
              </a:path>
              <a:path w="3644900" h="357504">
                <a:moveTo>
                  <a:pt x="2797917" y="352400"/>
                </a:moveTo>
                <a:lnTo>
                  <a:pt x="2545957" y="352400"/>
                </a:lnTo>
                <a:lnTo>
                  <a:pt x="2545957" y="266981"/>
                </a:lnTo>
                <a:lnTo>
                  <a:pt x="2754996" y="266981"/>
                </a:lnTo>
                <a:lnTo>
                  <a:pt x="2754996" y="235198"/>
                </a:lnTo>
                <a:lnTo>
                  <a:pt x="2544765" y="235198"/>
                </a:lnTo>
                <a:lnTo>
                  <a:pt x="2544765" y="210566"/>
                </a:lnTo>
                <a:lnTo>
                  <a:pt x="2787187" y="210566"/>
                </a:lnTo>
                <a:lnTo>
                  <a:pt x="2787187" y="290819"/>
                </a:lnTo>
                <a:lnTo>
                  <a:pt x="2577750" y="290819"/>
                </a:lnTo>
                <a:lnTo>
                  <a:pt x="2577750" y="326973"/>
                </a:lnTo>
                <a:lnTo>
                  <a:pt x="2797917" y="326973"/>
                </a:lnTo>
                <a:lnTo>
                  <a:pt x="2797917" y="352400"/>
                </a:lnTo>
                <a:close/>
              </a:path>
              <a:path w="3644900" h="357504">
                <a:moveTo>
                  <a:pt x="2828517" y="179974"/>
                </a:moveTo>
                <a:lnTo>
                  <a:pt x="2505819" y="179974"/>
                </a:lnTo>
                <a:lnTo>
                  <a:pt x="2505819" y="153752"/>
                </a:lnTo>
                <a:lnTo>
                  <a:pt x="2828517" y="153752"/>
                </a:lnTo>
                <a:lnTo>
                  <a:pt x="2828517" y="179974"/>
                </a:lnTo>
                <a:close/>
              </a:path>
              <a:path w="3644900" h="357504">
                <a:moveTo>
                  <a:pt x="3251629" y="42907"/>
                </a:moveTo>
                <a:lnTo>
                  <a:pt x="3219042" y="42907"/>
                </a:lnTo>
                <a:lnTo>
                  <a:pt x="3219042" y="0"/>
                </a:lnTo>
                <a:lnTo>
                  <a:pt x="3251629" y="0"/>
                </a:lnTo>
                <a:lnTo>
                  <a:pt x="3251629" y="42907"/>
                </a:lnTo>
                <a:close/>
              </a:path>
              <a:path w="3644900" h="357504">
                <a:moveTo>
                  <a:pt x="3055705" y="174014"/>
                </a:moveTo>
                <a:lnTo>
                  <a:pt x="3018895" y="168061"/>
                </a:lnTo>
                <a:lnTo>
                  <a:pt x="2989834" y="151418"/>
                </a:lnTo>
                <a:lnTo>
                  <a:pt x="2970758" y="125911"/>
                </a:lnTo>
                <a:lnTo>
                  <a:pt x="2963903" y="93364"/>
                </a:lnTo>
                <a:lnTo>
                  <a:pt x="2970758" y="60419"/>
                </a:lnTo>
                <a:lnTo>
                  <a:pt x="2989834" y="34812"/>
                </a:lnTo>
                <a:lnTo>
                  <a:pt x="3018895" y="18219"/>
                </a:lnTo>
                <a:lnTo>
                  <a:pt x="3055705" y="12316"/>
                </a:lnTo>
                <a:lnTo>
                  <a:pt x="3077979" y="14414"/>
                </a:lnTo>
                <a:lnTo>
                  <a:pt x="3097980" y="20460"/>
                </a:lnTo>
                <a:lnTo>
                  <a:pt x="3115224" y="30082"/>
                </a:lnTo>
                <a:lnTo>
                  <a:pt x="3124889" y="38934"/>
                </a:lnTo>
                <a:lnTo>
                  <a:pt x="3055705" y="38934"/>
                </a:lnTo>
                <a:lnTo>
                  <a:pt x="3031283" y="42914"/>
                </a:lnTo>
                <a:lnTo>
                  <a:pt x="3012039" y="54081"/>
                </a:lnTo>
                <a:lnTo>
                  <a:pt x="2999428" y="71283"/>
                </a:lnTo>
                <a:lnTo>
                  <a:pt x="2994901" y="93364"/>
                </a:lnTo>
                <a:lnTo>
                  <a:pt x="2999428" y="115277"/>
                </a:lnTo>
                <a:lnTo>
                  <a:pt x="3012039" y="132497"/>
                </a:lnTo>
                <a:lnTo>
                  <a:pt x="3031283" y="143758"/>
                </a:lnTo>
                <a:lnTo>
                  <a:pt x="3055705" y="147793"/>
                </a:lnTo>
                <a:lnTo>
                  <a:pt x="3124507" y="147793"/>
                </a:lnTo>
                <a:lnTo>
                  <a:pt x="3116174" y="155633"/>
                </a:lnTo>
                <a:lnTo>
                  <a:pt x="3098725" y="165721"/>
                </a:lnTo>
                <a:lnTo>
                  <a:pt x="3078445" y="172009"/>
                </a:lnTo>
                <a:lnTo>
                  <a:pt x="3055705" y="174014"/>
                </a:lnTo>
                <a:close/>
              </a:path>
              <a:path w="3644900" h="357504">
                <a:moveTo>
                  <a:pt x="3124507" y="147793"/>
                </a:moveTo>
                <a:lnTo>
                  <a:pt x="3055705" y="147793"/>
                </a:lnTo>
                <a:lnTo>
                  <a:pt x="3079898" y="143758"/>
                </a:lnTo>
                <a:lnTo>
                  <a:pt x="3099023" y="132497"/>
                </a:lnTo>
                <a:lnTo>
                  <a:pt x="3111591" y="115277"/>
                </a:lnTo>
                <a:lnTo>
                  <a:pt x="3116112" y="93364"/>
                </a:lnTo>
                <a:lnTo>
                  <a:pt x="3111591" y="71283"/>
                </a:lnTo>
                <a:lnTo>
                  <a:pt x="3099023" y="54081"/>
                </a:lnTo>
                <a:lnTo>
                  <a:pt x="3079898" y="42914"/>
                </a:lnTo>
                <a:lnTo>
                  <a:pt x="3055705" y="38934"/>
                </a:lnTo>
                <a:lnTo>
                  <a:pt x="3124889" y="38934"/>
                </a:lnTo>
                <a:lnTo>
                  <a:pt x="3129226" y="42907"/>
                </a:lnTo>
                <a:lnTo>
                  <a:pt x="3251629" y="42907"/>
                </a:lnTo>
                <a:lnTo>
                  <a:pt x="3251629" y="68731"/>
                </a:lnTo>
                <a:lnTo>
                  <a:pt x="3143533" y="68731"/>
                </a:lnTo>
                <a:lnTo>
                  <a:pt x="3145918" y="76280"/>
                </a:lnTo>
                <a:lnTo>
                  <a:pt x="3147110" y="84623"/>
                </a:lnTo>
                <a:lnTo>
                  <a:pt x="3147110" y="101310"/>
                </a:lnTo>
                <a:lnTo>
                  <a:pt x="3145918" y="109255"/>
                </a:lnTo>
                <a:lnTo>
                  <a:pt x="3143931" y="116407"/>
                </a:lnTo>
                <a:lnTo>
                  <a:pt x="3251629" y="116407"/>
                </a:lnTo>
                <a:lnTo>
                  <a:pt x="3251629" y="142231"/>
                </a:lnTo>
                <a:lnTo>
                  <a:pt x="3130419" y="142231"/>
                </a:lnTo>
                <a:lnTo>
                  <a:pt x="3124507" y="147793"/>
                </a:lnTo>
                <a:close/>
              </a:path>
              <a:path w="3644900" h="357504">
                <a:moveTo>
                  <a:pt x="3251629" y="116407"/>
                </a:moveTo>
                <a:lnTo>
                  <a:pt x="3219042" y="116407"/>
                </a:lnTo>
                <a:lnTo>
                  <a:pt x="3219042" y="68731"/>
                </a:lnTo>
                <a:lnTo>
                  <a:pt x="3251629" y="68731"/>
                </a:lnTo>
                <a:lnTo>
                  <a:pt x="3251629" y="116407"/>
                </a:lnTo>
                <a:close/>
              </a:path>
              <a:path w="3644900" h="357504">
                <a:moveTo>
                  <a:pt x="3251629" y="182755"/>
                </a:moveTo>
                <a:lnTo>
                  <a:pt x="3219042" y="182755"/>
                </a:lnTo>
                <a:lnTo>
                  <a:pt x="3219042" y="142231"/>
                </a:lnTo>
                <a:lnTo>
                  <a:pt x="3251629" y="142231"/>
                </a:lnTo>
                <a:lnTo>
                  <a:pt x="3251629" y="182755"/>
                </a:lnTo>
                <a:close/>
              </a:path>
              <a:path w="3644900" h="357504">
                <a:moveTo>
                  <a:pt x="3265141" y="351605"/>
                </a:moveTo>
                <a:lnTo>
                  <a:pt x="3022720" y="351605"/>
                </a:lnTo>
                <a:lnTo>
                  <a:pt x="3022720" y="262214"/>
                </a:lnTo>
                <a:lnTo>
                  <a:pt x="3219439" y="262214"/>
                </a:lnTo>
                <a:lnTo>
                  <a:pt x="3219439" y="226855"/>
                </a:lnTo>
                <a:lnTo>
                  <a:pt x="3021925" y="226855"/>
                </a:lnTo>
                <a:lnTo>
                  <a:pt x="3021925" y="201030"/>
                </a:lnTo>
                <a:lnTo>
                  <a:pt x="3251629" y="201030"/>
                </a:lnTo>
                <a:lnTo>
                  <a:pt x="3251629" y="286846"/>
                </a:lnTo>
                <a:lnTo>
                  <a:pt x="3054910" y="286846"/>
                </a:lnTo>
                <a:lnTo>
                  <a:pt x="3054910" y="325781"/>
                </a:lnTo>
                <a:lnTo>
                  <a:pt x="3265141" y="325781"/>
                </a:lnTo>
                <a:lnTo>
                  <a:pt x="3265141" y="351605"/>
                </a:lnTo>
                <a:close/>
              </a:path>
              <a:path w="3644900" h="357504">
                <a:moveTo>
                  <a:pt x="3354891" y="268173"/>
                </a:moveTo>
                <a:lnTo>
                  <a:pt x="3326674" y="268173"/>
                </a:lnTo>
                <a:lnTo>
                  <a:pt x="3326674" y="34167"/>
                </a:lnTo>
                <a:lnTo>
                  <a:pt x="3492395" y="34167"/>
                </a:lnTo>
                <a:lnTo>
                  <a:pt x="3492395" y="61183"/>
                </a:lnTo>
                <a:lnTo>
                  <a:pt x="3359262" y="61183"/>
                </a:lnTo>
                <a:lnTo>
                  <a:pt x="3359262" y="240363"/>
                </a:lnTo>
                <a:lnTo>
                  <a:pt x="3521395" y="240363"/>
                </a:lnTo>
                <a:lnTo>
                  <a:pt x="3523393" y="255460"/>
                </a:lnTo>
                <a:lnTo>
                  <a:pt x="3483540" y="261804"/>
                </a:lnTo>
                <a:lnTo>
                  <a:pt x="3443911" y="265690"/>
                </a:lnTo>
                <a:lnTo>
                  <a:pt x="3401897" y="267639"/>
                </a:lnTo>
                <a:lnTo>
                  <a:pt x="3354891" y="268173"/>
                </a:lnTo>
                <a:close/>
              </a:path>
              <a:path w="3644900" h="357504">
                <a:moveTo>
                  <a:pt x="3521395" y="240363"/>
                </a:moveTo>
                <a:lnTo>
                  <a:pt x="3359262" y="240363"/>
                </a:lnTo>
                <a:lnTo>
                  <a:pt x="3403741" y="239785"/>
                </a:lnTo>
                <a:lnTo>
                  <a:pt x="3443861" y="237830"/>
                </a:lnTo>
                <a:lnTo>
                  <a:pt x="3481820" y="234161"/>
                </a:lnTo>
                <a:lnTo>
                  <a:pt x="3519817" y="228444"/>
                </a:lnTo>
                <a:lnTo>
                  <a:pt x="3521395" y="240363"/>
                </a:lnTo>
                <a:close/>
              </a:path>
              <a:path w="3644900" h="357504">
                <a:moveTo>
                  <a:pt x="3585787" y="357167"/>
                </a:moveTo>
                <a:lnTo>
                  <a:pt x="3553199" y="357167"/>
                </a:lnTo>
                <a:lnTo>
                  <a:pt x="3553199" y="0"/>
                </a:lnTo>
                <a:lnTo>
                  <a:pt x="3585787" y="0"/>
                </a:lnTo>
                <a:lnTo>
                  <a:pt x="3585787" y="140642"/>
                </a:lnTo>
                <a:lnTo>
                  <a:pt x="3644604" y="140642"/>
                </a:lnTo>
                <a:lnTo>
                  <a:pt x="3644604" y="167658"/>
                </a:lnTo>
                <a:lnTo>
                  <a:pt x="3585787" y="167658"/>
                </a:lnTo>
                <a:lnTo>
                  <a:pt x="3585787" y="357167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7270" y="8512571"/>
            <a:ext cx="5133975" cy="285115"/>
          </a:xfrm>
          <a:custGeom>
            <a:avLst/>
            <a:gdLst/>
            <a:ahLst/>
            <a:cxnLst/>
            <a:rect l="l" t="t" r="r" b="b"/>
            <a:pathLst>
              <a:path w="5133975" h="285115">
                <a:moveTo>
                  <a:pt x="28640" y="261295"/>
                </a:moveTo>
                <a:lnTo>
                  <a:pt x="0" y="261295"/>
                </a:lnTo>
                <a:lnTo>
                  <a:pt x="0" y="28574"/>
                </a:lnTo>
                <a:lnTo>
                  <a:pt x="28640" y="28574"/>
                </a:lnTo>
                <a:lnTo>
                  <a:pt x="28640" y="145411"/>
                </a:lnTo>
                <a:lnTo>
                  <a:pt x="63047" y="145411"/>
                </a:lnTo>
                <a:lnTo>
                  <a:pt x="28640" y="187637"/>
                </a:lnTo>
                <a:lnTo>
                  <a:pt x="28640" y="261295"/>
                </a:lnTo>
                <a:close/>
              </a:path>
              <a:path w="5133975" h="285115">
                <a:moveTo>
                  <a:pt x="63047" y="145411"/>
                </a:moveTo>
                <a:lnTo>
                  <a:pt x="29564" y="145411"/>
                </a:lnTo>
                <a:lnTo>
                  <a:pt x="123802" y="28574"/>
                </a:lnTo>
                <a:lnTo>
                  <a:pt x="155831" y="28574"/>
                </a:lnTo>
                <a:lnTo>
                  <a:pt x="85306" y="117154"/>
                </a:lnTo>
                <a:lnTo>
                  <a:pt x="98249" y="140014"/>
                </a:lnTo>
                <a:lnTo>
                  <a:pt x="67444" y="140014"/>
                </a:lnTo>
                <a:lnTo>
                  <a:pt x="63047" y="145411"/>
                </a:lnTo>
                <a:close/>
              </a:path>
              <a:path w="5133975" h="285115">
                <a:moveTo>
                  <a:pt x="166918" y="261295"/>
                </a:moveTo>
                <a:lnTo>
                  <a:pt x="134889" y="261295"/>
                </a:lnTo>
                <a:lnTo>
                  <a:pt x="67444" y="140014"/>
                </a:lnTo>
                <a:lnTo>
                  <a:pt x="98249" y="140014"/>
                </a:lnTo>
                <a:lnTo>
                  <a:pt x="166918" y="261295"/>
                </a:lnTo>
                <a:close/>
              </a:path>
              <a:path w="5133975" h="285115">
                <a:moveTo>
                  <a:pt x="333122" y="53338"/>
                </a:moveTo>
                <a:lnTo>
                  <a:pt x="167743" y="53338"/>
                </a:lnTo>
                <a:lnTo>
                  <a:pt x="167743" y="28574"/>
                </a:lnTo>
                <a:lnTo>
                  <a:pt x="333122" y="28574"/>
                </a:lnTo>
                <a:lnTo>
                  <a:pt x="333122" y="53338"/>
                </a:lnTo>
                <a:close/>
              </a:path>
              <a:path w="5133975" h="285115">
                <a:moveTo>
                  <a:pt x="264753" y="261295"/>
                </a:moveTo>
                <a:lnTo>
                  <a:pt x="236112" y="261295"/>
                </a:lnTo>
                <a:lnTo>
                  <a:pt x="236112" y="53338"/>
                </a:lnTo>
                <a:lnTo>
                  <a:pt x="264753" y="53338"/>
                </a:lnTo>
                <a:lnTo>
                  <a:pt x="264753" y="261295"/>
                </a:lnTo>
                <a:close/>
              </a:path>
              <a:path w="5133975" h="285115">
                <a:moveTo>
                  <a:pt x="438865" y="261295"/>
                </a:moveTo>
                <a:lnTo>
                  <a:pt x="409917" y="261295"/>
                </a:lnTo>
                <a:lnTo>
                  <a:pt x="486600" y="28574"/>
                </a:lnTo>
                <a:lnTo>
                  <a:pt x="518321" y="28574"/>
                </a:lnTo>
                <a:lnTo>
                  <a:pt x="526167" y="52386"/>
                </a:lnTo>
                <a:lnTo>
                  <a:pt x="501383" y="52386"/>
                </a:lnTo>
                <a:lnTo>
                  <a:pt x="496008" y="72502"/>
                </a:lnTo>
                <a:lnTo>
                  <a:pt x="490488" y="92112"/>
                </a:lnTo>
                <a:lnTo>
                  <a:pt x="484796" y="111543"/>
                </a:lnTo>
                <a:lnTo>
                  <a:pt x="478901" y="131124"/>
                </a:lnTo>
                <a:lnTo>
                  <a:pt x="467814" y="166683"/>
                </a:lnTo>
                <a:lnTo>
                  <a:pt x="563829" y="166683"/>
                </a:lnTo>
                <a:lnTo>
                  <a:pt x="571571" y="190177"/>
                </a:lnTo>
                <a:lnTo>
                  <a:pt x="460731" y="190177"/>
                </a:lnTo>
                <a:lnTo>
                  <a:pt x="438865" y="261295"/>
                </a:lnTo>
                <a:close/>
              </a:path>
              <a:path w="5133975" h="285115">
                <a:moveTo>
                  <a:pt x="563829" y="166683"/>
                </a:moveTo>
                <a:lnTo>
                  <a:pt x="536183" y="166683"/>
                </a:lnTo>
                <a:lnTo>
                  <a:pt x="525404" y="131124"/>
                </a:lnTo>
                <a:lnTo>
                  <a:pt x="519375" y="111499"/>
                </a:lnTo>
                <a:lnTo>
                  <a:pt x="513663" y="91993"/>
                </a:lnTo>
                <a:lnTo>
                  <a:pt x="508124" y="72368"/>
                </a:lnTo>
                <a:lnTo>
                  <a:pt x="502615" y="52386"/>
                </a:lnTo>
                <a:lnTo>
                  <a:pt x="526167" y="52386"/>
                </a:lnTo>
                <a:lnTo>
                  <a:pt x="563829" y="166683"/>
                </a:lnTo>
                <a:close/>
              </a:path>
              <a:path w="5133975" h="285115">
                <a:moveTo>
                  <a:pt x="595005" y="261295"/>
                </a:moveTo>
                <a:lnTo>
                  <a:pt x="564824" y="261295"/>
                </a:lnTo>
                <a:lnTo>
                  <a:pt x="543266" y="190177"/>
                </a:lnTo>
                <a:lnTo>
                  <a:pt x="571571" y="190177"/>
                </a:lnTo>
                <a:lnTo>
                  <a:pt x="595005" y="261295"/>
                </a:lnTo>
                <a:close/>
              </a:path>
              <a:path w="5133975" h="285115">
                <a:moveTo>
                  <a:pt x="645413" y="261295"/>
                </a:moveTo>
                <a:lnTo>
                  <a:pt x="616772" y="261295"/>
                </a:lnTo>
                <a:lnTo>
                  <a:pt x="616772" y="28574"/>
                </a:lnTo>
                <a:lnTo>
                  <a:pt x="645413" y="28574"/>
                </a:lnTo>
                <a:lnTo>
                  <a:pt x="645413" y="261295"/>
                </a:lnTo>
                <a:close/>
              </a:path>
              <a:path w="5133975" h="285115">
                <a:moveTo>
                  <a:pt x="771581" y="261295"/>
                </a:moveTo>
                <a:lnTo>
                  <a:pt x="738629" y="261295"/>
                </a:lnTo>
                <a:lnTo>
                  <a:pt x="666564" y="28574"/>
                </a:lnTo>
                <a:lnTo>
                  <a:pt x="696437" y="28574"/>
                </a:lnTo>
                <a:lnTo>
                  <a:pt x="733085" y="154618"/>
                </a:lnTo>
                <a:lnTo>
                  <a:pt x="738667" y="174303"/>
                </a:lnTo>
                <a:lnTo>
                  <a:pt x="743787" y="193035"/>
                </a:lnTo>
                <a:lnTo>
                  <a:pt x="749023" y="211767"/>
                </a:lnTo>
                <a:lnTo>
                  <a:pt x="754951" y="231451"/>
                </a:lnTo>
                <a:lnTo>
                  <a:pt x="780783" y="231451"/>
                </a:lnTo>
                <a:lnTo>
                  <a:pt x="771581" y="261295"/>
                </a:lnTo>
                <a:close/>
              </a:path>
              <a:path w="5133975" h="285115">
                <a:moveTo>
                  <a:pt x="780783" y="231451"/>
                </a:moveTo>
                <a:lnTo>
                  <a:pt x="756183" y="231451"/>
                </a:lnTo>
                <a:lnTo>
                  <a:pt x="761981" y="211767"/>
                </a:lnTo>
                <a:lnTo>
                  <a:pt x="767231" y="193035"/>
                </a:lnTo>
                <a:lnTo>
                  <a:pt x="772423" y="174303"/>
                </a:lnTo>
                <a:lnTo>
                  <a:pt x="778048" y="154618"/>
                </a:lnTo>
                <a:lnTo>
                  <a:pt x="814389" y="28574"/>
                </a:lnTo>
                <a:lnTo>
                  <a:pt x="843338" y="28574"/>
                </a:lnTo>
                <a:lnTo>
                  <a:pt x="780783" y="231451"/>
                </a:lnTo>
                <a:close/>
              </a:path>
              <a:path w="5133975" h="285115">
                <a:moveTo>
                  <a:pt x="991371" y="261295"/>
                </a:moveTo>
                <a:lnTo>
                  <a:pt x="864181" y="261295"/>
                </a:lnTo>
                <a:lnTo>
                  <a:pt x="864181" y="28574"/>
                </a:lnTo>
                <a:lnTo>
                  <a:pt x="892822" y="28574"/>
                </a:lnTo>
                <a:lnTo>
                  <a:pt x="892822" y="236214"/>
                </a:lnTo>
                <a:lnTo>
                  <a:pt x="991371" y="236214"/>
                </a:lnTo>
                <a:lnTo>
                  <a:pt x="991371" y="261295"/>
                </a:lnTo>
                <a:close/>
              </a:path>
              <a:path w="5133975" h="285115">
                <a:moveTo>
                  <a:pt x="1154804" y="261295"/>
                </a:moveTo>
                <a:lnTo>
                  <a:pt x="1021146" y="261295"/>
                </a:lnTo>
                <a:lnTo>
                  <a:pt x="1021146" y="28574"/>
                </a:lnTo>
                <a:lnTo>
                  <a:pt x="1151416" y="28574"/>
                </a:lnTo>
                <a:lnTo>
                  <a:pt x="1151416" y="53338"/>
                </a:lnTo>
                <a:lnTo>
                  <a:pt x="1049787" y="53338"/>
                </a:lnTo>
                <a:lnTo>
                  <a:pt x="1049787" y="126361"/>
                </a:lnTo>
                <a:lnTo>
                  <a:pt x="1135402" y="126361"/>
                </a:lnTo>
                <a:lnTo>
                  <a:pt x="1135402" y="151443"/>
                </a:lnTo>
                <a:lnTo>
                  <a:pt x="1049787" y="151443"/>
                </a:lnTo>
                <a:lnTo>
                  <a:pt x="1049787" y="236214"/>
                </a:lnTo>
                <a:lnTo>
                  <a:pt x="1154804" y="236214"/>
                </a:lnTo>
                <a:lnTo>
                  <a:pt x="1154804" y="261295"/>
                </a:lnTo>
                <a:close/>
              </a:path>
              <a:path w="5133975" h="285115">
                <a:moveTo>
                  <a:pt x="1267631" y="261295"/>
                </a:moveTo>
                <a:lnTo>
                  <a:pt x="1238682" y="261295"/>
                </a:lnTo>
                <a:lnTo>
                  <a:pt x="1315365" y="28574"/>
                </a:lnTo>
                <a:lnTo>
                  <a:pt x="1347086" y="28574"/>
                </a:lnTo>
                <a:lnTo>
                  <a:pt x="1354932" y="52386"/>
                </a:lnTo>
                <a:lnTo>
                  <a:pt x="1330148" y="52386"/>
                </a:lnTo>
                <a:lnTo>
                  <a:pt x="1324773" y="72502"/>
                </a:lnTo>
                <a:lnTo>
                  <a:pt x="1319254" y="92112"/>
                </a:lnTo>
                <a:lnTo>
                  <a:pt x="1313561" y="111543"/>
                </a:lnTo>
                <a:lnTo>
                  <a:pt x="1307666" y="131124"/>
                </a:lnTo>
                <a:lnTo>
                  <a:pt x="1296579" y="166683"/>
                </a:lnTo>
                <a:lnTo>
                  <a:pt x="1392594" y="166683"/>
                </a:lnTo>
                <a:lnTo>
                  <a:pt x="1400336" y="190177"/>
                </a:lnTo>
                <a:lnTo>
                  <a:pt x="1289496" y="190177"/>
                </a:lnTo>
                <a:lnTo>
                  <a:pt x="1267631" y="261295"/>
                </a:lnTo>
                <a:close/>
              </a:path>
              <a:path w="5133975" h="285115">
                <a:moveTo>
                  <a:pt x="1392594" y="166683"/>
                </a:moveTo>
                <a:lnTo>
                  <a:pt x="1364948" y="166683"/>
                </a:lnTo>
                <a:lnTo>
                  <a:pt x="1354169" y="131124"/>
                </a:lnTo>
                <a:lnTo>
                  <a:pt x="1348140" y="111499"/>
                </a:lnTo>
                <a:lnTo>
                  <a:pt x="1342428" y="91993"/>
                </a:lnTo>
                <a:lnTo>
                  <a:pt x="1336890" y="72368"/>
                </a:lnTo>
                <a:lnTo>
                  <a:pt x="1331380" y="52386"/>
                </a:lnTo>
                <a:lnTo>
                  <a:pt x="1354932" y="52386"/>
                </a:lnTo>
                <a:lnTo>
                  <a:pt x="1392594" y="166683"/>
                </a:lnTo>
                <a:close/>
              </a:path>
              <a:path w="5133975" h="285115">
                <a:moveTo>
                  <a:pt x="1423770" y="261295"/>
                </a:moveTo>
                <a:lnTo>
                  <a:pt x="1393589" y="261295"/>
                </a:lnTo>
                <a:lnTo>
                  <a:pt x="1372031" y="190177"/>
                </a:lnTo>
                <a:lnTo>
                  <a:pt x="1400336" y="190177"/>
                </a:lnTo>
                <a:lnTo>
                  <a:pt x="1423770" y="261295"/>
                </a:lnTo>
                <a:close/>
              </a:path>
              <a:path w="5133975" h="285115">
                <a:moveTo>
                  <a:pt x="1474178" y="261295"/>
                </a:moveTo>
                <a:lnTo>
                  <a:pt x="1445537" y="261295"/>
                </a:lnTo>
                <a:lnTo>
                  <a:pt x="1445537" y="28574"/>
                </a:lnTo>
                <a:lnTo>
                  <a:pt x="1474178" y="28574"/>
                </a:lnTo>
                <a:lnTo>
                  <a:pt x="1474178" y="261295"/>
                </a:lnTo>
                <a:close/>
              </a:path>
              <a:path w="5133975" h="285115">
                <a:moveTo>
                  <a:pt x="1602404" y="223831"/>
                </a:moveTo>
                <a:lnTo>
                  <a:pt x="1587621" y="205099"/>
                </a:lnTo>
                <a:lnTo>
                  <a:pt x="1628446" y="175032"/>
                </a:lnTo>
                <a:lnTo>
                  <a:pt x="1656683" y="140053"/>
                </a:lnTo>
                <a:lnTo>
                  <a:pt x="1673717" y="100848"/>
                </a:lnTo>
                <a:lnTo>
                  <a:pt x="1680935" y="58101"/>
                </a:lnTo>
                <a:lnTo>
                  <a:pt x="1598092" y="58101"/>
                </a:lnTo>
                <a:lnTo>
                  <a:pt x="1598092" y="36829"/>
                </a:lnTo>
                <a:lnTo>
                  <a:pt x="1705881" y="36829"/>
                </a:lnTo>
                <a:lnTo>
                  <a:pt x="1702658" y="80051"/>
                </a:lnTo>
                <a:lnTo>
                  <a:pt x="1692074" y="121170"/>
                </a:lnTo>
                <a:lnTo>
                  <a:pt x="1672753" y="159378"/>
                </a:lnTo>
                <a:lnTo>
                  <a:pt x="1643321" y="193868"/>
                </a:lnTo>
                <a:lnTo>
                  <a:pt x="1602404" y="223831"/>
                </a:lnTo>
                <a:close/>
              </a:path>
              <a:path w="5133975" h="285115">
                <a:moveTo>
                  <a:pt x="1821984" y="114614"/>
                </a:moveTo>
                <a:lnTo>
                  <a:pt x="1797655" y="114614"/>
                </a:lnTo>
                <a:lnTo>
                  <a:pt x="1797655" y="0"/>
                </a:lnTo>
                <a:lnTo>
                  <a:pt x="1821984" y="0"/>
                </a:lnTo>
                <a:lnTo>
                  <a:pt x="1821984" y="114614"/>
                </a:lnTo>
                <a:close/>
              </a:path>
              <a:path w="5133975" h="285115">
                <a:moveTo>
                  <a:pt x="1760083" y="270503"/>
                </a:moveTo>
                <a:lnTo>
                  <a:pt x="1736369" y="270503"/>
                </a:lnTo>
                <a:lnTo>
                  <a:pt x="1736369" y="7619"/>
                </a:lnTo>
                <a:lnTo>
                  <a:pt x="1760083" y="7619"/>
                </a:lnTo>
                <a:lnTo>
                  <a:pt x="1760083" y="114614"/>
                </a:lnTo>
                <a:lnTo>
                  <a:pt x="1821984" y="114614"/>
                </a:lnTo>
                <a:lnTo>
                  <a:pt x="1821984" y="135886"/>
                </a:lnTo>
                <a:lnTo>
                  <a:pt x="1760083" y="135886"/>
                </a:lnTo>
                <a:lnTo>
                  <a:pt x="1760083" y="270503"/>
                </a:lnTo>
                <a:close/>
              </a:path>
              <a:path w="5133975" h="285115">
                <a:moveTo>
                  <a:pt x="1821984" y="284790"/>
                </a:moveTo>
                <a:lnTo>
                  <a:pt x="1797655" y="284790"/>
                </a:lnTo>
                <a:lnTo>
                  <a:pt x="1797655" y="135886"/>
                </a:lnTo>
                <a:lnTo>
                  <a:pt x="1821984" y="135886"/>
                </a:lnTo>
                <a:lnTo>
                  <a:pt x="1821984" y="284790"/>
                </a:lnTo>
                <a:close/>
              </a:path>
              <a:path w="5133975" h="285115">
                <a:moveTo>
                  <a:pt x="2000199" y="136204"/>
                </a:moveTo>
                <a:lnTo>
                  <a:pt x="1872392" y="136204"/>
                </a:lnTo>
                <a:lnTo>
                  <a:pt x="1872392" y="11747"/>
                </a:lnTo>
                <a:lnTo>
                  <a:pt x="1897338" y="11747"/>
                </a:lnTo>
                <a:lnTo>
                  <a:pt x="1897338" y="52703"/>
                </a:lnTo>
                <a:lnTo>
                  <a:pt x="2000199" y="52703"/>
                </a:lnTo>
                <a:lnTo>
                  <a:pt x="2000199" y="72705"/>
                </a:lnTo>
                <a:lnTo>
                  <a:pt x="1897338" y="72705"/>
                </a:lnTo>
                <a:lnTo>
                  <a:pt x="1897338" y="115249"/>
                </a:lnTo>
                <a:lnTo>
                  <a:pt x="2000199" y="115249"/>
                </a:lnTo>
                <a:lnTo>
                  <a:pt x="2000199" y="136204"/>
                </a:lnTo>
                <a:close/>
              </a:path>
              <a:path w="5133975" h="285115">
                <a:moveTo>
                  <a:pt x="2000199" y="52703"/>
                </a:moveTo>
                <a:lnTo>
                  <a:pt x="1975561" y="52703"/>
                </a:lnTo>
                <a:lnTo>
                  <a:pt x="1975561" y="11747"/>
                </a:lnTo>
                <a:lnTo>
                  <a:pt x="2000199" y="11747"/>
                </a:lnTo>
                <a:lnTo>
                  <a:pt x="2000199" y="52703"/>
                </a:lnTo>
                <a:close/>
              </a:path>
              <a:path w="5133975" h="285115">
                <a:moveTo>
                  <a:pt x="2000199" y="115249"/>
                </a:moveTo>
                <a:lnTo>
                  <a:pt x="1975561" y="115249"/>
                </a:lnTo>
                <a:lnTo>
                  <a:pt x="1975561" y="72705"/>
                </a:lnTo>
                <a:lnTo>
                  <a:pt x="2000199" y="72705"/>
                </a:lnTo>
                <a:lnTo>
                  <a:pt x="2000199" y="115249"/>
                </a:lnTo>
                <a:close/>
              </a:path>
              <a:path w="5133975" h="285115">
                <a:moveTo>
                  <a:pt x="2085506" y="281615"/>
                </a:moveTo>
                <a:lnTo>
                  <a:pt x="1900725" y="281615"/>
                </a:lnTo>
                <a:lnTo>
                  <a:pt x="1900725" y="210497"/>
                </a:lnTo>
                <a:lnTo>
                  <a:pt x="2050398" y="210497"/>
                </a:lnTo>
                <a:lnTo>
                  <a:pt x="2050398" y="181287"/>
                </a:lnTo>
                <a:lnTo>
                  <a:pt x="1899802" y="181287"/>
                </a:lnTo>
                <a:lnTo>
                  <a:pt x="1899802" y="160650"/>
                </a:lnTo>
                <a:lnTo>
                  <a:pt x="2075343" y="160650"/>
                </a:lnTo>
                <a:lnTo>
                  <a:pt x="2075343" y="229864"/>
                </a:lnTo>
                <a:lnTo>
                  <a:pt x="1925363" y="229864"/>
                </a:lnTo>
                <a:lnTo>
                  <a:pt x="1925363" y="260978"/>
                </a:lnTo>
                <a:lnTo>
                  <a:pt x="2085506" y="260978"/>
                </a:lnTo>
                <a:lnTo>
                  <a:pt x="2085506" y="281615"/>
                </a:lnTo>
                <a:close/>
              </a:path>
              <a:path w="5133975" h="285115">
                <a:moveTo>
                  <a:pt x="2075343" y="147316"/>
                </a:moveTo>
                <a:lnTo>
                  <a:pt x="2050090" y="147316"/>
                </a:lnTo>
                <a:lnTo>
                  <a:pt x="2050090" y="317"/>
                </a:lnTo>
                <a:lnTo>
                  <a:pt x="2075343" y="317"/>
                </a:lnTo>
                <a:lnTo>
                  <a:pt x="2075343" y="61275"/>
                </a:lnTo>
                <a:lnTo>
                  <a:pt x="2116303" y="61275"/>
                </a:lnTo>
                <a:lnTo>
                  <a:pt x="2116303" y="82865"/>
                </a:lnTo>
                <a:lnTo>
                  <a:pt x="2075343" y="82865"/>
                </a:lnTo>
                <a:lnTo>
                  <a:pt x="2075343" y="147316"/>
                </a:lnTo>
                <a:close/>
              </a:path>
              <a:path w="5133975" h="285115">
                <a:moveTo>
                  <a:pt x="2288666" y="50798"/>
                </a:moveTo>
                <a:lnTo>
                  <a:pt x="2139302" y="50798"/>
                </a:lnTo>
                <a:lnTo>
                  <a:pt x="2139302" y="29209"/>
                </a:lnTo>
                <a:lnTo>
                  <a:pt x="2288666" y="29209"/>
                </a:lnTo>
                <a:lnTo>
                  <a:pt x="2288666" y="50798"/>
                </a:lnTo>
                <a:close/>
              </a:path>
              <a:path w="5133975" h="285115">
                <a:moveTo>
                  <a:pt x="2144537" y="230181"/>
                </a:moveTo>
                <a:lnTo>
                  <a:pt x="2129755" y="209544"/>
                </a:lnTo>
                <a:lnTo>
                  <a:pt x="2157741" y="188610"/>
                </a:lnTo>
                <a:lnTo>
                  <a:pt x="2180877" y="158746"/>
                </a:lnTo>
                <a:lnTo>
                  <a:pt x="2196622" y="123643"/>
                </a:lnTo>
                <a:lnTo>
                  <a:pt x="2202435" y="86992"/>
                </a:lnTo>
                <a:lnTo>
                  <a:pt x="2202435" y="50798"/>
                </a:lnTo>
                <a:lnTo>
                  <a:pt x="2227380" y="50798"/>
                </a:lnTo>
                <a:lnTo>
                  <a:pt x="2227380" y="86992"/>
                </a:lnTo>
                <a:lnTo>
                  <a:pt x="2232914" y="121430"/>
                </a:lnTo>
                <a:lnTo>
                  <a:pt x="2239573" y="135886"/>
                </a:lnTo>
                <a:lnTo>
                  <a:pt x="2215062" y="135886"/>
                </a:lnTo>
                <a:lnTo>
                  <a:pt x="2203089" y="165844"/>
                </a:lnTo>
                <a:lnTo>
                  <a:pt x="2186729" y="192439"/>
                </a:lnTo>
                <a:lnTo>
                  <a:pt x="2166903" y="214331"/>
                </a:lnTo>
                <a:lnTo>
                  <a:pt x="2144537" y="230181"/>
                </a:lnTo>
                <a:close/>
              </a:path>
              <a:path w="5133975" h="285115">
                <a:moveTo>
                  <a:pt x="2284354" y="223196"/>
                </a:moveTo>
                <a:lnTo>
                  <a:pt x="2262310" y="208215"/>
                </a:lnTo>
                <a:lnTo>
                  <a:pt x="2242894" y="187875"/>
                </a:lnTo>
                <a:lnTo>
                  <a:pt x="2226885" y="163369"/>
                </a:lnTo>
                <a:lnTo>
                  <a:pt x="2215062" y="135886"/>
                </a:lnTo>
                <a:lnTo>
                  <a:pt x="2239573" y="135886"/>
                </a:lnTo>
                <a:lnTo>
                  <a:pt x="2248091" y="154380"/>
                </a:lnTo>
                <a:lnTo>
                  <a:pt x="2270775" y="182448"/>
                </a:lnTo>
                <a:lnTo>
                  <a:pt x="2298829" y="202242"/>
                </a:lnTo>
                <a:lnTo>
                  <a:pt x="2284354" y="223196"/>
                </a:lnTo>
                <a:close/>
              </a:path>
              <a:path w="5133975" h="285115">
                <a:moveTo>
                  <a:pt x="2346872" y="284790"/>
                </a:moveTo>
                <a:lnTo>
                  <a:pt x="2321618" y="284790"/>
                </a:lnTo>
                <a:lnTo>
                  <a:pt x="2321618" y="317"/>
                </a:lnTo>
                <a:lnTo>
                  <a:pt x="2346872" y="317"/>
                </a:lnTo>
                <a:lnTo>
                  <a:pt x="2346872" y="114932"/>
                </a:lnTo>
                <a:lnTo>
                  <a:pt x="2392451" y="114932"/>
                </a:lnTo>
                <a:lnTo>
                  <a:pt x="2392451" y="136839"/>
                </a:lnTo>
                <a:lnTo>
                  <a:pt x="2346872" y="136839"/>
                </a:lnTo>
                <a:lnTo>
                  <a:pt x="2346872" y="284790"/>
                </a:lnTo>
                <a:close/>
              </a:path>
              <a:path w="5133975" h="285115">
                <a:moveTo>
                  <a:pt x="2642631" y="53338"/>
                </a:moveTo>
                <a:lnTo>
                  <a:pt x="2477253" y="53338"/>
                </a:lnTo>
                <a:lnTo>
                  <a:pt x="2477253" y="28574"/>
                </a:lnTo>
                <a:lnTo>
                  <a:pt x="2642631" y="28574"/>
                </a:lnTo>
                <a:lnTo>
                  <a:pt x="2642631" y="53338"/>
                </a:lnTo>
                <a:close/>
              </a:path>
              <a:path w="5133975" h="285115">
                <a:moveTo>
                  <a:pt x="2574262" y="261295"/>
                </a:moveTo>
                <a:lnTo>
                  <a:pt x="2545621" y="261295"/>
                </a:lnTo>
                <a:lnTo>
                  <a:pt x="2545621" y="53338"/>
                </a:lnTo>
                <a:lnTo>
                  <a:pt x="2574262" y="53338"/>
                </a:lnTo>
                <a:lnTo>
                  <a:pt x="2574262" y="261295"/>
                </a:lnTo>
                <a:close/>
              </a:path>
              <a:path w="5133975" h="285115">
                <a:moveTo>
                  <a:pt x="2717979" y="120329"/>
                </a:moveTo>
                <a:lnTo>
                  <a:pt x="2697043" y="120329"/>
                </a:lnTo>
                <a:lnTo>
                  <a:pt x="2706749" y="105481"/>
                </a:lnTo>
                <a:lnTo>
                  <a:pt x="2718100" y="94176"/>
                </a:lnTo>
                <a:lnTo>
                  <a:pt x="2730780" y="86977"/>
                </a:lnTo>
                <a:lnTo>
                  <a:pt x="2744470" y="84452"/>
                </a:lnTo>
                <a:lnTo>
                  <a:pt x="2751861" y="84452"/>
                </a:lnTo>
                <a:lnTo>
                  <a:pt x="2757097" y="85405"/>
                </a:lnTo>
                <a:lnTo>
                  <a:pt x="2762332" y="88262"/>
                </a:lnTo>
                <a:lnTo>
                  <a:pt x="2757686" y="110804"/>
                </a:lnTo>
                <a:lnTo>
                  <a:pt x="2740774" y="110804"/>
                </a:lnTo>
                <a:lnTo>
                  <a:pt x="2729894" y="112853"/>
                </a:lnTo>
                <a:lnTo>
                  <a:pt x="2718639" y="119575"/>
                </a:lnTo>
                <a:lnTo>
                  <a:pt x="2717979" y="120329"/>
                </a:lnTo>
                <a:close/>
              </a:path>
              <a:path w="5133975" h="285115">
                <a:moveTo>
                  <a:pt x="2698583" y="261295"/>
                </a:moveTo>
                <a:lnTo>
                  <a:pt x="2670558" y="261295"/>
                </a:lnTo>
                <a:lnTo>
                  <a:pt x="2670558" y="88897"/>
                </a:lnTo>
                <a:lnTo>
                  <a:pt x="2693655" y="88897"/>
                </a:lnTo>
                <a:lnTo>
                  <a:pt x="2696119" y="120329"/>
                </a:lnTo>
                <a:lnTo>
                  <a:pt x="2717979" y="120329"/>
                </a:lnTo>
                <a:lnTo>
                  <a:pt x="2707904" y="131833"/>
                </a:lnTo>
                <a:lnTo>
                  <a:pt x="2698583" y="150491"/>
                </a:lnTo>
                <a:lnTo>
                  <a:pt x="2698583" y="261295"/>
                </a:lnTo>
                <a:close/>
              </a:path>
              <a:path w="5133975" h="285115">
                <a:moveTo>
                  <a:pt x="2757097" y="113662"/>
                </a:moveTo>
                <a:lnTo>
                  <a:pt x="2751553" y="111439"/>
                </a:lnTo>
                <a:lnTo>
                  <a:pt x="2747550" y="110804"/>
                </a:lnTo>
                <a:lnTo>
                  <a:pt x="2757686" y="110804"/>
                </a:lnTo>
                <a:lnTo>
                  <a:pt x="2757097" y="113662"/>
                </a:lnTo>
                <a:close/>
              </a:path>
              <a:path w="5133975" h="285115">
                <a:moveTo>
                  <a:pt x="2787795" y="126996"/>
                </a:moveTo>
                <a:lnTo>
                  <a:pt x="2805387" y="91913"/>
                </a:lnTo>
                <a:lnTo>
                  <a:pt x="2842613" y="84452"/>
                </a:lnTo>
                <a:lnTo>
                  <a:pt x="2868809" y="89532"/>
                </a:lnTo>
                <a:lnTo>
                  <a:pt x="2886806" y="103899"/>
                </a:lnTo>
                <a:lnTo>
                  <a:pt x="2888981" y="108582"/>
                </a:lnTo>
                <a:lnTo>
                  <a:pt x="2837993" y="108582"/>
                </a:lnTo>
                <a:lnTo>
                  <a:pt x="2823827" y="110164"/>
                </a:lnTo>
                <a:lnTo>
                  <a:pt x="2810584" y="114336"/>
                </a:lnTo>
                <a:lnTo>
                  <a:pt x="2798497" y="120235"/>
                </a:lnTo>
                <a:lnTo>
                  <a:pt x="2787795" y="126996"/>
                </a:lnTo>
                <a:close/>
              </a:path>
              <a:path w="5133975" h="285115">
                <a:moveTo>
                  <a:pt x="2818592" y="265423"/>
                </a:moveTo>
                <a:lnTo>
                  <a:pt x="2799117" y="262159"/>
                </a:lnTo>
                <a:lnTo>
                  <a:pt x="2783599" y="252644"/>
                </a:lnTo>
                <a:lnTo>
                  <a:pt x="2773335" y="237295"/>
                </a:lnTo>
                <a:lnTo>
                  <a:pt x="2769625" y="216529"/>
                </a:lnTo>
                <a:lnTo>
                  <a:pt x="2775693" y="191814"/>
                </a:lnTo>
                <a:lnTo>
                  <a:pt x="2794378" y="173350"/>
                </a:lnTo>
                <a:lnTo>
                  <a:pt x="2826401" y="160363"/>
                </a:lnTo>
                <a:lnTo>
                  <a:pt x="2872486" y="152078"/>
                </a:lnTo>
                <a:lnTo>
                  <a:pt x="2870951" y="135906"/>
                </a:lnTo>
                <a:lnTo>
                  <a:pt x="2865518" y="121996"/>
                </a:lnTo>
                <a:lnTo>
                  <a:pt x="2854946" y="112253"/>
                </a:lnTo>
                <a:lnTo>
                  <a:pt x="2837993" y="108582"/>
                </a:lnTo>
                <a:lnTo>
                  <a:pt x="2888981" y="108582"/>
                </a:lnTo>
                <a:lnTo>
                  <a:pt x="2897181" y="126242"/>
                </a:lnTo>
                <a:lnTo>
                  <a:pt x="2900511" y="155253"/>
                </a:lnTo>
                <a:lnTo>
                  <a:pt x="2900511" y="171128"/>
                </a:lnTo>
                <a:lnTo>
                  <a:pt x="2872486" y="171128"/>
                </a:lnTo>
                <a:lnTo>
                  <a:pt x="2836920" y="177745"/>
                </a:lnTo>
                <a:lnTo>
                  <a:pt x="2813626" y="187161"/>
                </a:lnTo>
                <a:lnTo>
                  <a:pt x="2800898" y="199434"/>
                </a:lnTo>
                <a:lnTo>
                  <a:pt x="2797034" y="214624"/>
                </a:lnTo>
                <a:lnTo>
                  <a:pt x="2799315" y="227244"/>
                </a:lnTo>
                <a:lnTo>
                  <a:pt x="2805580" y="235817"/>
                </a:lnTo>
                <a:lnTo>
                  <a:pt x="2814963" y="240698"/>
                </a:lnTo>
                <a:lnTo>
                  <a:pt x="2826599" y="242246"/>
                </a:lnTo>
                <a:lnTo>
                  <a:pt x="2871962" y="242246"/>
                </a:lnTo>
                <a:lnTo>
                  <a:pt x="2861510" y="250287"/>
                </a:lnTo>
                <a:lnTo>
                  <a:pt x="2848041" y="258160"/>
                </a:lnTo>
                <a:lnTo>
                  <a:pt x="2833706" y="263473"/>
                </a:lnTo>
                <a:lnTo>
                  <a:pt x="2818592" y="265423"/>
                </a:lnTo>
                <a:close/>
              </a:path>
              <a:path w="5133975" h="285115">
                <a:moveTo>
                  <a:pt x="2871962" y="242246"/>
                </a:moveTo>
                <a:lnTo>
                  <a:pt x="2826599" y="242246"/>
                </a:lnTo>
                <a:lnTo>
                  <a:pt x="2838359" y="240773"/>
                </a:lnTo>
                <a:lnTo>
                  <a:pt x="2849542" y="236412"/>
                </a:lnTo>
                <a:lnTo>
                  <a:pt x="2860725" y="229254"/>
                </a:lnTo>
                <a:lnTo>
                  <a:pt x="2872486" y="219387"/>
                </a:lnTo>
                <a:lnTo>
                  <a:pt x="2872486" y="171128"/>
                </a:lnTo>
                <a:lnTo>
                  <a:pt x="2900511" y="171128"/>
                </a:lnTo>
                <a:lnTo>
                  <a:pt x="2900511" y="240658"/>
                </a:lnTo>
                <a:lnTo>
                  <a:pt x="2874026" y="240658"/>
                </a:lnTo>
                <a:lnTo>
                  <a:pt x="2871962" y="242246"/>
                </a:lnTo>
                <a:close/>
              </a:path>
              <a:path w="5133975" h="285115">
                <a:moveTo>
                  <a:pt x="2900511" y="261295"/>
                </a:moveTo>
                <a:lnTo>
                  <a:pt x="2877413" y="261295"/>
                </a:lnTo>
                <a:lnTo>
                  <a:pt x="2874950" y="240658"/>
                </a:lnTo>
                <a:lnTo>
                  <a:pt x="2900511" y="240658"/>
                </a:lnTo>
                <a:lnTo>
                  <a:pt x="2900511" y="261295"/>
                </a:lnTo>
                <a:close/>
              </a:path>
              <a:path w="5133975" h="285115">
                <a:moveTo>
                  <a:pt x="3009741" y="265423"/>
                </a:moveTo>
                <a:lnTo>
                  <a:pt x="2978761" y="259371"/>
                </a:lnTo>
                <a:lnTo>
                  <a:pt x="2953845" y="241770"/>
                </a:lnTo>
                <a:lnTo>
                  <a:pt x="2937243" y="213453"/>
                </a:lnTo>
                <a:lnTo>
                  <a:pt x="2931209" y="175255"/>
                </a:lnTo>
                <a:lnTo>
                  <a:pt x="2937797" y="136824"/>
                </a:lnTo>
                <a:lnTo>
                  <a:pt x="2955500" y="108304"/>
                </a:lnTo>
                <a:lnTo>
                  <a:pt x="2981230" y="90559"/>
                </a:lnTo>
                <a:lnTo>
                  <a:pt x="3011897" y="84452"/>
                </a:lnTo>
                <a:lnTo>
                  <a:pt x="3027083" y="86109"/>
                </a:lnTo>
                <a:lnTo>
                  <a:pt x="3040076" y="90564"/>
                </a:lnTo>
                <a:lnTo>
                  <a:pt x="3051220" y="97043"/>
                </a:lnTo>
                <a:lnTo>
                  <a:pt x="3060863" y="104772"/>
                </a:lnTo>
                <a:lnTo>
                  <a:pt x="3058016" y="108582"/>
                </a:lnTo>
                <a:lnTo>
                  <a:pt x="3012820" y="108582"/>
                </a:lnTo>
                <a:lnTo>
                  <a:pt x="2991908" y="113419"/>
                </a:lnTo>
                <a:lnTo>
                  <a:pt x="2975325" y="127036"/>
                </a:lnTo>
                <a:lnTo>
                  <a:pt x="2964402" y="148095"/>
                </a:lnTo>
                <a:lnTo>
                  <a:pt x="2960466" y="175255"/>
                </a:lnTo>
                <a:lnTo>
                  <a:pt x="2964219" y="202316"/>
                </a:lnTo>
                <a:lnTo>
                  <a:pt x="2974786" y="223157"/>
                </a:lnTo>
                <a:lnTo>
                  <a:pt x="2991128" y="236556"/>
                </a:lnTo>
                <a:lnTo>
                  <a:pt x="3012204" y="241293"/>
                </a:lnTo>
                <a:lnTo>
                  <a:pt x="3062257" y="241293"/>
                </a:lnTo>
                <a:lnTo>
                  <a:pt x="3063635" y="243516"/>
                </a:lnTo>
                <a:lnTo>
                  <a:pt x="3051793" y="252832"/>
                </a:lnTo>
                <a:lnTo>
                  <a:pt x="3038651" y="259708"/>
                </a:lnTo>
                <a:lnTo>
                  <a:pt x="3024528" y="263964"/>
                </a:lnTo>
                <a:lnTo>
                  <a:pt x="3009741" y="265423"/>
                </a:lnTo>
                <a:close/>
              </a:path>
              <a:path w="5133975" h="285115">
                <a:moveTo>
                  <a:pt x="3046389" y="124139"/>
                </a:moveTo>
                <a:lnTo>
                  <a:pt x="3038892" y="117824"/>
                </a:lnTo>
                <a:lnTo>
                  <a:pt x="3030991" y="112908"/>
                </a:lnTo>
                <a:lnTo>
                  <a:pt x="3022396" y="109718"/>
                </a:lnTo>
                <a:lnTo>
                  <a:pt x="3012820" y="108582"/>
                </a:lnTo>
                <a:lnTo>
                  <a:pt x="3058016" y="108582"/>
                </a:lnTo>
                <a:lnTo>
                  <a:pt x="3046389" y="124139"/>
                </a:lnTo>
                <a:close/>
              </a:path>
              <a:path w="5133975" h="285115">
                <a:moveTo>
                  <a:pt x="3062257" y="241293"/>
                </a:moveTo>
                <a:lnTo>
                  <a:pt x="3012204" y="241293"/>
                </a:lnTo>
                <a:lnTo>
                  <a:pt x="3023388" y="239999"/>
                </a:lnTo>
                <a:lnTo>
                  <a:pt x="3033762" y="236412"/>
                </a:lnTo>
                <a:lnTo>
                  <a:pt x="3043213" y="230980"/>
                </a:lnTo>
                <a:lnTo>
                  <a:pt x="3051624" y="224149"/>
                </a:lnTo>
                <a:lnTo>
                  <a:pt x="3062257" y="241293"/>
                </a:lnTo>
                <a:close/>
              </a:path>
              <a:path w="5133975" h="285115">
                <a:moveTo>
                  <a:pt x="3118355" y="261295"/>
                </a:moveTo>
                <a:lnTo>
                  <a:pt x="3090638" y="261295"/>
                </a:lnTo>
                <a:lnTo>
                  <a:pt x="3090638" y="8572"/>
                </a:lnTo>
                <a:lnTo>
                  <a:pt x="3118355" y="8572"/>
                </a:lnTo>
                <a:lnTo>
                  <a:pt x="3118355" y="180018"/>
                </a:lnTo>
                <a:lnTo>
                  <a:pt x="3148184" y="180018"/>
                </a:lnTo>
                <a:lnTo>
                  <a:pt x="3118355" y="215894"/>
                </a:lnTo>
                <a:lnTo>
                  <a:pt x="3118355" y="261295"/>
                </a:lnTo>
                <a:close/>
              </a:path>
              <a:path w="5133975" h="285115">
                <a:moveTo>
                  <a:pt x="3148184" y="180018"/>
                </a:moveTo>
                <a:lnTo>
                  <a:pt x="3118971" y="180018"/>
                </a:lnTo>
                <a:lnTo>
                  <a:pt x="3190727" y="88897"/>
                </a:lnTo>
                <a:lnTo>
                  <a:pt x="3221832" y="88897"/>
                </a:lnTo>
                <a:lnTo>
                  <a:pt x="3165782" y="158111"/>
                </a:lnTo>
                <a:lnTo>
                  <a:pt x="3178080" y="178113"/>
                </a:lnTo>
                <a:lnTo>
                  <a:pt x="3149767" y="178113"/>
                </a:lnTo>
                <a:lnTo>
                  <a:pt x="3148184" y="180018"/>
                </a:lnTo>
                <a:close/>
              </a:path>
              <a:path w="5133975" h="285115">
                <a:moveTo>
                  <a:pt x="3229223" y="261295"/>
                </a:moveTo>
                <a:lnTo>
                  <a:pt x="3198734" y="261295"/>
                </a:lnTo>
                <a:lnTo>
                  <a:pt x="3149767" y="178113"/>
                </a:lnTo>
                <a:lnTo>
                  <a:pt x="3178080" y="178113"/>
                </a:lnTo>
                <a:lnTo>
                  <a:pt x="3229223" y="261295"/>
                </a:lnTo>
                <a:close/>
              </a:path>
              <a:path w="5133975" h="285115">
                <a:moveTo>
                  <a:pt x="3338046" y="129536"/>
                </a:moveTo>
                <a:lnTo>
                  <a:pt x="3327884" y="108582"/>
                </a:lnTo>
                <a:lnTo>
                  <a:pt x="3364508" y="98184"/>
                </a:lnTo>
                <a:lnTo>
                  <a:pt x="3396137" y="79690"/>
                </a:lnTo>
                <a:lnTo>
                  <a:pt x="3418354" y="55005"/>
                </a:lnTo>
                <a:lnTo>
                  <a:pt x="3426741" y="26034"/>
                </a:lnTo>
                <a:lnTo>
                  <a:pt x="3426741" y="10159"/>
                </a:lnTo>
                <a:lnTo>
                  <a:pt x="3453226" y="10159"/>
                </a:lnTo>
                <a:lnTo>
                  <a:pt x="3453226" y="26034"/>
                </a:lnTo>
                <a:lnTo>
                  <a:pt x="3461710" y="54603"/>
                </a:lnTo>
                <a:lnTo>
                  <a:pt x="3469201" y="62863"/>
                </a:lnTo>
                <a:lnTo>
                  <a:pt x="3439984" y="62863"/>
                </a:lnTo>
                <a:lnTo>
                  <a:pt x="3422843" y="86809"/>
                </a:lnTo>
                <a:lnTo>
                  <a:pt x="3398716" y="106320"/>
                </a:lnTo>
                <a:lnTo>
                  <a:pt x="3369738" y="120771"/>
                </a:lnTo>
                <a:lnTo>
                  <a:pt x="3338046" y="129536"/>
                </a:lnTo>
                <a:close/>
              </a:path>
              <a:path w="5133975" h="285115">
                <a:moveTo>
                  <a:pt x="3542229" y="129536"/>
                </a:moveTo>
                <a:lnTo>
                  <a:pt x="3510705" y="120726"/>
                </a:lnTo>
                <a:lnTo>
                  <a:pt x="3481752" y="106201"/>
                </a:lnTo>
                <a:lnTo>
                  <a:pt x="3457475" y="86675"/>
                </a:lnTo>
                <a:lnTo>
                  <a:pt x="3439984" y="62863"/>
                </a:lnTo>
                <a:lnTo>
                  <a:pt x="3469201" y="62863"/>
                </a:lnTo>
                <a:lnTo>
                  <a:pt x="3484138" y="79333"/>
                </a:lnTo>
                <a:lnTo>
                  <a:pt x="3515979" y="98050"/>
                </a:lnTo>
                <a:lnTo>
                  <a:pt x="3552700" y="108582"/>
                </a:lnTo>
                <a:lnTo>
                  <a:pt x="3542229" y="129536"/>
                </a:lnTo>
                <a:close/>
              </a:path>
              <a:path w="5133975" h="285115">
                <a:moveTo>
                  <a:pt x="3565018" y="181922"/>
                </a:moveTo>
                <a:lnTo>
                  <a:pt x="3315257" y="181922"/>
                </a:lnTo>
                <a:lnTo>
                  <a:pt x="3315257" y="160333"/>
                </a:lnTo>
                <a:lnTo>
                  <a:pt x="3564710" y="160333"/>
                </a:lnTo>
                <a:lnTo>
                  <a:pt x="3565018" y="181922"/>
                </a:lnTo>
                <a:close/>
              </a:path>
              <a:path w="5133975" h="285115">
                <a:moveTo>
                  <a:pt x="3451994" y="285107"/>
                </a:moveTo>
                <a:lnTo>
                  <a:pt x="3426741" y="285107"/>
                </a:lnTo>
                <a:lnTo>
                  <a:pt x="3426741" y="181922"/>
                </a:lnTo>
                <a:lnTo>
                  <a:pt x="3451994" y="181922"/>
                </a:lnTo>
                <a:lnTo>
                  <a:pt x="3451994" y="285107"/>
                </a:lnTo>
                <a:close/>
              </a:path>
              <a:path w="5133975" h="285115">
                <a:moveTo>
                  <a:pt x="3810062" y="154301"/>
                </a:moveTo>
                <a:lnTo>
                  <a:pt x="3620046" y="154301"/>
                </a:lnTo>
                <a:lnTo>
                  <a:pt x="3620046" y="22859"/>
                </a:lnTo>
                <a:lnTo>
                  <a:pt x="3807290" y="22859"/>
                </a:lnTo>
                <a:lnTo>
                  <a:pt x="3807290" y="44131"/>
                </a:lnTo>
                <a:lnTo>
                  <a:pt x="3645299" y="44131"/>
                </a:lnTo>
                <a:lnTo>
                  <a:pt x="3645299" y="133346"/>
                </a:lnTo>
                <a:lnTo>
                  <a:pt x="3810062" y="133346"/>
                </a:lnTo>
                <a:lnTo>
                  <a:pt x="3810062" y="154301"/>
                </a:lnTo>
                <a:close/>
              </a:path>
              <a:path w="5133975" h="285115">
                <a:moveTo>
                  <a:pt x="3725987" y="227324"/>
                </a:moveTo>
                <a:lnTo>
                  <a:pt x="3700425" y="227324"/>
                </a:lnTo>
                <a:lnTo>
                  <a:pt x="3700425" y="154301"/>
                </a:lnTo>
                <a:lnTo>
                  <a:pt x="3725987" y="154301"/>
                </a:lnTo>
                <a:lnTo>
                  <a:pt x="3725987" y="227324"/>
                </a:lnTo>
                <a:close/>
              </a:path>
              <a:path w="5133975" h="285115">
                <a:moveTo>
                  <a:pt x="3839011" y="248913"/>
                </a:moveTo>
                <a:lnTo>
                  <a:pt x="3588017" y="248913"/>
                </a:lnTo>
                <a:lnTo>
                  <a:pt x="3588017" y="227324"/>
                </a:lnTo>
                <a:lnTo>
                  <a:pt x="3839011" y="227324"/>
                </a:lnTo>
                <a:lnTo>
                  <a:pt x="3839011" y="248913"/>
                </a:lnTo>
                <a:close/>
              </a:path>
              <a:path w="5133975" h="285115">
                <a:moveTo>
                  <a:pt x="4088982" y="215259"/>
                </a:moveTo>
                <a:lnTo>
                  <a:pt x="4063728" y="215259"/>
                </a:lnTo>
                <a:lnTo>
                  <a:pt x="4063728" y="175890"/>
                </a:lnTo>
                <a:lnTo>
                  <a:pt x="4003675" y="175890"/>
                </a:lnTo>
                <a:lnTo>
                  <a:pt x="4003675" y="155253"/>
                </a:lnTo>
                <a:lnTo>
                  <a:pt x="4063728" y="155253"/>
                </a:lnTo>
                <a:lnTo>
                  <a:pt x="4063728" y="317"/>
                </a:lnTo>
                <a:lnTo>
                  <a:pt x="4088982" y="317"/>
                </a:lnTo>
                <a:lnTo>
                  <a:pt x="4088982" y="215259"/>
                </a:lnTo>
                <a:close/>
              </a:path>
              <a:path w="5133975" h="285115">
                <a:moveTo>
                  <a:pt x="3862934" y="133981"/>
                </a:moveTo>
                <a:lnTo>
                  <a:pt x="3859546" y="112709"/>
                </a:lnTo>
                <a:lnTo>
                  <a:pt x="3917829" y="111876"/>
                </a:lnTo>
                <a:lnTo>
                  <a:pt x="3949627" y="110789"/>
                </a:lnTo>
                <a:lnTo>
                  <a:pt x="3985471" y="87037"/>
                </a:lnTo>
                <a:lnTo>
                  <a:pt x="3988892" y="38416"/>
                </a:lnTo>
                <a:lnTo>
                  <a:pt x="3884799" y="38416"/>
                </a:lnTo>
                <a:lnTo>
                  <a:pt x="3884799" y="17462"/>
                </a:lnTo>
                <a:lnTo>
                  <a:pt x="4013530" y="17462"/>
                </a:lnTo>
                <a:lnTo>
                  <a:pt x="4013438" y="42161"/>
                </a:lnTo>
                <a:lnTo>
                  <a:pt x="4012798" y="59966"/>
                </a:lnTo>
                <a:lnTo>
                  <a:pt x="4011061" y="81521"/>
                </a:lnTo>
                <a:lnTo>
                  <a:pt x="4007678" y="106677"/>
                </a:lnTo>
                <a:lnTo>
                  <a:pt x="4039128" y="106677"/>
                </a:lnTo>
                <a:lnTo>
                  <a:pt x="4002135" y="127711"/>
                </a:lnTo>
                <a:lnTo>
                  <a:pt x="3962715" y="131124"/>
                </a:lnTo>
                <a:lnTo>
                  <a:pt x="3962715" y="132394"/>
                </a:lnTo>
                <a:lnTo>
                  <a:pt x="3937462" y="132394"/>
                </a:lnTo>
                <a:lnTo>
                  <a:pt x="3917632" y="133178"/>
                </a:lnTo>
                <a:lnTo>
                  <a:pt x="3898465" y="133664"/>
                </a:lnTo>
                <a:lnTo>
                  <a:pt x="3862934" y="133981"/>
                </a:lnTo>
                <a:close/>
              </a:path>
              <a:path w="5133975" h="285115">
                <a:moveTo>
                  <a:pt x="4039128" y="106677"/>
                </a:moveTo>
                <a:lnTo>
                  <a:pt x="4007678" y="106677"/>
                </a:lnTo>
                <a:lnTo>
                  <a:pt x="4023462" y="105169"/>
                </a:lnTo>
                <a:lnTo>
                  <a:pt x="4031238" y="104266"/>
                </a:lnTo>
                <a:lnTo>
                  <a:pt x="4038783" y="103184"/>
                </a:lnTo>
                <a:lnTo>
                  <a:pt x="4039128" y="106677"/>
                </a:lnTo>
                <a:close/>
              </a:path>
              <a:path w="5133975" h="285115">
                <a:moveTo>
                  <a:pt x="3962715" y="196845"/>
                </a:moveTo>
                <a:lnTo>
                  <a:pt x="3937462" y="196845"/>
                </a:lnTo>
                <a:lnTo>
                  <a:pt x="3937462" y="132394"/>
                </a:lnTo>
                <a:lnTo>
                  <a:pt x="3962715" y="132394"/>
                </a:lnTo>
                <a:lnTo>
                  <a:pt x="3962715" y="196845"/>
                </a:lnTo>
                <a:close/>
              </a:path>
              <a:path w="5133975" h="285115">
                <a:moveTo>
                  <a:pt x="4095757" y="278440"/>
                </a:moveTo>
                <a:lnTo>
                  <a:pt x="3900506" y="278440"/>
                </a:lnTo>
                <a:lnTo>
                  <a:pt x="3900506" y="191765"/>
                </a:lnTo>
                <a:lnTo>
                  <a:pt x="3925451" y="191765"/>
                </a:lnTo>
                <a:lnTo>
                  <a:pt x="3925451" y="257168"/>
                </a:lnTo>
                <a:lnTo>
                  <a:pt x="4095757" y="257168"/>
                </a:lnTo>
                <a:lnTo>
                  <a:pt x="4095757" y="278440"/>
                </a:lnTo>
                <a:close/>
              </a:path>
              <a:path w="5133975" h="285115">
                <a:moveTo>
                  <a:pt x="4236609" y="146998"/>
                </a:moveTo>
                <a:lnTo>
                  <a:pt x="4221519" y="137474"/>
                </a:lnTo>
                <a:lnTo>
                  <a:pt x="4228602" y="28574"/>
                </a:lnTo>
                <a:lnTo>
                  <a:pt x="4338546" y="28574"/>
                </a:lnTo>
                <a:lnTo>
                  <a:pt x="4338546" y="53338"/>
                </a:lnTo>
                <a:lnTo>
                  <a:pt x="4253239" y="53338"/>
                </a:lnTo>
                <a:lnTo>
                  <a:pt x="4247696" y="120646"/>
                </a:lnTo>
                <a:lnTo>
                  <a:pt x="4315530" y="120646"/>
                </a:lnTo>
                <a:lnTo>
                  <a:pt x="4329384" y="129258"/>
                </a:lnTo>
                <a:lnTo>
                  <a:pt x="4331974" y="133346"/>
                </a:lnTo>
                <a:lnTo>
                  <a:pt x="4274181" y="133346"/>
                </a:lnTo>
                <a:lnTo>
                  <a:pt x="4263763" y="134229"/>
                </a:lnTo>
                <a:lnTo>
                  <a:pt x="4254587" y="136839"/>
                </a:lnTo>
                <a:lnTo>
                  <a:pt x="4245814" y="141115"/>
                </a:lnTo>
                <a:lnTo>
                  <a:pt x="4236609" y="146998"/>
                </a:lnTo>
                <a:close/>
              </a:path>
              <a:path w="5133975" h="285115">
                <a:moveTo>
                  <a:pt x="4315530" y="120646"/>
                </a:moveTo>
                <a:lnTo>
                  <a:pt x="4247696" y="120646"/>
                </a:lnTo>
                <a:lnTo>
                  <a:pt x="4255193" y="116797"/>
                </a:lnTo>
                <a:lnTo>
                  <a:pt x="4263094" y="113900"/>
                </a:lnTo>
                <a:lnTo>
                  <a:pt x="4271689" y="112074"/>
                </a:lnTo>
                <a:lnTo>
                  <a:pt x="4281264" y="111439"/>
                </a:lnTo>
                <a:lnTo>
                  <a:pt x="4307750" y="115810"/>
                </a:lnTo>
                <a:lnTo>
                  <a:pt x="4315530" y="120646"/>
                </a:lnTo>
                <a:close/>
              </a:path>
              <a:path w="5133975" h="285115">
                <a:moveTo>
                  <a:pt x="4328849" y="241293"/>
                </a:moveTo>
                <a:lnTo>
                  <a:pt x="4272949" y="241293"/>
                </a:lnTo>
                <a:lnTo>
                  <a:pt x="4291629" y="237489"/>
                </a:lnTo>
                <a:lnTo>
                  <a:pt x="4306903" y="226570"/>
                </a:lnTo>
                <a:lnTo>
                  <a:pt x="4317210" y="209281"/>
                </a:lnTo>
                <a:lnTo>
                  <a:pt x="4320992" y="186367"/>
                </a:lnTo>
                <a:lnTo>
                  <a:pt x="4317662" y="164019"/>
                </a:lnTo>
                <a:lnTo>
                  <a:pt x="4308212" y="147356"/>
                </a:lnTo>
                <a:lnTo>
                  <a:pt x="4293448" y="136943"/>
                </a:lnTo>
                <a:lnTo>
                  <a:pt x="4274181" y="133346"/>
                </a:lnTo>
                <a:lnTo>
                  <a:pt x="4331974" y="133346"/>
                </a:lnTo>
                <a:lnTo>
                  <a:pt x="4343974" y="152292"/>
                </a:lnTo>
                <a:lnTo>
                  <a:pt x="4349325" y="185415"/>
                </a:lnTo>
                <a:lnTo>
                  <a:pt x="4343147" y="219481"/>
                </a:lnTo>
                <a:lnTo>
                  <a:pt x="4328849" y="241293"/>
                </a:lnTo>
                <a:close/>
              </a:path>
              <a:path w="5133975" h="285115">
                <a:moveTo>
                  <a:pt x="4275413" y="265423"/>
                </a:moveTo>
                <a:lnTo>
                  <a:pt x="4251512" y="262799"/>
                </a:lnTo>
                <a:lnTo>
                  <a:pt x="4232028" y="255858"/>
                </a:lnTo>
                <a:lnTo>
                  <a:pt x="4216298" y="246001"/>
                </a:lnTo>
                <a:lnTo>
                  <a:pt x="4203657" y="234626"/>
                </a:lnTo>
                <a:lnTo>
                  <a:pt x="4217515" y="215577"/>
                </a:lnTo>
                <a:lnTo>
                  <a:pt x="4227952" y="225220"/>
                </a:lnTo>
                <a:lnTo>
                  <a:pt x="4240266" y="233436"/>
                </a:lnTo>
                <a:lnTo>
                  <a:pt x="4255063" y="239150"/>
                </a:lnTo>
                <a:lnTo>
                  <a:pt x="4272949" y="241293"/>
                </a:lnTo>
                <a:lnTo>
                  <a:pt x="4328849" y="241293"/>
                </a:lnTo>
                <a:lnTo>
                  <a:pt x="4326690" y="244587"/>
                </a:lnTo>
                <a:lnTo>
                  <a:pt x="4303072" y="260110"/>
                </a:lnTo>
                <a:lnTo>
                  <a:pt x="4275413" y="265423"/>
                </a:lnTo>
                <a:close/>
              </a:path>
              <a:path w="5133975" h="285115">
                <a:moveTo>
                  <a:pt x="4511525" y="161603"/>
                </a:moveTo>
                <a:lnTo>
                  <a:pt x="4383719" y="161603"/>
                </a:lnTo>
                <a:lnTo>
                  <a:pt x="4383719" y="20636"/>
                </a:lnTo>
                <a:lnTo>
                  <a:pt x="4408664" y="20636"/>
                </a:lnTo>
                <a:lnTo>
                  <a:pt x="4408664" y="68260"/>
                </a:lnTo>
                <a:lnTo>
                  <a:pt x="4511525" y="68260"/>
                </a:lnTo>
                <a:lnTo>
                  <a:pt x="4511525" y="88580"/>
                </a:lnTo>
                <a:lnTo>
                  <a:pt x="4408664" y="88580"/>
                </a:lnTo>
                <a:lnTo>
                  <a:pt x="4408664" y="140648"/>
                </a:lnTo>
                <a:lnTo>
                  <a:pt x="4511525" y="140648"/>
                </a:lnTo>
                <a:lnTo>
                  <a:pt x="4511525" y="161603"/>
                </a:lnTo>
                <a:close/>
              </a:path>
              <a:path w="5133975" h="285115">
                <a:moveTo>
                  <a:pt x="4511525" y="68260"/>
                </a:moveTo>
                <a:lnTo>
                  <a:pt x="4486888" y="68260"/>
                </a:lnTo>
                <a:lnTo>
                  <a:pt x="4486888" y="20636"/>
                </a:lnTo>
                <a:lnTo>
                  <a:pt x="4511525" y="20636"/>
                </a:lnTo>
                <a:lnTo>
                  <a:pt x="4511525" y="68260"/>
                </a:lnTo>
                <a:close/>
              </a:path>
              <a:path w="5133975" h="285115">
                <a:moveTo>
                  <a:pt x="4511525" y="140648"/>
                </a:moveTo>
                <a:lnTo>
                  <a:pt x="4486888" y="140648"/>
                </a:lnTo>
                <a:lnTo>
                  <a:pt x="4486888" y="88580"/>
                </a:lnTo>
                <a:lnTo>
                  <a:pt x="4511525" y="88580"/>
                </a:lnTo>
                <a:lnTo>
                  <a:pt x="4511525" y="140648"/>
                </a:lnTo>
                <a:close/>
              </a:path>
              <a:path w="5133975" h="285115">
                <a:moveTo>
                  <a:pt x="4586669" y="209227"/>
                </a:moveTo>
                <a:lnTo>
                  <a:pt x="4561416" y="209227"/>
                </a:lnTo>
                <a:lnTo>
                  <a:pt x="4561416" y="317"/>
                </a:lnTo>
                <a:lnTo>
                  <a:pt x="4586669" y="317"/>
                </a:lnTo>
                <a:lnTo>
                  <a:pt x="4586669" y="86357"/>
                </a:lnTo>
                <a:lnTo>
                  <a:pt x="4627629" y="86357"/>
                </a:lnTo>
                <a:lnTo>
                  <a:pt x="4627629" y="108264"/>
                </a:lnTo>
                <a:lnTo>
                  <a:pt x="4586669" y="108264"/>
                </a:lnTo>
                <a:lnTo>
                  <a:pt x="4586669" y="209227"/>
                </a:lnTo>
                <a:close/>
              </a:path>
              <a:path w="5133975" h="285115">
                <a:moveTo>
                  <a:pt x="4598988" y="278440"/>
                </a:moveTo>
                <a:lnTo>
                  <a:pt x="4414824" y="278440"/>
                </a:lnTo>
                <a:lnTo>
                  <a:pt x="4414824" y="189225"/>
                </a:lnTo>
                <a:lnTo>
                  <a:pt x="4440077" y="189225"/>
                </a:lnTo>
                <a:lnTo>
                  <a:pt x="4440077" y="257168"/>
                </a:lnTo>
                <a:lnTo>
                  <a:pt x="4598988" y="257168"/>
                </a:lnTo>
                <a:lnTo>
                  <a:pt x="4598988" y="278440"/>
                </a:lnTo>
                <a:close/>
              </a:path>
              <a:path w="5133975" h="285115">
                <a:moveTo>
                  <a:pt x="4866723" y="197162"/>
                </a:moveTo>
                <a:lnTo>
                  <a:pt x="4711815" y="197162"/>
                </a:lnTo>
                <a:lnTo>
                  <a:pt x="4711815" y="178113"/>
                </a:lnTo>
                <a:lnTo>
                  <a:pt x="4805745" y="28574"/>
                </a:lnTo>
                <a:lnTo>
                  <a:pt x="4836850" y="28574"/>
                </a:lnTo>
                <a:lnTo>
                  <a:pt x="4836850" y="60323"/>
                </a:lnTo>
                <a:lnTo>
                  <a:pt x="4810673" y="60323"/>
                </a:lnTo>
                <a:lnTo>
                  <a:pt x="4806404" y="68895"/>
                </a:lnTo>
                <a:lnTo>
                  <a:pt x="4801934" y="77468"/>
                </a:lnTo>
                <a:lnTo>
                  <a:pt x="4797291" y="86040"/>
                </a:lnTo>
                <a:lnTo>
                  <a:pt x="4792503" y="94612"/>
                </a:lnTo>
                <a:lnTo>
                  <a:pt x="4741072" y="173985"/>
                </a:lnTo>
                <a:lnTo>
                  <a:pt x="4866723" y="173985"/>
                </a:lnTo>
                <a:lnTo>
                  <a:pt x="4866723" y="197162"/>
                </a:lnTo>
                <a:close/>
              </a:path>
              <a:path w="5133975" h="285115">
                <a:moveTo>
                  <a:pt x="4836850" y="173985"/>
                </a:moveTo>
                <a:lnTo>
                  <a:pt x="4810057" y="173985"/>
                </a:lnTo>
                <a:lnTo>
                  <a:pt x="4810057" y="102549"/>
                </a:lnTo>
                <a:lnTo>
                  <a:pt x="4810259" y="92826"/>
                </a:lnTo>
                <a:lnTo>
                  <a:pt x="4810750" y="81674"/>
                </a:lnTo>
                <a:lnTo>
                  <a:pt x="4811905" y="60323"/>
                </a:lnTo>
                <a:lnTo>
                  <a:pt x="4836850" y="60323"/>
                </a:lnTo>
                <a:lnTo>
                  <a:pt x="4836850" y="173985"/>
                </a:lnTo>
                <a:close/>
              </a:path>
              <a:path w="5133975" h="285115">
                <a:moveTo>
                  <a:pt x="4836850" y="261295"/>
                </a:moveTo>
                <a:lnTo>
                  <a:pt x="4810057" y="261295"/>
                </a:lnTo>
                <a:lnTo>
                  <a:pt x="4810057" y="197162"/>
                </a:lnTo>
                <a:lnTo>
                  <a:pt x="4836850" y="197162"/>
                </a:lnTo>
                <a:lnTo>
                  <a:pt x="4836850" y="261295"/>
                </a:lnTo>
                <a:close/>
              </a:path>
              <a:path w="5133975" h="285115">
                <a:moveTo>
                  <a:pt x="5112690" y="47306"/>
                </a:moveTo>
                <a:lnTo>
                  <a:pt x="4903580" y="47306"/>
                </a:lnTo>
                <a:lnTo>
                  <a:pt x="4903580" y="26034"/>
                </a:lnTo>
                <a:lnTo>
                  <a:pt x="5112690" y="26034"/>
                </a:lnTo>
                <a:lnTo>
                  <a:pt x="5112690" y="47306"/>
                </a:lnTo>
                <a:close/>
              </a:path>
              <a:path w="5133975" h="285115">
                <a:moveTo>
                  <a:pt x="4905736" y="167953"/>
                </a:moveTo>
                <a:lnTo>
                  <a:pt x="4894957" y="146681"/>
                </a:lnTo>
                <a:lnTo>
                  <a:pt x="4930734" y="134998"/>
                </a:lnTo>
                <a:lnTo>
                  <a:pt x="4962903" y="113939"/>
                </a:lnTo>
                <a:lnTo>
                  <a:pt x="4986120" y="85916"/>
                </a:lnTo>
                <a:lnTo>
                  <a:pt x="4995047" y="53338"/>
                </a:lnTo>
                <a:lnTo>
                  <a:pt x="4995047" y="47306"/>
                </a:lnTo>
                <a:lnTo>
                  <a:pt x="5021224" y="47306"/>
                </a:lnTo>
                <a:lnTo>
                  <a:pt x="5021224" y="53338"/>
                </a:lnTo>
                <a:lnTo>
                  <a:pt x="5030203" y="85812"/>
                </a:lnTo>
                <a:lnTo>
                  <a:pt x="5034668" y="91120"/>
                </a:lnTo>
                <a:lnTo>
                  <a:pt x="5008289" y="91120"/>
                </a:lnTo>
                <a:lnTo>
                  <a:pt x="4990706" y="118439"/>
                </a:lnTo>
                <a:lnTo>
                  <a:pt x="4966021" y="140847"/>
                </a:lnTo>
                <a:lnTo>
                  <a:pt x="4936831" y="157600"/>
                </a:lnTo>
                <a:lnTo>
                  <a:pt x="4905736" y="167953"/>
                </a:lnTo>
                <a:close/>
              </a:path>
              <a:path w="5133975" h="285115">
                <a:moveTo>
                  <a:pt x="5111766" y="166683"/>
                </a:moveTo>
                <a:lnTo>
                  <a:pt x="5080267" y="156751"/>
                </a:lnTo>
                <a:lnTo>
                  <a:pt x="5050789" y="140331"/>
                </a:lnTo>
                <a:lnTo>
                  <a:pt x="5025930" y="118196"/>
                </a:lnTo>
                <a:lnTo>
                  <a:pt x="5008289" y="91120"/>
                </a:lnTo>
                <a:lnTo>
                  <a:pt x="5034668" y="91120"/>
                </a:lnTo>
                <a:lnTo>
                  <a:pt x="5053560" y="113582"/>
                </a:lnTo>
                <a:lnTo>
                  <a:pt x="5085926" y="134328"/>
                </a:lnTo>
                <a:lnTo>
                  <a:pt x="5121929" y="145728"/>
                </a:lnTo>
                <a:lnTo>
                  <a:pt x="5111766" y="166683"/>
                </a:lnTo>
                <a:close/>
              </a:path>
              <a:path w="5133975" h="285115">
                <a:moveTo>
                  <a:pt x="5020916" y="226689"/>
                </a:moveTo>
                <a:lnTo>
                  <a:pt x="4995663" y="226689"/>
                </a:lnTo>
                <a:lnTo>
                  <a:pt x="4995663" y="157793"/>
                </a:lnTo>
                <a:lnTo>
                  <a:pt x="5020916" y="157793"/>
                </a:lnTo>
                <a:lnTo>
                  <a:pt x="5020916" y="226689"/>
                </a:lnTo>
                <a:close/>
              </a:path>
              <a:path w="5133975" h="285115">
                <a:moveTo>
                  <a:pt x="5133632" y="248278"/>
                </a:moveTo>
                <a:lnTo>
                  <a:pt x="4882947" y="248278"/>
                </a:lnTo>
                <a:lnTo>
                  <a:pt x="4882947" y="226689"/>
                </a:lnTo>
                <a:lnTo>
                  <a:pt x="5133632" y="226689"/>
                </a:lnTo>
                <a:lnTo>
                  <a:pt x="5133632" y="2482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64000" y="7934325"/>
            <a:ext cx="447675" cy="89535"/>
          </a:xfrm>
          <a:custGeom>
            <a:avLst/>
            <a:gdLst/>
            <a:ahLst/>
            <a:cxnLst/>
            <a:rect l="l" t="t" r="r" b="b"/>
            <a:pathLst>
              <a:path w="447675" h="89534">
                <a:moveTo>
                  <a:pt x="447675" y="89249"/>
                </a:moveTo>
                <a:lnTo>
                  <a:pt x="0" y="89249"/>
                </a:lnTo>
                <a:lnTo>
                  <a:pt x="0" y="0"/>
                </a:lnTo>
                <a:lnTo>
                  <a:pt x="447675" y="0"/>
                </a:lnTo>
                <a:lnTo>
                  <a:pt x="447675" y="89249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420225"/>
            <a:ext cx="18288000" cy="866775"/>
          </a:xfrm>
          <a:custGeom>
            <a:avLst/>
            <a:gdLst/>
            <a:ahLst/>
            <a:cxnLst/>
            <a:rect l="l" t="t" r="r" b="b"/>
            <a:pathLst>
              <a:path w="18288000" h="866775">
                <a:moveTo>
                  <a:pt x="0" y="866775"/>
                </a:moveTo>
                <a:lnTo>
                  <a:pt x="18288000" y="866775"/>
                </a:lnTo>
                <a:lnTo>
                  <a:pt x="18288000" y="0"/>
                </a:lnTo>
                <a:lnTo>
                  <a:pt x="0" y="0"/>
                </a:lnTo>
                <a:lnTo>
                  <a:pt x="0" y="866775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8288000" cy="5451475"/>
          </a:xfrm>
          <a:custGeom>
            <a:avLst/>
            <a:gdLst/>
            <a:ahLst/>
            <a:cxnLst/>
            <a:rect l="l" t="t" r="r" b="b"/>
            <a:pathLst>
              <a:path w="18288000" h="5451475">
                <a:moveTo>
                  <a:pt x="0" y="5451164"/>
                </a:moveTo>
                <a:lnTo>
                  <a:pt x="18288000" y="5451164"/>
                </a:lnTo>
                <a:lnTo>
                  <a:pt x="18288000" y="0"/>
                </a:lnTo>
                <a:lnTo>
                  <a:pt x="0" y="0"/>
                </a:lnTo>
                <a:lnTo>
                  <a:pt x="0" y="5451164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6897" y="8512575"/>
            <a:ext cx="4352894" cy="2854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4998" y="923883"/>
            <a:ext cx="2118001" cy="36509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10700"/>
            <a:ext cx="18288000" cy="876300"/>
            <a:chOff x="0" y="9410700"/>
            <a:chExt cx="18288000" cy="876300"/>
          </a:xfrm>
        </p:grpSpPr>
        <p:sp>
          <p:nvSpPr>
            <p:cNvPr id="3" name="object 3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026" y="9775676"/>
              <a:ext cx="114068" cy="17556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11779" y="1260248"/>
            <a:ext cx="1934845" cy="419734"/>
            <a:chOff x="1111779" y="1260248"/>
            <a:chExt cx="1934845" cy="419734"/>
          </a:xfrm>
        </p:grpSpPr>
        <p:sp>
          <p:nvSpPr>
            <p:cNvPr id="6" name="object 6"/>
            <p:cNvSpPr/>
            <p:nvPr/>
          </p:nvSpPr>
          <p:spPr>
            <a:xfrm>
              <a:off x="1116542" y="1265011"/>
              <a:ext cx="1925320" cy="410209"/>
            </a:xfrm>
            <a:custGeom>
              <a:avLst/>
              <a:gdLst/>
              <a:ahLst/>
              <a:cxnLst/>
              <a:rect l="l" t="t" r="r" b="b"/>
              <a:pathLst>
                <a:path w="1925320" h="410210">
                  <a:moveTo>
                    <a:pt x="198478" y="376266"/>
                  </a:moveTo>
                  <a:lnTo>
                    <a:pt x="0" y="376266"/>
                  </a:lnTo>
                  <a:lnTo>
                    <a:pt x="0" y="41146"/>
                  </a:lnTo>
                  <a:lnTo>
                    <a:pt x="193448" y="41146"/>
                  </a:lnTo>
                  <a:lnTo>
                    <a:pt x="193448" y="76807"/>
                  </a:lnTo>
                  <a:lnTo>
                    <a:pt x="42531" y="76807"/>
                  </a:lnTo>
                  <a:lnTo>
                    <a:pt x="42531" y="181961"/>
                  </a:lnTo>
                  <a:lnTo>
                    <a:pt x="169667" y="181961"/>
                  </a:lnTo>
                  <a:lnTo>
                    <a:pt x="169667" y="218078"/>
                  </a:lnTo>
                  <a:lnTo>
                    <a:pt x="42531" y="218078"/>
                  </a:lnTo>
                  <a:lnTo>
                    <a:pt x="42531" y="340148"/>
                  </a:lnTo>
                  <a:lnTo>
                    <a:pt x="198478" y="340148"/>
                  </a:lnTo>
                  <a:lnTo>
                    <a:pt x="198478" y="376266"/>
                  </a:lnTo>
                  <a:close/>
                </a:path>
                <a:path w="1925320" h="410210">
                  <a:moveTo>
                    <a:pt x="266620" y="376266"/>
                  </a:moveTo>
                  <a:lnTo>
                    <a:pt x="224088" y="376266"/>
                  </a:lnTo>
                  <a:lnTo>
                    <a:pt x="224088" y="41146"/>
                  </a:lnTo>
                  <a:lnTo>
                    <a:pt x="329273" y="41146"/>
                  </a:lnTo>
                  <a:lnTo>
                    <a:pt x="376313" y="46026"/>
                  </a:lnTo>
                  <a:lnTo>
                    <a:pt x="413363" y="62006"/>
                  </a:lnTo>
                  <a:lnTo>
                    <a:pt x="424568" y="75436"/>
                  </a:lnTo>
                  <a:lnTo>
                    <a:pt x="266620" y="75436"/>
                  </a:lnTo>
                  <a:lnTo>
                    <a:pt x="266620" y="199791"/>
                  </a:lnTo>
                  <a:lnTo>
                    <a:pt x="423171" y="199791"/>
                  </a:lnTo>
                  <a:lnTo>
                    <a:pt x="401587" y="217493"/>
                  </a:lnTo>
                  <a:lnTo>
                    <a:pt x="370432" y="229508"/>
                  </a:lnTo>
                  <a:lnTo>
                    <a:pt x="373111" y="234080"/>
                  </a:lnTo>
                  <a:lnTo>
                    <a:pt x="266620" y="234080"/>
                  </a:lnTo>
                  <a:lnTo>
                    <a:pt x="266620" y="376266"/>
                  </a:lnTo>
                  <a:close/>
                </a:path>
                <a:path w="1925320" h="410210">
                  <a:moveTo>
                    <a:pt x="423171" y="199791"/>
                  </a:moveTo>
                  <a:lnTo>
                    <a:pt x="322870" y="199791"/>
                  </a:lnTo>
                  <a:lnTo>
                    <a:pt x="357777" y="195826"/>
                  </a:lnTo>
                  <a:lnTo>
                    <a:pt x="383294" y="183846"/>
                  </a:lnTo>
                  <a:lnTo>
                    <a:pt x="398951" y="163723"/>
                  </a:lnTo>
                  <a:lnTo>
                    <a:pt x="404274" y="135327"/>
                  </a:lnTo>
                  <a:lnTo>
                    <a:pt x="398951" y="107260"/>
                  </a:lnTo>
                  <a:lnTo>
                    <a:pt x="383294" y="88751"/>
                  </a:lnTo>
                  <a:lnTo>
                    <a:pt x="357777" y="78557"/>
                  </a:lnTo>
                  <a:lnTo>
                    <a:pt x="322870" y="75436"/>
                  </a:lnTo>
                  <a:lnTo>
                    <a:pt x="424568" y="75436"/>
                  </a:lnTo>
                  <a:lnTo>
                    <a:pt x="437637" y="91101"/>
                  </a:lnTo>
                  <a:lnTo>
                    <a:pt x="446348" y="135327"/>
                  </a:lnTo>
                  <a:lnTo>
                    <a:pt x="440917" y="170488"/>
                  </a:lnTo>
                  <a:lnTo>
                    <a:pt x="425540" y="197848"/>
                  </a:lnTo>
                  <a:lnTo>
                    <a:pt x="423171" y="199791"/>
                  </a:lnTo>
                  <a:close/>
                </a:path>
                <a:path w="1925320" h="410210">
                  <a:moveTo>
                    <a:pt x="456409" y="376266"/>
                  </a:moveTo>
                  <a:lnTo>
                    <a:pt x="408390" y="376266"/>
                  </a:lnTo>
                  <a:lnTo>
                    <a:pt x="326986" y="234080"/>
                  </a:lnTo>
                  <a:lnTo>
                    <a:pt x="373111" y="234080"/>
                  </a:lnTo>
                  <a:lnTo>
                    <a:pt x="456409" y="376266"/>
                  </a:lnTo>
                  <a:close/>
                </a:path>
                <a:path w="1925320" h="410210">
                  <a:moveTo>
                    <a:pt x="555648" y="376266"/>
                  </a:moveTo>
                  <a:lnTo>
                    <a:pt x="469671" y="376266"/>
                  </a:lnTo>
                  <a:lnTo>
                    <a:pt x="469671" y="41146"/>
                  </a:lnTo>
                  <a:lnTo>
                    <a:pt x="553819" y="41146"/>
                  </a:lnTo>
                  <a:lnTo>
                    <a:pt x="601269" y="46076"/>
                  </a:lnTo>
                  <a:lnTo>
                    <a:pt x="640575" y="60619"/>
                  </a:lnTo>
                  <a:lnTo>
                    <a:pt x="659850" y="75436"/>
                  </a:lnTo>
                  <a:lnTo>
                    <a:pt x="512203" y="75436"/>
                  </a:lnTo>
                  <a:lnTo>
                    <a:pt x="512203" y="341519"/>
                  </a:lnTo>
                  <a:lnTo>
                    <a:pt x="659415" y="341519"/>
                  </a:lnTo>
                  <a:lnTo>
                    <a:pt x="641117" y="356099"/>
                  </a:lnTo>
                  <a:lnTo>
                    <a:pt x="602327" y="371135"/>
                  </a:lnTo>
                  <a:lnTo>
                    <a:pt x="555648" y="376266"/>
                  </a:lnTo>
                  <a:close/>
                </a:path>
                <a:path w="1925320" h="410210">
                  <a:moveTo>
                    <a:pt x="659415" y="341519"/>
                  </a:moveTo>
                  <a:lnTo>
                    <a:pt x="550161" y="341519"/>
                  </a:lnTo>
                  <a:lnTo>
                    <a:pt x="601974" y="332483"/>
                  </a:lnTo>
                  <a:lnTo>
                    <a:pt x="638824" y="306259"/>
                  </a:lnTo>
                  <a:lnTo>
                    <a:pt x="660840" y="264176"/>
                  </a:lnTo>
                  <a:lnTo>
                    <a:pt x="668150" y="207563"/>
                  </a:lnTo>
                  <a:lnTo>
                    <a:pt x="660840" y="151043"/>
                  </a:lnTo>
                  <a:lnTo>
                    <a:pt x="638824" y="109610"/>
                  </a:lnTo>
                  <a:lnTo>
                    <a:pt x="601974" y="84122"/>
                  </a:lnTo>
                  <a:lnTo>
                    <a:pt x="550161" y="75436"/>
                  </a:lnTo>
                  <a:lnTo>
                    <a:pt x="659850" y="75436"/>
                  </a:lnTo>
                  <a:lnTo>
                    <a:pt x="671523" y="84408"/>
                  </a:lnTo>
                  <a:lnTo>
                    <a:pt x="693896" y="117074"/>
                  </a:lnTo>
                  <a:lnTo>
                    <a:pt x="707478" y="158248"/>
                  </a:lnTo>
                  <a:lnTo>
                    <a:pt x="712053" y="207563"/>
                  </a:lnTo>
                  <a:lnTo>
                    <a:pt x="707486" y="256889"/>
                  </a:lnTo>
                  <a:lnTo>
                    <a:pt x="693964" y="298442"/>
                  </a:lnTo>
                  <a:lnTo>
                    <a:pt x="671752" y="331690"/>
                  </a:lnTo>
                  <a:lnTo>
                    <a:pt x="659415" y="341519"/>
                  </a:lnTo>
                  <a:close/>
                </a:path>
                <a:path w="1925320" h="410210">
                  <a:moveTo>
                    <a:pt x="1016174" y="175103"/>
                  </a:moveTo>
                  <a:lnTo>
                    <a:pt x="979131" y="170988"/>
                  </a:lnTo>
                  <a:lnTo>
                    <a:pt x="984897" y="137856"/>
                  </a:lnTo>
                  <a:lnTo>
                    <a:pt x="988220" y="108925"/>
                  </a:lnTo>
                  <a:lnTo>
                    <a:pt x="989742" y="83936"/>
                  </a:lnTo>
                  <a:lnTo>
                    <a:pt x="990106" y="62634"/>
                  </a:lnTo>
                  <a:lnTo>
                    <a:pt x="822726" y="62634"/>
                  </a:lnTo>
                  <a:lnTo>
                    <a:pt x="822726" y="32003"/>
                  </a:lnTo>
                  <a:lnTo>
                    <a:pt x="1026692" y="32003"/>
                  </a:lnTo>
                  <a:lnTo>
                    <a:pt x="1026626" y="62634"/>
                  </a:lnTo>
                  <a:lnTo>
                    <a:pt x="1026528" y="76286"/>
                  </a:lnTo>
                  <a:lnTo>
                    <a:pt x="1025377" y="104181"/>
                  </a:lnTo>
                  <a:lnTo>
                    <a:pt x="1022255" y="137135"/>
                  </a:lnTo>
                  <a:lnTo>
                    <a:pt x="1016174" y="175103"/>
                  </a:lnTo>
                  <a:close/>
                </a:path>
                <a:path w="1925320" h="410210">
                  <a:moveTo>
                    <a:pt x="801689" y="243681"/>
                  </a:moveTo>
                  <a:lnTo>
                    <a:pt x="798030" y="213049"/>
                  </a:lnTo>
                  <a:lnTo>
                    <a:pt x="884922" y="212135"/>
                  </a:lnTo>
                  <a:lnTo>
                    <a:pt x="884922" y="123440"/>
                  </a:lnTo>
                  <a:lnTo>
                    <a:pt x="921965" y="123440"/>
                  </a:lnTo>
                  <a:lnTo>
                    <a:pt x="921965" y="210763"/>
                  </a:lnTo>
                  <a:lnTo>
                    <a:pt x="1056144" y="210763"/>
                  </a:lnTo>
                  <a:lnTo>
                    <a:pt x="1005472" y="234376"/>
                  </a:lnTo>
                  <a:lnTo>
                    <a:pt x="951837" y="239138"/>
                  </a:lnTo>
                  <a:lnTo>
                    <a:pt x="898751" y="241969"/>
                  </a:lnTo>
                  <a:lnTo>
                    <a:pt x="848080" y="243330"/>
                  </a:lnTo>
                  <a:lnTo>
                    <a:pt x="801689" y="243681"/>
                  </a:lnTo>
                  <a:close/>
                </a:path>
                <a:path w="1925320" h="410210">
                  <a:moveTo>
                    <a:pt x="1056144" y="210763"/>
                  </a:moveTo>
                  <a:lnTo>
                    <a:pt x="921965" y="210763"/>
                  </a:lnTo>
                  <a:lnTo>
                    <a:pt x="955814" y="209113"/>
                  </a:lnTo>
                  <a:lnTo>
                    <a:pt x="989706" y="206820"/>
                  </a:lnTo>
                  <a:lnTo>
                    <a:pt x="1022998" y="203756"/>
                  </a:lnTo>
                  <a:lnTo>
                    <a:pt x="1055046" y="199791"/>
                  </a:lnTo>
                  <a:lnTo>
                    <a:pt x="1056144" y="210763"/>
                  </a:lnTo>
                  <a:close/>
                </a:path>
                <a:path w="1925320" h="410210">
                  <a:moveTo>
                    <a:pt x="1119986" y="309059"/>
                  </a:moveTo>
                  <a:lnTo>
                    <a:pt x="1082486" y="309059"/>
                  </a:lnTo>
                  <a:lnTo>
                    <a:pt x="1082486" y="0"/>
                  </a:lnTo>
                  <a:lnTo>
                    <a:pt x="1119986" y="0"/>
                  </a:lnTo>
                  <a:lnTo>
                    <a:pt x="1119986" y="133499"/>
                  </a:lnTo>
                  <a:lnTo>
                    <a:pt x="1178981" y="133499"/>
                  </a:lnTo>
                  <a:lnTo>
                    <a:pt x="1178981" y="164587"/>
                  </a:lnTo>
                  <a:lnTo>
                    <a:pt x="1119986" y="164587"/>
                  </a:lnTo>
                  <a:lnTo>
                    <a:pt x="1119986" y="309059"/>
                  </a:lnTo>
                  <a:close/>
                </a:path>
                <a:path w="1925320" h="410210">
                  <a:moveTo>
                    <a:pt x="1442857" y="114297"/>
                  </a:moveTo>
                  <a:lnTo>
                    <a:pt x="1407186" y="114297"/>
                  </a:lnTo>
                  <a:lnTo>
                    <a:pt x="1407186" y="10972"/>
                  </a:lnTo>
                  <a:lnTo>
                    <a:pt x="1442857" y="10972"/>
                  </a:lnTo>
                  <a:lnTo>
                    <a:pt x="1442857" y="114297"/>
                  </a:lnTo>
                  <a:close/>
                </a:path>
                <a:path w="1925320" h="410210">
                  <a:moveTo>
                    <a:pt x="1198189" y="321403"/>
                  </a:moveTo>
                  <a:lnTo>
                    <a:pt x="1176237" y="294886"/>
                  </a:lnTo>
                  <a:lnTo>
                    <a:pt x="1223927" y="260886"/>
                  </a:lnTo>
                  <a:lnTo>
                    <a:pt x="1261300" y="222255"/>
                  </a:lnTo>
                  <a:lnTo>
                    <a:pt x="1288684" y="179411"/>
                  </a:lnTo>
                  <a:lnTo>
                    <a:pt x="1306410" y="132771"/>
                  </a:lnTo>
                  <a:lnTo>
                    <a:pt x="1314807" y="82751"/>
                  </a:lnTo>
                  <a:lnTo>
                    <a:pt x="1194530" y="82751"/>
                  </a:lnTo>
                  <a:lnTo>
                    <a:pt x="1194530" y="52119"/>
                  </a:lnTo>
                  <a:lnTo>
                    <a:pt x="1351850" y="52119"/>
                  </a:lnTo>
                  <a:lnTo>
                    <a:pt x="1351507" y="67813"/>
                  </a:lnTo>
                  <a:lnTo>
                    <a:pt x="1350478" y="83379"/>
                  </a:lnTo>
                  <a:lnTo>
                    <a:pt x="1348763" y="98859"/>
                  </a:lnTo>
                  <a:lnTo>
                    <a:pt x="1346362" y="114297"/>
                  </a:lnTo>
                  <a:lnTo>
                    <a:pt x="1442857" y="114297"/>
                  </a:lnTo>
                  <a:lnTo>
                    <a:pt x="1442857" y="144471"/>
                  </a:lnTo>
                  <a:lnTo>
                    <a:pt x="1339502" y="144471"/>
                  </a:lnTo>
                  <a:lnTo>
                    <a:pt x="1324893" y="184949"/>
                  </a:lnTo>
                  <a:lnTo>
                    <a:pt x="1303853" y="223276"/>
                  </a:lnTo>
                  <a:lnTo>
                    <a:pt x="1275985" y="259057"/>
                  </a:lnTo>
                  <a:lnTo>
                    <a:pt x="1240896" y="291898"/>
                  </a:lnTo>
                  <a:lnTo>
                    <a:pt x="1198189" y="321403"/>
                  </a:lnTo>
                  <a:close/>
                </a:path>
                <a:path w="1925320" h="410210">
                  <a:moveTo>
                    <a:pt x="1442857" y="389067"/>
                  </a:moveTo>
                  <a:lnTo>
                    <a:pt x="1407186" y="389067"/>
                  </a:lnTo>
                  <a:lnTo>
                    <a:pt x="1407186" y="247338"/>
                  </a:lnTo>
                  <a:lnTo>
                    <a:pt x="1333100" y="247338"/>
                  </a:lnTo>
                  <a:lnTo>
                    <a:pt x="1333100" y="216707"/>
                  </a:lnTo>
                  <a:lnTo>
                    <a:pt x="1407186" y="216707"/>
                  </a:lnTo>
                  <a:lnTo>
                    <a:pt x="1407186" y="144471"/>
                  </a:lnTo>
                  <a:lnTo>
                    <a:pt x="1442857" y="144471"/>
                  </a:lnTo>
                  <a:lnTo>
                    <a:pt x="1442857" y="389067"/>
                  </a:lnTo>
                  <a:close/>
                </a:path>
                <a:path w="1925320" h="410210">
                  <a:moveTo>
                    <a:pt x="1133249" y="400954"/>
                  </a:moveTo>
                  <a:lnTo>
                    <a:pt x="860684" y="400954"/>
                  </a:lnTo>
                  <a:lnTo>
                    <a:pt x="860684" y="280713"/>
                  </a:lnTo>
                  <a:lnTo>
                    <a:pt x="898184" y="280713"/>
                  </a:lnTo>
                  <a:lnTo>
                    <a:pt x="898184" y="370322"/>
                  </a:lnTo>
                  <a:lnTo>
                    <a:pt x="1133249" y="370322"/>
                  </a:lnTo>
                  <a:lnTo>
                    <a:pt x="1133249" y="400954"/>
                  </a:lnTo>
                  <a:close/>
                </a:path>
                <a:path w="1925320" h="410210">
                  <a:moveTo>
                    <a:pt x="1525176" y="409640"/>
                  </a:moveTo>
                  <a:lnTo>
                    <a:pt x="1489504" y="409640"/>
                  </a:lnTo>
                  <a:lnTo>
                    <a:pt x="1489504" y="0"/>
                  </a:lnTo>
                  <a:lnTo>
                    <a:pt x="1525176" y="0"/>
                  </a:lnTo>
                  <a:lnTo>
                    <a:pt x="1525176" y="409640"/>
                  </a:lnTo>
                  <a:close/>
                </a:path>
                <a:path w="1925320" h="410210">
                  <a:moveTo>
                    <a:pt x="1881889" y="222193"/>
                  </a:moveTo>
                  <a:lnTo>
                    <a:pt x="1599720" y="222193"/>
                  </a:lnTo>
                  <a:lnTo>
                    <a:pt x="1599720" y="32917"/>
                  </a:lnTo>
                  <a:lnTo>
                    <a:pt x="1877773" y="32917"/>
                  </a:lnTo>
                  <a:lnTo>
                    <a:pt x="1877773" y="63549"/>
                  </a:lnTo>
                  <a:lnTo>
                    <a:pt x="1637220" y="63549"/>
                  </a:lnTo>
                  <a:lnTo>
                    <a:pt x="1637220" y="192019"/>
                  </a:lnTo>
                  <a:lnTo>
                    <a:pt x="1881889" y="192019"/>
                  </a:lnTo>
                  <a:lnTo>
                    <a:pt x="1881889" y="222193"/>
                  </a:lnTo>
                  <a:close/>
                </a:path>
                <a:path w="1925320" h="410210">
                  <a:moveTo>
                    <a:pt x="1757039" y="327346"/>
                  </a:moveTo>
                  <a:lnTo>
                    <a:pt x="1719081" y="327346"/>
                  </a:lnTo>
                  <a:lnTo>
                    <a:pt x="1719081" y="222193"/>
                  </a:lnTo>
                  <a:lnTo>
                    <a:pt x="1757039" y="222193"/>
                  </a:lnTo>
                  <a:lnTo>
                    <a:pt x="1757039" y="327346"/>
                  </a:lnTo>
                  <a:close/>
                </a:path>
                <a:path w="1925320" h="410210">
                  <a:moveTo>
                    <a:pt x="1924877" y="358435"/>
                  </a:moveTo>
                  <a:lnTo>
                    <a:pt x="1552158" y="358435"/>
                  </a:lnTo>
                  <a:lnTo>
                    <a:pt x="1552158" y="327346"/>
                  </a:lnTo>
                  <a:lnTo>
                    <a:pt x="1924877" y="327346"/>
                  </a:lnTo>
                  <a:lnTo>
                    <a:pt x="1924877" y="358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6542" y="1306158"/>
              <a:ext cx="198755" cy="335280"/>
            </a:xfrm>
            <a:custGeom>
              <a:avLst/>
              <a:gdLst/>
              <a:ahLst/>
              <a:cxnLst/>
              <a:rect l="l" t="t" r="r" b="b"/>
              <a:pathLst>
                <a:path w="198755" h="335280">
                  <a:moveTo>
                    <a:pt x="0" y="335119"/>
                  </a:moveTo>
                  <a:lnTo>
                    <a:pt x="198478" y="335119"/>
                  </a:lnTo>
                  <a:lnTo>
                    <a:pt x="198478" y="299001"/>
                  </a:lnTo>
                  <a:lnTo>
                    <a:pt x="42531" y="299001"/>
                  </a:lnTo>
                  <a:lnTo>
                    <a:pt x="42531" y="176931"/>
                  </a:lnTo>
                  <a:lnTo>
                    <a:pt x="169667" y="176931"/>
                  </a:lnTo>
                  <a:lnTo>
                    <a:pt x="169667" y="140814"/>
                  </a:lnTo>
                  <a:lnTo>
                    <a:pt x="42531" y="140814"/>
                  </a:lnTo>
                  <a:lnTo>
                    <a:pt x="42531" y="35660"/>
                  </a:lnTo>
                  <a:lnTo>
                    <a:pt x="193448" y="35660"/>
                  </a:lnTo>
                  <a:lnTo>
                    <a:pt x="193448" y="0"/>
                  </a:lnTo>
                  <a:lnTo>
                    <a:pt x="0" y="0"/>
                  </a:lnTo>
                  <a:lnTo>
                    <a:pt x="0" y="335119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399" y="1335684"/>
              <a:ext cx="147180" cy="1338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40631" y="1306158"/>
              <a:ext cx="488315" cy="335280"/>
            </a:xfrm>
            <a:custGeom>
              <a:avLst/>
              <a:gdLst/>
              <a:ahLst/>
              <a:cxnLst/>
              <a:rect l="l" t="t" r="r" b="b"/>
              <a:pathLst>
                <a:path w="488314" h="335280">
                  <a:moveTo>
                    <a:pt x="232320" y="335119"/>
                  </a:moveTo>
                  <a:lnTo>
                    <a:pt x="146343" y="188361"/>
                  </a:lnTo>
                  <a:lnTo>
                    <a:pt x="177498" y="176346"/>
                  </a:lnTo>
                  <a:lnTo>
                    <a:pt x="201451" y="156701"/>
                  </a:lnTo>
                  <a:lnTo>
                    <a:pt x="216828" y="129341"/>
                  </a:lnTo>
                  <a:lnTo>
                    <a:pt x="222259" y="94180"/>
                  </a:lnTo>
                  <a:lnTo>
                    <a:pt x="213549" y="49954"/>
                  </a:lnTo>
                  <a:lnTo>
                    <a:pt x="189275" y="20859"/>
                  </a:lnTo>
                  <a:lnTo>
                    <a:pt x="152224" y="4879"/>
                  </a:lnTo>
                  <a:lnTo>
                    <a:pt x="105184" y="0"/>
                  </a:lnTo>
                  <a:lnTo>
                    <a:pt x="0" y="0"/>
                  </a:lnTo>
                  <a:lnTo>
                    <a:pt x="0" y="335119"/>
                  </a:lnTo>
                  <a:lnTo>
                    <a:pt x="42531" y="335119"/>
                  </a:lnTo>
                  <a:lnTo>
                    <a:pt x="42531" y="192933"/>
                  </a:lnTo>
                  <a:lnTo>
                    <a:pt x="102897" y="192933"/>
                  </a:lnTo>
                  <a:lnTo>
                    <a:pt x="184301" y="335119"/>
                  </a:lnTo>
                  <a:lnTo>
                    <a:pt x="232320" y="335119"/>
                  </a:lnTo>
                  <a:close/>
                </a:path>
                <a:path w="488314" h="335280">
                  <a:moveTo>
                    <a:pt x="245583" y="335119"/>
                  </a:moveTo>
                  <a:lnTo>
                    <a:pt x="331560" y="335119"/>
                  </a:lnTo>
                  <a:lnTo>
                    <a:pt x="378238" y="329988"/>
                  </a:lnTo>
                  <a:lnTo>
                    <a:pt x="417028" y="314952"/>
                  </a:lnTo>
                  <a:lnTo>
                    <a:pt x="447663" y="290543"/>
                  </a:lnTo>
                  <a:lnTo>
                    <a:pt x="469875" y="257295"/>
                  </a:lnTo>
                  <a:lnTo>
                    <a:pt x="483398" y="215742"/>
                  </a:lnTo>
                  <a:lnTo>
                    <a:pt x="487964" y="166416"/>
                  </a:lnTo>
                  <a:lnTo>
                    <a:pt x="483389" y="117101"/>
                  </a:lnTo>
                  <a:lnTo>
                    <a:pt x="469807" y="75927"/>
                  </a:lnTo>
                  <a:lnTo>
                    <a:pt x="447434" y="43261"/>
                  </a:lnTo>
                  <a:lnTo>
                    <a:pt x="416486" y="19472"/>
                  </a:lnTo>
                  <a:lnTo>
                    <a:pt x="377180" y="4929"/>
                  </a:lnTo>
                  <a:lnTo>
                    <a:pt x="329730" y="0"/>
                  </a:lnTo>
                  <a:lnTo>
                    <a:pt x="245583" y="0"/>
                  </a:lnTo>
                  <a:lnTo>
                    <a:pt x="245583" y="335119"/>
                  </a:lnTo>
                  <a:close/>
                </a:path>
                <a:path w="488314" h="335280">
                  <a:moveTo>
                    <a:pt x="288114" y="300372"/>
                  </a:moveTo>
                  <a:lnTo>
                    <a:pt x="288114" y="34289"/>
                  </a:lnTo>
                  <a:lnTo>
                    <a:pt x="326072" y="34289"/>
                  </a:lnTo>
                  <a:lnTo>
                    <a:pt x="377885" y="42975"/>
                  </a:lnTo>
                  <a:lnTo>
                    <a:pt x="414735" y="68463"/>
                  </a:lnTo>
                  <a:lnTo>
                    <a:pt x="436751" y="109896"/>
                  </a:lnTo>
                  <a:lnTo>
                    <a:pt x="444061" y="166416"/>
                  </a:lnTo>
                  <a:lnTo>
                    <a:pt x="436751" y="223029"/>
                  </a:lnTo>
                  <a:lnTo>
                    <a:pt x="414735" y="265112"/>
                  </a:lnTo>
                  <a:lnTo>
                    <a:pt x="377885" y="291336"/>
                  </a:lnTo>
                  <a:lnTo>
                    <a:pt x="326072" y="300372"/>
                  </a:lnTo>
                  <a:lnTo>
                    <a:pt x="288114" y="300372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4505" y="1292252"/>
              <a:ext cx="213492" cy="1526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14573" y="1265011"/>
              <a:ext cx="1127125" cy="410209"/>
            </a:xfrm>
            <a:custGeom>
              <a:avLst/>
              <a:gdLst/>
              <a:ahLst/>
              <a:cxnLst/>
              <a:rect l="l" t="t" r="r" b="b"/>
              <a:pathLst>
                <a:path w="1127125" h="410210">
                  <a:moveTo>
                    <a:pt x="257016" y="199791"/>
                  </a:moveTo>
                  <a:lnTo>
                    <a:pt x="224967" y="203756"/>
                  </a:lnTo>
                  <a:lnTo>
                    <a:pt x="191676" y="206820"/>
                  </a:lnTo>
                  <a:lnTo>
                    <a:pt x="157784" y="209113"/>
                  </a:lnTo>
                  <a:lnTo>
                    <a:pt x="123934" y="210763"/>
                  </a:lnTo>
                  <a:lnTo>
                    <a:pt x="123934" y="123440"/>
                  </a:lnTo>
                  <a:lnTo>
                    <a:pt x="86891" y="123440"/>
                  </a:lnTo>
                  <a:lnTo>
                    <a:pt x="86891" y="212135"/>
                  </a:lnTo>
                  <a:lnTo>
                    <a:pt x="63861" y="212471"/>
                  </a:lnTo>
                  <a:lnTo>
                    <a:pt x="41559" y="212764"/>
                  </a:lnTo>
                  <a:lnTo>
                    <a:pt x="20200" y="212971"/>
                  </a:lnTo>
                  <a:lnTo>
                    <a:pt x="0" y="213049"/>
                  </a:lnTo>
                  <a:lnTo>
                    <a:pt x="3658" y="243681"/>
                  </a:lnTo>
                  <a:lnTo>
                    <a:pt x="50049" y="243330"/>
                  </a:lnTo>
                  <a:lnTo>
                    <a:pt x="100721" y="241969"/>
                  </a:lnTo>
                  <a:lnTo>
                    <a:pt x="153807" y="239138"/>
                  </a:lnTo>
                  <a:lnTo>
                    <a:pt x="207442" y="234376"/>
                  </a:lnTo>
                  <a:lnTo>
                    <a:pt x="259760" y="227222"/>
                  </a:lnTo>
                  <a:lnTo>
                    <a:pt x="257016" y="199791"/>
                  </a:lnTo>
                  <a:close/>
                </a:path>
                <a:path w="1127125" h="410210">
                  <a:moveTo>
                    <a:pt x="100154" y="280713"/>
                  </a:moveTo>
                  <a:lnTo>
                    <a:pt x="62653" y="280713"/>
                  </a:lnTo>
                  <a:lnTo>
                    <a:pt x="62653" y="400954"/>
                  </a:lnTo>
                  <a:lnTo>
                    <a:pt x="335218" y="400954"/>
                  </a:lnTo>
                  <a:lnTo>
                    <a:pt x="335218" y="370322"/>
                  </a:lnTo>
                  <a:lnTo>
                    <a:pt x="100154" y="370322"/>
                  </a:lnTo>
                  <a:lnTo>
                    <a:pt x="100154" y="280713"/>
                  </a:lnTo>
                  <a:close/>
                </a:path>
                <a:path w="1127125" h="410210">
                  <a:moveTo>
                    <a:pt x="321956" y="133499"/>
                  </a:moveTo>
                  <a:lnTo>
                    <a:pt x="321956" y="0"/>
                  </a:lnTo>
                  <a:lnTo>
                    <a:pt x="284455" y="0"/>
                  </a:lnTo>
                  <a:lnTo>
                    <a:pt x="284455" y="309059"/>
                  </a:lnTo>
                  <a:lnTo>
                    <a:pt x="321956" y="309059"/>
                  </a:lnTo>
                  <a:lnTo>
                    <a:pt x="321956" y="164587"/>
                  </a:lnTo>
                  <a:lnTo>
                    <a:pt x="380951" y="164587"/>
                  </a:lnTo>
                  <a:lnTo>
                    <a:pt x="380951" y="133499"/>
                  </a:lnTo>
                  <a:lnTo>
                    <a:pt x="321956" y="133499"/>
                  </a:lnTo>
                  <a:close/>
                </a:path>
                <a:path w="1127125" h="410210">
                  <a:moveTo>
                    <a:pt x="609155" y="114297"/>
                  </a:moveTo>
                  <a:lnTo>
                    <a:pt x="548331" y="114297"/>
                  </a:lnTo>
                  <a:lnTo>
                    <a:pt x="550732" y="98859"/>
                  </a:lnTo>
                  <a:lnTo>
                    <a:pt x="552447" y="83379"/>
                  </a:lnTo>
                  <a:lnTo>
                    <a:pt x="553476" y="67813"/>
                  </a:lnTo>
                  <a:lnTo>
                    <a:pt x="553819" y="52119"/>
                  </a:lnTo>
                  <a:lnTo>
                    <a:pt x="396500" y="52119"/>
                  </a:lnTo>
                  <a:lnTo>
                    <a:pt x="396500" y="82751"/>
                  </a:lnTo>
                  <a:lnTo>
                    <a:pt x="516776" y="82751"/>
                  </a:lnTo>
                  <a:lnTo>
                    <a:pt x="508379" y="132771"/>
                  </a:lnTo>
                  <a:lnTo>
                    <a:pt x="490654" y="179411"/>
                  </a:lnTo>
                  <a:lnTo>
                    <a:pt x="463269" y="222255"/>
                  </a:lnTo>
                  <a:lnTo>
                    <a:pt x="425896" y="260886"/>
                  </a:lnTo>
                  <a:lnTo>
                    <a:pt x="378207" y="294886"/>
                  </a:lnTo>
                  <a:lnTo>
                    <a:pt x="400158" y="321403"/>
                  </a:lnTo>
                  <a:lnTo>
                    <a:pt x="442865" y="291898"/>
                  </a:lnTo>
                  <a:lnTo>
                    <a:pt x="477955" y="259057"/>
                  </a:lnTo>
                  <a:lnTo>
                    <a:pt x="505822" y="223276"/>
                  </a:lnTo>
                  <a:lnTo>
                    <a:pt x="526863" y="184949"/>
                  </a:lnTo>
                  <a:lnTo>
                    <a:pt x="541471" y="144471"/>
                  </a:lnTo>
                  <a:lnTo>
                    <a:pt x="609155" y="144471"/>
                  </a:lnTo>
                  <a:lnTo>
                    <a:pt x="609155" y="216707"/>
                  </a:lnTo>
                  <a:lnTo>
                    <a:pt x="535069" y="216707"/>
                  </a:lnTo>
                  <a:lnTo>
                    <a:pt x="535069" y="247338"/>
                  </a:lnTo>
                  <a:lnTo>
                    <a:pt x="609155" y="247338"/>
                  </a:lnTo>
                  <a:lnTo>
                    <a:pt x="609155" y="389067"/>
                  </a:lnTo>
                  <a:lnTo>
                    <a:pt x="644827" y="389067"/>
                  </a:lnTo>
                  <a:lnTo>
                    <a:pt x="644827" y="10972"/>
                  </a:lnTo>
                  <a:lnTo>
                    <a:pt x="609155" y="10972"/>
                  </a:lnTo>
                  <a:lnTo>
                    <a:pt x="609155" y="114297"/>
                  </a:lnTo>
                  <a:close/>
                </a:path>
                <a:path w="1127125" h="410210">
                  <a:moveTo>
                    <a:pt x="691474" y="0"/>
                  </a:moveTo>
                  <a:lnTo>
                    <a:pt x="691474" y="409640"/>
                  </a:lnTo>
                  <a:lnTo>
                    <a:pt x="727145" y="409640"/>
                  </a:lnTo>
                  <a:lnTo>
                    <a:pt x="727145" y="0"/>
                  </a:lnTo>
                  <a:lnTo>
                    <a:pt x="691474" y="0"/>
                  </a:lnTo>
                  <a:close/>
                </a:path>
                <a:path w="1127125" h="410210">
                  <a:moveTo>
                    <a:pt x="959008" y="327346"/>
                  </a:moveTo>
                  <a:lnTo>
                    <a:pt x="959008" y="222193"/>
                  </a:lnTo>
                  <a:lnTo>
                    <a:pt x="1083858" y="222193"/>
                  </a:lnTo>
                  <a:lnTo>
                    <a:pt x="1083858" y="192019"/>
                  </a:lnTo>
                  <a:lnTo>
                    <a:pt x="839189" y="192019"/>
                  </a:lnTo>
                  <a:lnTo>
                    <a:pt x="839189" y="63549"/>
                  </a:lnTo>
                  <a:lnTo>
                    <a:pt x="1079742" y="63549"/>
                  </a:lnTo>
                  <a:lnTo>
                    <a:pt x="1079742" y="32917"/>
                  </a:lnTo>
                  <a:lnTo>
                    <a:pt x="801689" y="32917"/>
                  </a:lnTo>
                  <a:lnTo>
                    <a:pt x="801689" y="222193"/>
                  </a:lnTo>
                  <a:lnTo>
                    <a:pt x="921051" y="222193"/>
                  </a:lnTo>
                  <a:lnTo>
                    <a:pt x="921051" y="327346"/>
                  </a:lnTo>
                  <a:lnTo>
                    <a:pt x="754127" y="327346"/>
                  </a:lnTo>
                  <a:lnTo>
                    <a:pt x="754127" y="358435"/>
                  </a:lnTo>
                  <a:lnTo>
                    <a:pt x="1126846" y="358435"/>
                  </a:lnTo>
                  <a:lnTo>
                    <a:pt x="1126846" y="327346"/>
                  </a:lnTo>
                  <a:lnTo>
                    <a:pt x="959008" y="327346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8857" y="921684"/>
            <a:ext cx="1508080" cy="24987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9421" y="1971008"/>
            <a:ext cx="11432972" cy="70495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77345" y="1972529"/>
            <a:ext cx="3543935" cy="1083310"/>
            <a:chOff x="1077345" y="1972529"/>
            <a:chExt cx="3543935" cy="1083310"/>
          </a:xfrm>
        </p:grpSpPr>
        <p:sp>
          <p:nvSpPr>
            <p:cNvPr id="15" name="object 15"/>
            <p:cNvSpPr/>
            <p:nvPr/>
          </p:nvSpPr>
          <p:spPr>
            <a:xfrm>
              <a:off x="1077341" y="1972538"/>
              <a:ext cx="3543935" cy="1083310"/>
            </a:xfrm>
            <a:custGeom>
              <a:avLst/>
              <a:gdLst/>
              <a:ahLst/>
              <a:cxnLst/>
              <a:rect l="l" t="t" r="r" b="b"/>
              <a:pathLst>
                <a:path w="3543935" h="1083310">
                  <a:moveTo>
                    <a:pt x="3543338" y="0"/>
                  </a:moveTo>
                  <a:lnTo>
                    <a:pt x="1602803" y="0"/>
                  </a:lnTo>
                  <a:lnTo>
                    <a:pt x="1366926" y="0"/>
                  </a:lnTo>
                  <a:lnTo>
                    <a:pt x="0" y="0"/>
                  </a:lnTo>
                  <a:lnTo>
                    <a:pt x="0" y="1082802"/>
                  </a:lnTo>
                  <a:lnTo>
                    <a:pt x="1366926" y="1082802"/>
                  </a:lnTo>
                  <a:lnTo>
                    <a:pt x="1602803" y="1082802"/>
                  </a:lnTo>
                  <a:lnTo>
                    <a:pt x="3543338" y="1082802"/>
                  </a:lnTo>
                  <a:lnTo>
                    <a:pt x="354333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7345" y="2078230"/>
              <a:ext cx="930910" cy="873125"/>
            </a:xfrm>
            <a:custGeom>
              <a:avLst/>
              <a:gdLst/>
              <a:ahLst/>
              <a:cxnLst/>
              <a:rect l="l" t="t" r="r" b="b"/>
              <a:pathLst>
                <a:path w="930910" h="873125">
                  <a:moveTo>
                    <a:pt x="493202" y="872984"/>
                  </a:moveTo>
                  <a:lnTo>
                    <a:pt x="0" y="872984"/>
                  </a:lnTo>
                  <a:lnTo>
                    <a:pt x="0" y="0"/>
                  </a:lnTo>
                  <a:lnTo>
                    <a:pt x="493202" y="0"/>
                  </a:lnTo>
                  <a:lnTo>
                    <a:pt x="540754" y="2555"/>
                  </a:lnTo>
                  <a:lnTo>
                    <a:pt x="586842" y="10045"/>
                  </a:lnTo>
                  <a:lnTo>
                    <a:pt x="631195" y="22204"/>
                  </a:lnTo>
                  <a:lnTo>
                    <a:pt x="673547" y="38768"/>
                  </a:lnTo>
                  <a:lnTo>
                    <a:pt x="713626" y="59472"/>
                  </a:lnTo>
                  <a:lnTo>
                    <a:pt x="751165" y="84051"/>
                  </a:lnTo>
                  <a:lnTo>
                    <a:pt x="785895" y="112240"/>
                  </a:lnTo>
                  <a:lnTo>
                    <a:pt x="817546" y="143775"/>
                  </a:lnTo>
                  <a:lnTo>
                    <a:pt x="845850" y="178390"/>
                  </a:lnTo>
                  <a:lnTo>
                    <a:pt x="870537" y="215821"/>
                  </a:lnTo>
                  <a:lnTo>
                    <a:pt x="891338" y="255802"/>
                  </a:lnTo>
                  <a:lnTo>
                    <a:pt x="907986" y="298070"/>
                  </a:lnTo>
                  <a:lnTo>
                    <a:pt x="920210" y="342360"/>
                  </a:lnTo>
                  <a:lnTo>
                    <a:pt x="927741" y="388405"/>
                  </a:lnTo>
                  <a:lnTo>
                    <a:pt x="930311" y="435943"/>
                  </a:lnTo>
                  <a:lnTo>
                    <a:pt x="927741" y="483482"/>
                  </a:lnTo>
                  <a:lnTo>
                    <a:pt x="920210" y="529559"/>
                  </a:lnTo>
                  <a:lnTo>
                    <a:pt x="907986" y="573903"/>
                  </a:lnTo>
                  <a:lnTo>
                    <a:pt x="891338" y="616246"/>
                  </a:lnTo>
                  <a:lnTo>
                    <a:pt x="870537" y="656319"/>
                  </a:lnTo>
                  <a:lnTo>
                    <a:pt x="845850" y="693853"/>
                  </a:lnTo>
                  <a:lnTo>
                    <a:pt x="817546" y="728578"/>
                  </a:lnTo>
                  <a:lnTo>
                    <a:pt x="785895" y="760225"/>
                  </a:lnTo>
                  <a:lnTo>
                    <a:pt x="751165" y="788526"/>
                  </a:lnTo>
                  <a:lnTo>
                    <a:pt x="713626" y="813212"/>
                  </a:lnTo>
                  <a:lnTo>
                    <a:pt x="673547" y="834012"/>
                  </a:lnTo>
                  <a:lnTo>
                    <a:pt x="631195" y="850659"/>
                  </a:lnTo>
                  <a:lnTo>
                    <a:pt x="586842" y="862882"/>
                  </a:lnTo>
                  <a:lnTo>
                    <a:pt x="540754" y="870414"/>
                  </a:lnTo>
                  <a:lnTo>
                    <a:pt x="493202" y="87298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0764" y="2277973"/>
              <a:ext cx="1005205" cy="473075"/>
            </a:xfrm>
            <a:custGeom>
              <a:avLst/>
              <a:gdLst/>
              <a:ahLst/>
              <a:cxnLst/>
              <a:rect l="l" t="t" r="r" b="b"/>
              <a:pathLst>
                <a:path w="1005205" h="473075">
                  <a:moveTo>
                    <a:pt x="81838" y="284124"/>
                  </a:moveTo>
                  <a:lnTo>
                    <a:pt x="0" y="284124"/>
                  </a:lnTo>
                  <a:lnTo>
                    <a:pt x="0" y="296011"/>
                  </a:lnTo>
                  <a:lnTo>
                    <a:pt x="33832" y="296011"/>
                  </a:lnTo>
                  <a:lnTo>
                    <a:pt x="33832" y="395833"/>
                  </a:lnTo>
                  <a:lnTo>
                    <a:pt x="48006" y="395833"/>
                  </a:lnTo>
                  <a:lnTo>
                    <a:pt x="48006" y="296011"/>
                  </a:lnTo>
                  <a:lnTo>
                    <a:pt x="81838" y="296011"/>
                  </a:lnTo>
                  <a:lnTo>
                    <a:pt x="81838" y="284124"/>
                  </a:lnTo>
                  <a:close/>
                </a:path>
                <a:path w="1005205" h="473075">
                  <a:moveTo>
                    <a:pt x="117322" y="87896"/>
                  </a:moveTo>
                  <a:lnTo>
                    <a:pt x="103759" y="87896"/>
                  </a:lnTo>
                  <a:lnTo>
                    <a:pt x="103759" y="153885"/>
                  </a:lnTo>
                  <a:lnTo>
                    <a:pt x="101688" y="170789"/>
                  </a:lnTo>
                  <a:lnTo>
                    <a:pt x="96024" y="181673"/>
                  </a:lnTo>
                  <a:lnTo>
                    <a:pt x="87553" y="187502"/>
                  </a:lnTo>
                  <a:lnTo>
                    <a:pt x="77089" y="189242"/>
                  </a:lnTo>
                  <a:lnTo>
                    <a:pt x="66929" y="187502"/>
                  </a:lnTo>
                  <a:lnTo>
                    <a:pt x="58699" y="181673"/>
                  </a:lnTo>
                  <a:lnTo>
                    <a:pt x="53187" y="170789"/>
                  </a:lnTo>
                  <a:lnTo>
                    <a:pt x="51181" y="153885"/>
                  </a:lnTo>
                  <a:lnTo>
                    <a:pt x="51181" y="87896"/>
                  </a:lnTo>
                  <a:lnTo>
                    <a:pt x="37007" y="87896"/>
                  </a:lnTo>
                  <a:lnTo>
                    <a:pt x="37071" y="153885"/>
                  </a:lnTo>
                  <a:lnTo>
                    <a:pt x="48526" y="190995"/>
                  </a:lnTo>
                  <a:lnTo>
                    <a:pt x="77089" y="201587"/>
                  </a:lnTo>
                  <a:lnTo>
                    <a:pt x="93014" y="199110"/>
                  </a:lnTo>
                  <a:lnTo>
                    <a:pt x="105778" y="190995"/>
                  </a:lnTo>
                  <a:lnTo>
                    <a:pt x="106768" y="189242"/>
                  </a:lnTo>
                  <a:lnTo>
                    <a:pt x="114249" y="176123"/>
                  </a:lnTo>
                  <a:lnTo>
                    <a:pt x="117259" y="153885"/>
                  </a:lnTo>
                  <a:lnTo>
                    <a:pt x="117322" y="87896"/>
                  </a:lnTo>
                  <a:close/>
                </a:path>
                <a:path w="1005205" h="473075">
                  <a:moveTo>
                    <a:pt x="163626" y="395833"/>
                  </a:moveTo>
                  <a:lnTo>
                    <a:pt x="152031" y="361696"/>
                  </a:lnTo>
                  <a:lnTo>
                    <a:pt x="148196" y="350418"/>
                  </a:lnTo>
                  <a:lnTo>
                    <a:pt x="134518" y="310172"/>
                  </a:lnTo>
                  <a:lnTo>
                    <a:pt x="134518" y="350418"/>
                  </a:lnTo>
                  <a:lnTo>
                    <a:pt x="100685" y="350418"/>
                  </a:lnTo>
                  <a:lnTo>
                    <a:pt x="106172" y="333349"/>
                  </a:lnTo>
                  <a:lnTo>
                    <a:pt x="109080" y="323951"/>
                  </a:lnTo>
                  <a:lnTo>
                    <a:pt x="111899" y="314617"/>
                  </a:lnTo>
                  <a:lnTo>
                    <a:pt x="114630" y="305206"/>
                  </a:lnTo>
                  <a:lnTo>
                    <a:pt x="117297" y="295554"/>
                  </a:lnTo>
                  <a:lnTo>
                    <a:pt x="117906" y="295554"/>
                  </a:lnTo>
                  <a:lnTo>
                    <a:pt x="120624" y="305142"/>
                  </a:lnTo>
                  <a:lnTo>
                    <a:pt x="123367" y="314566"/>
                  </a:lnTo>
                  <a:lnTo>
                    <a:pt x="126199" y="323926"/>
                  </a:lnTo>
                  <a:lnTo>
                    <a:pt x="129184" y="333349"/>
                  </a:lnTo>
                  <a:lnTo>
                    <a:pt x="134518" y="350418"/>
                  </a:lnTo>
                  <a:lnTo>
                    <a:pt x="134518" y="310172"/>
                  </a:lnTo>
                  <a:lnTo>
                    <a:pt x="129552" y="295554"/>
                  </a:lnTo>
                  <a:lnTo>
                    <a:pt x="125679" y="284124"/>
                  </a:lnTo>
                  <a:lnTo>
                    <a:pt x="109982" y="284124"/>
                  </a:lnTo>
                  <a:lnTo>
                    <a:pt x="72034" y="395833"/>
                  </a:lnTo>
                  <a:lnTo>
                    <a:pt x="86360" y="395833"/>
                  </a:lnTo>
                  <a:lnTo>
                    <a:pt x="97180" y="361696"/>
                  </a:lnTo>
                  <a:lnTo>
                    <a:pt x="138023" y="361696"/>
                  </a:lnTo>
                  <a:lnTo>
                    <a:pt x="148691" y="395833"/>
                  </a:lnTo>
                  <a:lnTo>
                    <a:pt x="163626" y="395833"/>
                  </a:lnTo>
                  <a:close/>
                </a:path>
                <a:path w="1005205" h="473075">
                  <a:moveTo>
                    <a:pt x="201396" y="169887"/>
                  </a:moveTo>
                  <a:lnTo>
                    <a:pt x="162382" y="133159"/>
                  </a:lnTo>
                  <a:lnTo>
                    <a:pt x="155829" y="130225"/>
                  </a:lnTo>
                  <a:lnTo>
                    <a:pt x="149898" y="126542"/>
                  </a:lnTo>
                  <a:lnTo>
                    <a:pt x="145592" y="121526"/>
                  </a:lnTo>
                  <a:lnTo>
                    <a:pt x="143941" y="114566"/>
                  </a:lnTo>
                  <a:lnTo>
                    <a:pt x="145427" y="107746"/>
                  </a:lnTo>
                  <a:lnTo>
                    <a:pt x="149631" y="102565"/>
                  </a:lnTo>
                  <a:lnTo>
                    <a:pt x="156222" y="99263"/>
                  </a:lnTo>
                  <a:lnTo>
                    <a:pt x="164820" y="98107"/>
                  </a:lnTo>
                  <a:lnTo>
                    <a:pt x="172199" y="98844"/>
                  </a:lnTo>
                  <a:lnTo>
                    <a:pt x="178854" y="100965"/>
                  </a:lnTo>
                  <a:lnTo>
                    <a:pt x="184848" y="104279"/>
                  </a:lnTo>
                  <a:lnTo>
                    <a:pt x="190271" y="108623"/>
                  </a:lnTo>
                  <a:lnTo>
                    <a:pt x="197739" y="99631"/>
                  </a:lnTo>
                  <a:lnTo>
                    <a:pt x="164820" y="85763"/>
                  </a:lnTo>
                  <a:lnTo>
                    <a:pt x="150761" y="87985"/>
                  </a:lnTo>
                  <a:lnTo>
                    <a:pt x="139611" y="94157"/>
                  </a:lnTo>
                  <a:lnTo>
                    <a:pt x="132257" y="103568"/>
                  </a:lnTo>
                  <a:lnTo>
                    <a:pt x="129616" y="115481"/>
                  </a:lnTo>
                  <a:lnTo>
                    <a:pt x="131699" y="126212"/>
                  </a:lnTo>
                  <a:lnTo>
                    <a:pt x="137083" y="134264"/>
                  </a:lnTo>
                  <a:lnTo>
                    <a:pt x="144399" y="140081"/>
                  </a:lnTo>
                  <a:lnTo>
                    <a:pt x="152323" y="144132"/>
                  </a:lnTo>
                  <a:lnTo>
                    <a:pt x="168478" y="151142"/>
                  </a:lnTo>
                  <a:lnTo>
                    <a:pt x="175818" y="154622"/>
                  </a:lnTo>
                  <a:lnTo>
                    <a:pt x="181711" y="158534"/>
                  </a:lnTo>
                  <a:lnTo>
                    <a:pt x="185635" y="163703"/>
                  </a:lnTo>
                  <a:lnTo>
                    <a:pt x="187071" y="170954"/>
                  </a:lnTo>
                  <a:lnTo>
                    <a:pt x="185458" y="178435"/>
                  </a:lnTo>
                  <a:lnTo>
                    <a:pt x="180822" y="184213"/>
                  </a:lnTo>
                  <a:lnTo>
                    <a:pt x="173431" y="187921"/>
                  </a:lnTo>
                  <a:lnTo>
                    <a:pt x="163601" y="189242"/>
                  </a:lnTo>
                  <a:lnTo>
                    <a:pt x="155016" y="188252"/>
                  </a:lnTo>
                  <a:lnTo>
                    <a:pt x="146812" y="185445"/>
                  </a:lnTo>
                  <a:lnTo>
                    <a:pt x="139268" y="181076"/>
                  </a:lnTo>
                  <a:lnTo>
                    <a:pt x="132664" y="175374"/>
                  </a:lnTo>
                  <a:lnTo>
                    <a:pt x="124282" y="184975"/>
                  </a:lnTo>
                  <a:lnTo>
                    <a:pt x="132283" y="191871"/>
                  </a:lnTo>
                  <a:lnTo>
                    <a:pt x="141579" y="197104"/>
                  </a:lnTo>
                  <a:lnTo>
                    <a:pt x="152006" y="200418"/>
                  </a:lnTo>
                  <a:lnTo>
                    <a:pt x="163449" y="201587"/>
                  </a:lnTo>
                  <a:lnTo>
                    <a:pt x="179209" y="199110"/>
                  </a:lnTo>
                  <a:lnTo>
                    <a:pt x="191160" y="192366"/>
                  </a:lnTo>
                  <a:lnTo>
                    <a:pt x="193509" y="189242"/>
                  </a:lnTo>
                  <a:lnTo>
                    <a:pt x="198742" y="182295"/>
                  </a:lnTo>
                  <a:lnTo>
                    <a:pt x="201396" y="169887"/>
                  </a:lnTo>
                  <a:close/>
                </a:path>
                <a:path w="1005205" h="473075">
                  <a:moveTo>
                    <a:pt x="242366" y="363067"/>
                  </a:moveTo>
                  <a:lnTo>
                    <a:pt x="240677" y="352831"/>
                  </a:lnTo>
                  <a:lnTo>
                    <a:pt x="235966" y="344982"/>
                  </a:lnTo>
                  <a:lnTo>
                    <a:pt x="232664" y="342493"/>
                  </a:lnTo>
                  <a:lnTo>
                    <a:pt x="228727" y="339509"/>
                  </a:lnTo>
                  <a:lnTo>
                    <a:pt x="228498" y="339432"/>
                  </a:lnTo>
                  <a:lnTo>
                    <a:pt x="228498" y="362610"/>
                  </a:lnTo>
                  <a:lnTo>
                    <a:pt x="226428" y="372402"/>
                  </a:lnTo>
                  <a:lnTo>
                    <a:pt x="220459" y="379234"/>
                  </a:lnTo>
                  <a:lnTo>
                    <a:pt x="210870" y="383247"/>
                  </a:lnTo>
                  <a:lnTo>
                    <a:pt x="198018" y="384556"/>
                  </a:lnTo>
                  <a:lnTo>
                    <a:pt x="178511" y="384556"/>
                  </a:lnTo>
                  <a:lnTo>
                    <a:pt x="178511" y="342493"/>
                  </a:lnTo>
                  <a:lnTo>
                    <a:pt x="198018" y="342493"/>
                  </a:lnTo>
                  <a:lnTo>
                    <a:pt x="211010" y="343687"/>
                  </a:lnTo>
                  <a:lnTo>
                    <a:pt x="220573" y="347345"/>
                  </a:lnTo>
                  <a:lnTo>
                    <a:pt x="226479" y="353606"/>
                  </a:lnTo>
                  <a:lnTo>
                    <a:pt x="228498" y="362610"/>
                  </a:lnTo>
                  <a:lnTo>
                    <a:pt x="228498" y="339432"/>
                  </a:lnTo>
                  <a:lnTo>
                    <a:pt x="219506" y="336397"/>
                  </a:lnTo>
                  <a:lnTo>
                    <a:pt x="219506" y="335635"/>
                  </a:lnTo>
                  <a:lnTo>
                    <a:pt x="226504" y="331990"/>
                  </a:lnTo>
                  <a:lnTo>
                    <a:pt x="226809" y="331673"/>
                  </a:lnTo>
                  <a:lnTo>
                    <a:pt x="231673" y="326428"/>
                  </a:lnTo>
                  <a:lnTo>
                    <a:pt x="234861" y="319405"/>
                  </a:lnTo>
                  <a:lnTo>
                    <a:pt x="235966" y="311404"/>
                  </a:lnTo>
                  <a:lnTo>
                    <a:pt x="233146" y="298843"/>
                  </a:lnTo>
                  <a:lnTo>
                    <a:pt x="229793" y="295249"/>
                  </a:lnTo>
                  <a:lnTo>
                    <a:pt x="225272" y="290385"/>
                  </a:lnTo>
                  <a:lnTo>
                    <a:pt x="222097" y="289140"/>
                  </a:lnTo>
                  <a:lnTo>
                    <a:pt x="222097" y="313232"/>
                  </a:lnTo>
                  <a:lnTo>
                    <a:pt x="220573" y="320865"/>
                  </a:lnTo>
                  <a:lnTo>
                    <a:pt x="215811" y="326682"/>
                  </a:lnTo>
                  <a:lnTo>
                    <a:pt x="207429" y="330377"/>
                  </a:lnTo>
                  <a:lnTo>
                    <a:pt x="195122" y="331673"/>
                  </a:lnTo>
                  <a:lnTo>
                    <a:pt x="178511" y="331673"/>
                  </a:lnTo>
                  <a:lnTo>
                    <a:pt x="178511" y="295249"/>
                  </a:lnTo>
                  <a:lnTo>
                    <a:pt x="195732" y="295249"/>
                  </a:lnTo>
                  <a:lnTo>
                    <a:pt x="207175" y="296214"/>
                  </a:lnTo>
                  <a:lnTo>
                    <a:pt x="215430" y="299326"/>
                  </a:lnTo>
                  <a:lnTo>
                    <a:pt x="220421" y="304888"/>
                  </a:lnTo>
                  <a:lnTo>
                    <a:pt x="222097" y="313232"/>
                  </a:lnTo>
                  <a:lnTo>
                    <a:pt x="222097" y="289140"/>
                  </a:lnTo>
                  <a:lnTo>
                    <a:pt x="213131" y="285623"/>
                  </a:lnTo>
                  <a:lnTo>
                    <a:pt x="197561" y="284124"/>
                  </a:lnTo>
                  <a:lnTo>
                    <a:pt x="164338" y="284124"/>
                  </a:lnTo>
                  <a:lnTo>
                    <a:pt x="164338" y="395833"/>
                  </a:lnTo>
                  <a:lnTo>
                    <a:pt x="199999" y="395833"/>
                  </a:lnTo>
                  <a:lnTo>
                    <a:pt x="217157" y="393788"/>
                  </a:lnTo>
                  <a:lnTo>
                    <a:pt x="230555" y="387680"/>
                  </a:lnTo>
                  <a:lnTo>
                    <a:pt x="233210" y="384556"/>
                  </a:lnTo>
                  <a:lnTo>
                    <a:pt x="239255" y="377444"/>
                  </a:lnTo>
                  <a:lnTo>
                    <a:pt x="242366" y="363067"/>
                  </a:lnTo>
                  <a:close/>
                </a:path>
                <a:path w="1005205" h="473075">
                  <a:moveTo>
                    <a:pt x="274485" y="187566"/>
                  </a:moveTo>
                  <a:lnTo>
                    <a:pt x="222529" y="187566"/>
                  </a:lnTo>
                  <a:lnTo>
                    <a:pt x="222529" y="146875"/>
                  </a:lnTo>
                  <a:lnTo>
                    <a:pt x="264883" y="146875"/>
                  </a:lnTo>
                  <a:lnTo>
                    <a:pt x="264883" y="134835"/>
                  </a:lnTo>
                  <a:lnTo>
                    <a:pt x="222529" y="134835"/>
                  </a:lnTo>
                  <a:lnTo>
                    <a:pt x="222529" y="99783"/>
                  </a:lnTo>
                  <a:lnTo>
                    <a:pt x="272808" y="99783"/>
                  </a:lnTo>
                  <a:lnTo>
                    <a:pt x="272808" y="87896"/>
                  </a:lnTo>
                  <a:lnTo>
                    <a:pt x="208356" y="87896"/>
                  </a:lnTo>
                  <a:lnTo>
                    <a:pt x="208356" y="199605"/>
                  </a:lnTo>
                  <a:lnTo>
                    <a:pt x="274485" y="199605"/>
                  </a:lnTo>
                  <a:lnTo>
                    <a:pt x="274485" y="187566"/>
                  </a:lnTo>
                  <a:close/>
                </a:path>
                <a:path w="1005205" h="473075">
                  <a:moveTo>
                    <a:pt x="312407" y="383794"/>
                  </a:moveTo>
                  <a:lnTo>
                    <a:pt x="263639" y="383794"/>
                  </a:lnTo>
                  <a:lnTo>
                    <a:pt x="263639" y="284124"/>
                  </a:lnTo>
                  <a:lnTo>
                    <a:pt x="249478" y="284124"/>
                  </a:lnTo>
                  <a:lnTo>
                    <a:pt x="249478" y="395833"/>
                  </a:lnTo>
                  <a:lnTo>
                    <a:pt x="312407" y="395833"/>
                  </a:lnTo>
                  <a:lnTo>
                    <a:pt x="312407" y="383794"/>
                  </a:lnTo>
                  <a:close/>
                </a:path>
                <a:path w="1005205" h="473075">
                  <a:moveTo>
                    <a:pt x="360387" y="199605"/>
                  </a:moveTo>
                  <a:lnTo>
                    <a:pt x="332638" y="152209"/>
                  </a:lnTo>
                  <a:lnTo>
                    <a:pt x="331736" y="150685"/>
                  </a:lnTo>
                  <a:lnTo>
                    <a:pt x="342125" y="146672"/>
                  </a:lnTo>
                  <a:lnTo>
                    <a:pt x="349313" y="140779"/>
                  </a:lnTo>
                  <a:lnTo>
                    <a:pt x="350100" y="140131"/>
                  </a:lnTo>
                  <a:lnTo>
                    <a:pt x="355231" y="131013"/>
                  </a:lnTo>
                  <a:lnTo>
                    <a:pt x="357035" y="119291"/>
                  </a:lnTo>
                  <a:lnTo>
                    <a:pt x="354139" y="104546"/>
                  </a:lnTo>
                  <a:lnTo>
                    <a:pt x="349783" y="99326"/>
                  </a:lnTo>
                  <a:lnTo>
                    <a:pt x="346049" y="94843"/>
                  </a:lnTo>
                  <a:lnTo>
                    <a:pt x="343014" y="93535"/>
                  </a:lnTo>
                  <a:lnTo>
                    <a:pt x="343014" y="119291"/>
                  </a:lnTo>
                  <a:lnTo>
                    <a:pt x="341249" y="128752"/>
                  </a:lnTo>
                  <a:lnTo>
                    <a:pt x="336029" y="135458"/>
                  </a:lnTo>
                  <a:lnTo>
                    <a:pt x="327520" y="139458"/>
                  </a:lnTo>
                  <a:lnTo>
                    <a:pt x="315887" y="140779"/>
                  </a:lnTo>
                  <a:lnTo>
                    <a:pt x="297141" y="140779"/>
                  </a:lnTo>
                  <a:lnTo>
                    <a:pt x="297141" y="99326"/>
                  </a:lnTo>
                  <a:lnTo>
                    <a:pt x="315887" y="99326"/>
                  </a:lnTo>
                  <a:lnTo>
                    <a:pt x="327520" y="100368"/>
                  </a:lnTo>
                  <a:lnTo>
                    <a:pt x="336029" y="103759"/>
                  </a:lnTo>
                  <a:lnTo>
                    <a:pt x="341249" y="109931"/>
                  </a:lnTo>
                  <a:lnTo>
                    <a:pt x="343014" y="119291"/>
                  </a:lnTo>
                  <a:lnTo>
                    <a:pt x="343014" y="93535"/>
                  </a:lnTo>
                  <a:lnTo>
                    <a:pt x="333705" y="89522"/>
                  </a:lnTo>
                  <a:lnTo>
                    <a:pt x="318020" y="87896"/>
                  </a:lnTo>
                  <a:lnTo>
                    <a:pt x="282968" y="87896"/>
                  </a:lnTo>
                  <a:lnTo>
                    <a:pt x="282968" y="199605"/>
                  </a:lnTo>
                  <a:lnTo>
                    <a:pt x="297141" y="199605"/>
                  </a:lnTo>
                  <a:lnTo>
                    <a:pt x="297141" y="152209"/>
                  </a:lnTo>
                  <a:lnTo>
                    <a:pt x="317258" y="152209"/>
                  </a:lnTo>
                  <a:lnTo>
                    <a:pt x="344385" y="199605"/>
                  </a:lnTo>
                  <a:lnTo>
                    <a:pt x="360387" y="199605"/>
                  </a:lnTo>
                  <a:close/>
                </a:path>
                <a:path w="1005205" h="473075">
                  <a:moveTo>
                    <a:pt x="383222" y="383794"/>
                  </a:moveTo>
                  <a:lnTo>
                    <a:pt x="331254" y="383794"/>
                  </a:lnTo>
                  <a:lnTo>
                    <a:pt x="331254" y="343103"/>
                  </a:lnTo>
                  <a:lnTo>
                    <a:pt x="373621" y="343103"/>
                  </a:lnTo>
                  <a:lnTo>
                    <a:pt x="373621" y="331063"/>
                  </a:lnTo>
                  <a:lnTo>
                    <a:pt x="331254" y="331063"/>
                  </a:lnTo>
                  <a:lnTo>
                    <a:pt x="331254" y="296011"/>
                  </a:lnTo>
                  <a:lnTo>
                    <a:pt x="381546" y="296011"/>
                  </a:lnTo>
                  <a:lnTo>
                    <a:pt x="381546" y="284124"/>
                  </a:lnTo>
                  <a:lnTo>
                    <a:pt x="317080" y="284124"/>
                  </a:lnTo>
                  <a:lnTo>
                    <a:pt x="317080" y="395833"/>
                  </a:lnTo>
                  <a:lnTo>
                    <a:pt x="383222" y="395833"/>
                  </a:lnTo>
                  <a:lnTo>
                    <a:pt x="383222" y="383794"/>
                  </a:lnTo>
                  <a:close/>
                </a:path>
                <a:path w="1005205" h="473075">
                  <a:moveTo>
                    <a:pt x="1004874" y="236347"/>
                  </a:moveTo>
                  <a:lnTo>
                    <a:pt x="999578" y="186423"/>
                  </a:lnTo>
                  <a:lnTo>
                    <a:pt x="984224" y="139458"/>
                  </a:lnTo>
                  <a:lnTo>
                    <a:pt x="959650" y="96888"/>
                  </a:lnTo>
                  <a:lnTo>
                    <a:pt x="926655" y="60121"/>
                  </a:lnTo>
                  <a:lnTo>
                    <a:pt x="886066" y="30568"/>
                  </a:lnTo>
                  <a:lnTo>
                    <a:pt x="840181" y="10185"/>
                  </a:lnTo>
                  <a:lnTo>
                    <a:pt x="791845" y="0"/>
                  </a:lnTo>
                  <a:lnTo>
                    <a:pt x="742683" y="0"/>
                  </a:lnTo>
                  <a:lnTo>
                    <a:pt x="694347" y="10185"/>
                  </a:lnTo>
                  <a:lnTo>
                    <a:pt x="648462" y="30568"/>
                  </a:lnTo>
                  <a:lnTo>
                    <a:pt x="607872" y="60121"/>
                  </a:lnTo>
                  <a:lnTo>
                    <a:pt x="574878" y="96888"/>
                  </a:lnTo>
                  <a:lnTo>
                    <a:pt x="550303" y="139458"/>
                  </a:lnTo>
                  <a:lnTo>
                    <a:pt x="534949" y="186423"/>
                  </a:lnTo>
                  <a:lnTo>
                    <a:pt x="529653" y="236347"/>
                  </a:lnTo>
                  <a:lnTo>
                    <a:pt x="534949" y="286270"/>
                  </a:lnTo>
                  <a:lnTo>
                    <a:pt x="550303" y="333222"/>
                  </a:lnTo>
                  <a:lnTo>
                    <a:pt x="574878" y="375805"/>
                  </a:lnTo>
                  <a:lnTo>
                    <a:pt x="607872" y="412572"/>
                  </a:lnTo>
                  <a:lnTo>
                    <a:pt x="648462" y="442125"/>
                  </a:lnTo>
                  <a:lnTo>
                    <a:pt x="694347" y="462495"/>
                  </a:lnTo>
                  <a:lnTo>
                    <a:pt x="742683" y="472681"/>
                  </a:lnTo>
                  <a:lnTo>
                    <a:pt x="791845" y="472681"/>
                  </a:lnTo>
                  <a:lnTo>
                    <a:pt x="840181" y="462495"/>
                  </a:lnTo>
                  <a:lnTo>
                    <a:pt x="886066" y="442125"/>
                  </a:lnTo>
                  <a:lnTo>
                    <a:pt x="926655" y="412572"/>
                  </a:lnTo>
                  <a:lnTo>
                    <a:pt x="959650" y="375805"/>
                  </a:lnTo>
                  <a:lnTo>
                    <a:pt x="984224" y="333222"/>
                  </a:lnTo>
                  <a:lnTo>
                    <a:pt x="999578" y="286270"/>
                  </a:lnTo>
                  <a:lnTo>
                    <a:pt x="1004874" y="236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110" y="2401074"/>
              <a:ext cx="228600" cy="2357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48306" y="2154757"/>
              <a:ext cx="887730" cy="725805"/>
            </a:xfrm>
            <a:custGeom>
              <a:avLst/>
              <a:gdLst/>
              <a:ahLst/>
              <a:cxnLst/>
              <a:rect l="l" t="t" r="r" b="b"/>
              <a:pathLst>
                <a:path w="887730" h="725805">
                  <a:moveTo>
                    <a:pt x="32512" y="676008"/>
                  </a:moveTo>
                  <a:lnTo>
                    <a:pt x="0" y="676008"/>
                  </a:lnTo>
                  <a:lnTo>
                    <a:pt x="0" y="684898"/>
                  </a:lnTo>
                  <a:lnTo>
                    <a:pt x="32512" y="684898"/>
                  </a:lnTo>
                  <a:lnTo>
                    <a:pt x="32512" y="676008"/>
                  </a:lnTo>
                  <a:close/>
                </a:path>
                <a:path w="887730" h="725805">
                  <a:moveTo>
                    <a:pt x="32512" y="472173"/>
                  </a:moveTo>
                  <a:lnTo>
                    <a:pt x="0" y="472173"/>
                  </a:lnTo>
                  <a:lnTo>
                    <a:pt x="0" y="481063"/>
                  </a:lnTo>
                  <a:lnTo>
                    <a:pt x="32512" y="481063"/>
                  </a:lnTo>
                  <a:lnTo>
                    <a:pt x="32512" y="472173"/>
                  </a:lnTo>
                  <a:close/>
                </a:path>
                <a:path w="887730" h="725805">
                  <a:moveTo>
                    <a:pt x="32512" y="268338"/>
                  </a:moveTo>
                  <a:lnTo>
                    <a:pt x="0" y="268338"/>
                  </a:lnTo>
                  <a:lnTo>
                    <a:pt x="0" y="277228"/>
                  </a:lnTo>
                  <a:lnTo>
                    <a:pt x="32512" y="277228"/>
                  </a:lnTo>
                  <a:lnTo>
                    <a:pt x="32512" y="268338"/>
                  </a:lnTo>
                  <a:close/>
                </a:path>
                <a:path w="887730" h="725805">
                  <a:moveTo>
                    <a:pt x="32512" y="64516"/>
                  </a:moveTo>
                  <a:lnTo>
                    <a:pt x="0" y="64516"/>
                  </a:lnTo>
                  <a:lnTo>
                    <a:pt x="0" y="73406"/>
                  </a:lnTo>
                  <a:lnTo>
                    <a:pt x="32512" y="73406"/>
                  </a:lnTo>
                  <a:lnTo>
                    <a:pt x="32512" y="64516"/>
                  </a:lnTo>
                  <a:close/>
                </a:path>
                <a:path w="887730" h="725805">
                  <a:moveTo>
                    <a:pt x="132854" y="213487"/>
                  </a:moveTo>
                  <a:lnTo>
                    <a:pt x="122567" y="213487"/>
                  </a:lnTo>
                  <a:lnTo>
                    <a:pt x="122567" y="243573"/>
                  </a:lnTo>
                  <a:lnTo>
                    <a:pt x="122567" y="251828"/>
                  </a:lnTo>
                  <a:lnTo>
                    <a:pt x="122567" y="281800"/>
                  </a:lnTo>
                  <a:lnTo>
                    <a:pt x="89535" y="281800"/>
                  </a:lnTo>
                  <a:lnTo>
                    <a:pt x="89535" y="251828"/>
                  </a:lnTo>
                  <a:lnTo>
                    <a:pt x="122567" y="251828"/>
                  </a:lnTo>
                  <a:lnTo>
                    <a:pt x="122567" y="243573"/>
                  </a:lnTo>
                  <a:lnTo>
                    <a:pt x="89535" y="243573"/>
                  </a:lnTo>
                  <a:lnTo>
                    <a:pt x="89535" y="213487"/>
                  </a:lnTo>
                  <a:lnTo>
                    <a:pt x="79248" y="213487"/>
                  </a:lnTo>
                  <a:lnTo>
                    <a:pt x="79248" y="290309"/>
                  </a:lnTo>
                  <a:lnTo>
                    <a:pt x="132854" y="290309"/>
                  </a:lnTo>
                  <a:lnTo>
                    <a:pt x="132854" y="281800"/>
                  </a:lnTo>
                  <a:lnTo>
                    <a:pt x="132854" y="251828"/>
                  </a:lnTo>
                  <a:lnTo>
                    <a:pt x="132854" y="243573"/>
                  </a:lnTo>
                  <a:lnTo>
                    <a:pt x="132854" y="213487"/>
                  </a:lnTo>
                  <a:close/>
                </a:path>
                <a:path w="887730" h="725805">
                  <a:moveTo>
                    <a:pt x="134886" y="660006"/>
                  </a:moveTo>
                  <a:lnTo>
                    <a:pt x="132740" y="643559"/>
                  </a:lnTo>
                  <a:lnTo>
                    <a:pt x="126746" y="631024"/>
                  </a:lnTo>
                  <a:lnTo>
                    <a:pt x="125158" y="629653"/>
                  </a:lnTo>
                  <a:lnTo>
                    <a:pt x="124853" y="629399"/>
                  </a:lnTo>
                  <a:lnTo>
                    <a:pt x="124853" y="660006"/>
                  </a:lnTo>
                  <a:lnTo>
                    <a:pt x="123456" y="672592"/>
                  </a:lnTo>
                  <a:lnTo>
                    <a:pt x="119532" y="682193"/>
                  </a:lnTo>
                  <a:lnTo>
                    <a:pt x="113550" y="688327"/>
                  </a:lnTo>
                  <a:lnTo>
                    <a:pt x="105930" y="690486"/>
                  </a:lnTo>
                  <a:lnTo>
                    <a:pt x="98234" y="688327"/>
                  </a:lnTo>
                  <a:lnTo>
                    <a:pt x="92202" y="682193"/>
                  </a:lnTo>
                  <a:lnTo>
                    <a:pt x="88277" y="672592"/>
                  </a:lnTo>
                  <a:lnTo>
                    <a:pt x="86868" y="660006"/>
                  </a:lnTo>
                  <a:lnTo>
                    <a:pt x="88277" y="647496"/>
                  </a:lnTo>
                  <a:lnTo>
                    <a:pt x="92202" y="637921"/>
                  </a:lnTo>
                  <a:lnTo>
                    <a:pt x="98234" y="631799"/>
                  </a:lnTo>
                  <a:lnTo>
                    <a:pt x="105930" y="629653"/>
                  </a:lnTo>
                  <a:lnTo>
                    <a:pt x="113550" y="631799"/>
                  </a:lnTo>
                  <a:lnTo>
                    <a:pt x="119532" y="637921"/>
                  </a:lnTo>
                  <a:lnTo>
                    <a:pt x="123456" y="647496"/>
                  </a:lnTo>
                  <a:lnTo>
                    <a:pt x="124853" y="660006"/>
                  </a:lnTo>
                  <a:lnTo>
                    <a:pt x="124853" y="629399"/>
                  </a:lnTo>
                  <a:lnTo>
                    <a:pt x="117576" y="623049"/>
                  </a:lnTo>
                  <a:lnTo>
                    <a:pt x="105930" y="620255"/>
                  </a:lnTo>
                  <a:lnTo>
                    <a:pt x="94272" y="623049"/>
                  </a:lnTo>
                  <a:lnTo>
                    <a:pt x="85115" y="631024"/>
                  </a:lnTo>
                  <a:lnTo>
                    <a:pt x="79108" y="643559"/>
                  </a:lnTo>
                  <a:lnTo>
                    <a:pt x="76962" y="660006"/>
                  </a:lnTo>
                  <a:lnTo>
                    <a:pt x="79108" y="676440"/>
                  </a:lnTo>
                  <a:lnTo>
                    <a:pt x="85115" y="688975"/>
                  </a:lnTo>
                  <a:lnTo>
                    <a:pt x="94272" y="696950"/>
                  </a:lnTo>
                  <a:lnTo>
                    <a:pt x="105930" y="699757"/>
                  </a:lnTo>
                  <a:lnTo>
                    <a:pt x="117576" y="696950"/>
                  </a:lnTo>
                  <a:lnTo>
                    <a:pt x="125018" y="690486"/>
                  </a:lnTo>
                  <a:lnTo>
                    <a:pt x="126746" y="688975"/>
                  </a:lnTo>
                  <a:lnTo>
                    <a:pt x="132740" y="676440"/>
                  </a:lnTo>
                  <a:lnTo>
                    <a:pt x="134886" y="660006"/>
                  </a:lnTo>
                  <a:close/>
                </a:path>
                <a:path w="887730" h="725805">
                  <a:moveTo>
                    <a:pt x="134886" y="456171"/>
                  </a:moveTo>
                  <a:lnTo>
                    <a:pt x="132740" y="439724"/>
                  </a:lnTo>
                  <a:lnTo>
                    <a:pt x="126746" y="427202"/>
                  </a:lnTo>
                  <a:lnTo>
                    <a:pt x="125158" y="425818"/>
                  </a:lnTo>
                  <a:lnTo>
                    <a:pt x="124853" y="425564"/>
                  </a:lnTo>
                  <a:lnTo>
                    <a:pt x="124853" y="456171"/>
                  </a:lnTo>
                  <a:lnTo>
                    <a:pt x="123456" y="468757"/>
                  </a:lnTo>
                  <a:lnTo>
                    <a:pt x="119532" y="478370"/>
                  </a:lnTo>
                  <a:lnTo>
                    <a:pt x="113550" y="484492"/>
                  </a:lnTo>
                  <a:lnTo>
                    <a:pt x="105930" y="486651"/>
                  </a:lnTo>
                  <a:lnTo>
                    <a:pt x="98234" y="484492"/>
                  </a:lnTo>
                  <a:lnTo>
                    <a:pt x="92202" y="478370"/>
                  </a:lnTo>
                  <a:lnTo>
                    <a:pt x="88277" y="468757"/>
                  </a:lnTo>
                  <a:lnTo>
                    <a:pt x="86868" y="456171"/>
                  </a:lnTo>
                  <a:lnTo>
                    <a:pt x="88277" y="443661"/>
                  </a:lnTo>
                  <a:lnTo>
                    <a:pt x="92202" y="434086"/>
                  </a:lnTo>
                  <a:lnTo>
                    <a:pt x="98234" y="427977"/>
                  </a:lnTo>
                  <a:lnTo>
                    <a:pt x="105930" y="425818"/>
                  </a:lnTo>
                  <a:lnTo>
                    <a:pt x="113550" y="427977"/>
                  </a:lnTo>
                  <a:lnTo>
                    <a:pt x="119532" y="434086"/>
                  </a:lnTo>
                  <a:lnTo>
                    <a:pt x="123456" y="443661"/>
                  </a:lnTo>
                  <a:lnTo>
                    <a:pt x="124853" y="456171"/>
                  </a:lnTo>
                  <a:lnTo>
                    <a:pt x="124853" y="425564"/>
                  </a:lnTo>
                  <a:lnTo>
                    <a:pt x="117576" y="419227"/>
                  </a:lnTo>
                  <a:lnTo>
                    <a:pt x="105930" y="416420"/>
                  </a:lnTo>
                  <a:lnTo>
                    <a:pt x="94272" y="419227"/>
                  </a:lnTo>
                  <a:lnTo>
                    <a:pt x="85115" y="427202"/>
                  </a:lnTo>
                  <a:lnTo>
                    <a:pt x="79108" y="439724"/>
                  </a:lnTo>
                  <a:lnTo>
                    <a:pt x="76962" y="456171"/>
                  </a:lnTo>
                  <a:lnTo>
                    <a:pt x="79108" y="472617"/>
                  </a:lnTo>
                  <a:lnTo>
                    <a:pt x="85115" y="485140"/>
                  </a:lnTo>
                  <a:lnTo>
                    <a:pt x="94272" y="493128"/>
                  </a:lnTo>
                  <a:lnTo>
                    <a:pt x="105930" y="495922"/>
                  </a:lnTo>
                  <a:lnTo>
                    <a:pt x="117576" y="493128"/>
                  </a:lnTo>
                  <a:lnTo>
                    <a:pt x="125018" y="486651"/>
                  </a:lnTo>
                  <a:lnTo>
                    <a:pt x="126746" y="485140"/>
                  </a:lnTo>
                  <a:lnTo>
                    <a:pt x="132740" y="472617"/>
                  </a:lnTo>
                  <a:lnTo>
                    <a:pt x="134886" y="456171"/>
                  </a:lnTo>
                  <a:close/>
                </a:path>
                <a:path w="887730" h="725805">
                  <a:moveTo>
                    <a:pt x="145059" y="13970"/>
                  </a:moveTo>
                  <a:lnTo>
                    <a:pt x="115709" y="13970"/>
                  </a:lnTo>
                  <a:lnTo>
                    <a:pt x="115709" y="127"/>
                  </a:lnTo>
                  <a:lnTo>
                    <a:pt x="105295" y="127"/>
                  </a:lnTo>
                  <a:lnTo>
                    <a:pt x="105295" y="13970"/>
                  </a:lnTo>
                  <a:lnTo>
                    <a:pt x="75819" y="13970"/>
                  </a:lnTo>
                  <a:lnTo>
                    <a:pt x="75819" y="22352"/>
                  </a:lnTo>
                  <a:lnTo>
                    <a:pt x="145059" y="22352"/>
                  </a:lnTo>
                  <a:lnTo>
                    <a:pt x="145059" y="13970"/>
                  </a:lnTo>
                  <a:close/>
                </a:path>
                <a:path w="887730" h="725805">
                  <a:moveTo>
                    <a:pt x="148742" y="87757"/>
                  </a:moveTo>
                  <a:lnTo>
                    <a:pt x="148234" y="82677"/>
                  </a:lnTo>
                  <a:lnTo>
                    <a:pt x="147980" y="80010"/>
                  </a:lnTo>
                  <a:lnTo>
                    <a:pt x="140055" y="80937"/>
                  </a:lnTo>
                  <a:lnTo>
                    <a:pt x="131991" y="81673"/>
                  </a:lnTo>
                  <a:lnTo>
                    <a:pt x="123837" y="82245"/>
                  </a:lnTo>
                  <a:lnTo>
                    <a:pt x="115709" y="82677"/>
                  </a:lnTo>
                  <a:lnTo>
                    <a:pt x="115709" y="70739"/>
                  </a:lnTo>
                  <a:lnTo>
                    <a:pt x="124841" y="68376"/>
                  </a:lnTo>
                  <a:lnTo>
                    <a:pt x="131813" y="63944"/>
                  </a:lnTo>
                  <a:lnTo>
                    <a:pt x="132575" y="62865"/>
                  </a:lnTo>
                  <a:lnTo>
                    <a:pt x="136258" y="57696"/>
                  </a:lnTo>
                  <a:lnTo>
                    <a:pt x="137807" y="49911"/>
                  </a:lnTo>
                  <a:lnTo>
                    <a:pt x="135826" y="41198"/>
                  </a:lnTo>
                  <a:lnTo>
                    <a:pt x="132156" y="36830"/>
                  </a:lnTo>
                  <a:lnTo>
                    <a:pt x="130251" y="34556"/>
                  </a:lnTo>
                  <a:lnTo>
                    <a:pt x="127901" y="33401"/>
                  </a:lnTo>
                  <a:lnTo>
                    <a:pt x="127901" y="41910"/>
                  </a:lnTo>
                  <a:lnTo>
                    <a:pt x="127901" y="57785"/>
                  </a:lnTo>
                  <a:lnTo>
                    <a:pt x="120789" y="62865"/>
                  </a:lnTo>
                  <a:lnTo>
                    <a:pt x="100088" y="62865"/>
                  </a:lnTo>
                  <a:lnTo>
                    <a:pt x="92976" y="57785"/>
                  </a:lnTo>
                  <a:lnTo>
                    <a:pt x="92976" y="41910"/>
                  </a:lnTo>
                  <a:lnTo>
                    <a:pt x="100088" y="36830"/>
                  </a:lnTo>
                  <a:lnTo>
                    <a:pt x="120789" y="36830"/>
                  </a:lnTo>
                  <a:lnTo>
                    <a:pt x="127901" y="41910"/>
                  </a:lnTo>
                  <a:lnTo>
                    <a:pt x="127901" y="33401"/>
                  </a:lnTo>
                  <a:lnTo>
                    <a:pt x="121627" y="30314"/>
                  </a:lnTo>
                  <a:lnTo>
                    <a:pt x="110502" y="28829"/>
                  </a:lnTo>
                  <a:lnTo>
                    <a:pt x="99352" y="30314"/>
                  </a:lnTo>
                  <a:lnTo>
                    <a:pt x="90678" y="34556"/>
                  </a:lnTo>
                  <a:lnTo>
                    <a:pt x="85064" y="41198"/>
                  </a:lnTo>
                  <a:lnTo>
                    <a:pt x="83058" y="49911"/>
                  </a:lnTo>
                  <a:lnTo>
                    <a:pt x="84645" y="57785"/>
                  </a:lnTo>
                  <a:lnTo>
                    <a:pt x="89128" y="64058"/>
                  </a:lnTo>
                  <a:lnTo>
                    <a:pt x="96139" y="68503"/>
                  </a:lnTo>
                  <a:lnTo>
                    <a:pt x="105295" y="70866"/>
                  </a:lnTo>
                  <a:lnTo>
                    <a:pt x="105295" y="83058"/>
                  </a:lnTo>
                  <a:lnTo>
                    <a:pt x="88734" y="83451"/>
                  </a:lnTo>
                  <a:lnTo>
                    <a:pt x="73406" y="83566"/>
                  </a:lnTo>
                  <a:lnTo>
                    <a:pt x="74930" y="92329"/>
                  </a:lnTo>
                  <a:lnTo>
                    <a:pt x="91732" y="92202"/>
                  </a:lnTo>
                  <a:lnTo>
                    <a:pt x="110172" y="91617"/>
                  </a:lnTo>
                  <a:lnTo>
                    <a:pt x="129438" y="90233"/>
                  </a:lnTo>
                  <a:lnTo>
                    <a:pt x="148742" y="87757"/>
                  </a:lnTo>
                  <a:close/>
                </a:path>
                <a:path w="887730" h="725805">
                  <a:moveTo>
                    <a:pt x="165633" y="127"/>
                  </a:moveTo>
                  <a:lnTo>
                    <a:pt x="155219" y="127"/>
                  </a:lnTo>
                  <a:lnTo>
                    <a:pt x="155219" y="113919"/>
                  </a:lnTo>
                  <a:lnTo>
                    <a:pt x="165633" y="113919"/>
                  </a:lnTo>
                  <a:lnTo>
                    <a:pt x="165633" y="127"/>
                  </a:lnTo>
                  <a:close/>
                </a:path>
                <a:path w="887730" h="725805">
                  <a:moveTo>
                    <a:pt x="166014" y="611492"/>
                  </a:moveTo>
                  <a:lnTo>
                    <a:pt x="155600" y="611492"/>
                  </a:lnTo>
                  <a:lnTo>
                    <a:pt x="155600" y="725665"/>
                  </a:lnTo>
                  <a:lnTo>
                    <a:pt x="166014" y="725665"/>
                  </a:lnTo>
                  <a:lnTo>
                    <a:pt x="166014" y="611492"/>
                  </a:lnTo>
                  <a:close/>
                </a:path>
                <a:path w="887730" h="725805">
                  <a:moveTo>
                    <a:pt x="166014" y="407657"/>
                  </a:moveTo>
                  <a:lnTo>
                    <a:pt x="155600" y="407657"/>
                  </a:lnTo>
                  <a:lnTo>
                    <a:pt x="155600" y="521830"/>
                  </a:lnTo>
                  <a:lnTo>
                    <a:pt x="166014" y="521830"/>
                  </a:lnTo>
                  <a:lnTo>
                    <a:pt x="166014" y="407657"/>
                  </a:lnTo>
                  <a:close/>
                </a:path>
                <a:path w="887730" h="725805">
                  <a:moveTo>
                    <a:pt x="166014" y="203835"/>
                  </a:moveTo>
                  <a:lnTo>
                    <a:pt x="155600" y="203835"/>
                  </a:lnTo>
                  <a:lnTo>
                    <a:pt x="155600" y="317868"/>
                  </a:lnTo>
                  <a:lnTo>
                    <a:pt x="166014" y="317868"/>
                  </a:lnTo>
                  <a:lnTo>
                    <a:pt x="166014" y="203835"/>
                  </a:lnTo>
                  <a:close/>
                </a:path>
                <a:path w="887730" h="725805">
                  <a:moveTo>
                    <a:pt x="244957" y="210185"/>
                  </a:moveTo>
                  <a:lnTo>
                    <a:pt x="234797" y="210185"/>
                  </a:lnTo>
                  <a:lnTo>
                    <a:pt x="234797" y="218440"/>
                  </a:lnTo>
                  <a:lnTo>
                    <a:pt x="234797" y="248399"/>
                  </a:lnTo>
                  <a:lnTo>
                    <a:pt x="201891" y="248399"/>
                  </a:lnTo>
                  <a:lnTo>
                    <a:pt x="201891" y="218440"/>
                  </a:lnTo>
                  <a:lnTo>
                    <a:pt x="234797" y="218440"/>
                  </a:lnTo>
                  <a:lnTo>
                    <a:pt x="234797" y="210185"/>
                  </a:lnTo>
                  <a:lnTo>
                    <a:pt x="191731" y="210185"/>
                  </a:lnTo>
                  <a:lnTo>
                    <a:pt x="191731" y="256654"/>
                  </a:lnTo>
                  <a:lnTo>
                    <a:pt x="244957" y="256654"/>
                  </a:lnTo>
                  <a:lnTo>
                    <a:pt x="244957" y="248399"/>
                  </a:lnTo>
                  <a:lnTo>
                    <a:pt x="244957" y="218440"/>
                  </a:lnTo>
                  <a:lnTo>
                    <a:pt x="244957" y="210185"/>
                  </a:lnTo>
                  <a:close/>
                </a:path>
                <a:path w="887730" h="725805">
                  <a:moveTo>
                    <a:pt x="250291" y="24384"/>
                  </a:moveTo>
                  <a:lnTo>
                    <a:pt x="248246" y="16256"/>
                  </a:lnTo>
                  <a:lnTo>
                    <a:pt x="244627" y="12319"/>
                  </a:lnTo>
                  <a:lnTo>
                    <a:pt x="242493" y="9994"/>
                  </a:lnTo>
                  <a:lnTo>
                    <a:pt x="240385" y="9055"/>
                  </a:lnTo>
                  <a:lnTo>
                    <a:pt x="240385" y="17145"/>
                  </a:lnTo>
                  <a:lnTo>
                    <a:pt x="240385" y="31750"/>
                  </a:lnTo>
                  <a:lnTo>
                    <a:pt x="233019" y="36576"/>
                  </a:lnTo>
                  <a:lnTo>
                    <a:pt x="211416" y="36576"/>
                  </a:lnTo>
                  <a:lnTo>
                    <a:pt x="204050" y="31750"/>
                  </a:lnTo>
                  <a:lnTo>
                    <a:pt x="204050" y="17145"/>
                  </a:lnTo>
                  <a:lnTo>
                    <a:pt x="211416" y="12319"/>
                  </a:lnTo>
                  <a:lnTo>
                    <a:pt x="233019" y="12319"/>
                  </a:lnTo>
                  <a:lnTo>
                    <a:pt x="240385" y="17145"/>
                  </a:lnTo>
                  <a:lnTo>
                    <a:pt x="240385" y="9055"/>
                  </a:lnTo>
                  <a:lnTo>
                    <a:pt x="233629" y="5994"/>
                  </a:lnTo>
                  <a:lnTo>
                    <a:pt x="222224" y="4572"/>
                  </a:lnTo>
                  <a:lnTo>
                    <a:pt x="210820" y="5994"/>
                  </a:lnTo>
                  <a:lnTo>
                    <a:pt x="201942" y="9994"/>
                  </a:lnTo>
                  <a:lnTo>
                    <a:pt x="196189" y="16256"/>
                  </a:lnTo>
                  <a:lnTo>
                    <a:pt x="194144" y="24384"/>
                  </a:lnTo>
                  <a:lnTo>
                    <a:pt x="196189" y="32639"/>
                  </a:lnTo>
                  <a:lnTo>
                    <a:pt x="201942" y="38925"/>
                  </a:lnTo>
                  <a:lnTo>
                    <a:pt x="210820" y="42926"/>
                  </a:lnTo>
                  <a:lnTo>
                    <a:pt x="222224" y="44323"/>
                  </a:lnTo>
                  <a:lnTo>
                    <a:pt x="233629" y="42926"/>
                  </a:lnTo>
                  <a:lnTo>
                    <a:pt x="242493" y="38925"/>
                  </a:lnTo>
                  <a:lnTo>
                    <a:pt x="244652" y="36576"/>
                  </a:lnTo>
                  <a:lnTo>
                    <a:pt x="248246" y="32639"/>
                  </a:lnTo>
                  <a:lnTo>
                    <a:pt x="250291" y="24384"/>
                  </a:lnTo>
                  <a:close/>
                </a:path>
                <a:path w="887730" h="725805">
                  <a:moveTo>
                    <a:pt x="259448" y="56896"/>
                  </a:moveTo>
                  <a:lnTo>
                    <a:pt x="258546" y="49403"/>
                  </a:lnTo>
                  <a:lnTo>
                    <a:pt x="239864" y="51206"/>
                  </a:lnTo>
                  <a:lnTo>
                    <a:pt x="220700" y="52197"/>
                  </a:lnTo>
                  <a:lnTo>
                    <a:pt x="202107" y="52616"/>
                  </a:lnTo>
                  <a:lnTo>
                    <a:pt x="185127" y="52705"/>
                  </a:lnTo>
                  <a:lnTo>
                    <a:pt x="186524" y="61341"/>
                  </a:lnTo>
                  <a:lnTo>
                    <a:pt x="201625" y="61214"/>
                  </a:lnTo>
                  <a:lnTo>
                    <a:pt x="209765" y="61023"/>
                  </a:lnTo>
                  <a:lnTo>
                    <a:pt x="218160" y="60706"/>
                  </a:lnTo>
                  <a:lnTo>
                    <a:pt x="218160" y="82677"/>
                  </a:lnTo>
                  <a:lnTo>
                    <a:pt x="228574" y="82677"/>
                  </a:lnTo>
                  <a:lnTo>
                    <a:pt x="228574" y="60706"/>
                  </a:lnTo>
                  <a:lnTo>
                    <a:pt x="228574" y="60198"/>
                  </a:lnTo>
                  <a:lnTo>
                    <a:pt x="236321" y="59626"/>
                  </a:lnTo>
                  <a:lnTo>
                    <a:pt x="244106" y="58877"/>
                  </a:lnTo>
                  <a:lnTo>
                    <a:pt x="251828" y="57962"/>
                  </a:lnTo>
                  <a:lnTo>
                    <a:pt x="259448" y="56896"/>
                  </a:lnTo>
                  <a:close/>
                </a:path>
                <a:path w="887730" h="725805">
                  <a:moveTo>
                    <a:pt x="259956" y="410197"/>
                  </a:moveTo>
                  <a:lnTo>
                    <a:pt x="250037" y="410197"/>
                  </a:lnTo>
                  <a:lnTo>
                    <a:pt x="250037" y="450583"/>
                  </a:lnTo>
                  <a:lnTo>
                    <a:pt x="233146" y="450583"/>
                  </a:lnTo>
                  <a:lnTo>
                    <a:pt x="233146" y="429120"/>
                  </a:lnTo>
                  <a:lnTo>
                    <a:pt x="233146" y="420865"/>
                  </a:lnTo>
                  <a:lnTo>
                    <a:pt x="223494" y="420865"/>
                  </a:lnTo>
                  <a:lnTo>
                    <a:pt x="223494" y="429120"/>
                  </a:lnTo>
                  <a:lnTo>
                    <a:pt x="223494" y="482714"/>
                  </a:lnTo>
                  <a:lnTo>
                    <a:pt x="199605" y="482714"/>
                  </a:lnTo>
                  <a:lnTo>
                    <a:pt x="199605" y="429120"/>
                  </a:lnTo>
                  <a:lnTo>
                    <a:pt x="223494" y="429120"/>
                  </a:lnTo>
                  <a:lnTo>
                    <a:pt x="223494" y="420865"/>
                  </a:lnTo>
                  <a:lnTo>
                    <a:pt x="189826" y="420865"/>
                  </a:lnTo>
                  <a:lnTo>
                    <a:pt x="189826" y="490969"/>
                  </a:lnTo>
                  <a:lnTo>
                    <a:pt x="233146" y="490969"/>
                  </a:lnTo>
                  <a:lnTo>
                    <a:pt x="233146" y="482714"/>
                  </a:lnTo>
                  <a:lnTo>
                    <a:pt x="233146" y="459219"/>
                  </a:lnTo>
                  <a:lnTo>
                    <a:pt x="250037" y="459219"/>
                  </a:lnTo>
                  <a:lnTo>
                    <a:pt x="250037" y="515861"/>
                  </a:lnTo>
                  <a:lnTo>
                    <a:pt x="259956" y="515861"/>
                  </a:lnTo>
                  <a:lnTo>
                    <a:pt x="259956" y="459219"/>
                  </a:lnTo>
                  <a:lnTo>
                    <a:pt x="259956" y="450583"/>
                  </a:lnTo>
                  <a:lnTo>
                    <a:pt x="259956" y="410197"/>
                  </a:lnTo>
                  <a:close/>
                </a:path>
                <a:path w="887730" h="725805">
                  <a:moveTo>
                    <a:pt x="275958" y="689216"/>
                  </a:moveTo>
                  <a:lnTo>
                    <a:pt x="265671" y="689216"/>
                  </a:lnTo>
                  <a:lnTo>
                    <a:pt x="265671" y="697471"/>
                  </a:lnTo>
                  <a:lnTo>
                    <a:pt x="265671" y="715505"/>
                  </a:lnTo>
                  <a:lnTo>
                    <a:pt x="209765" y="715505"/>
                  </a:lnTo>
                  <a:lnTo>
                    <a:pt x="209765" y="697471"/>
                  </a:lnTo>
                  <a:lnTo>
                    <a:pt x="265671" y="697471"/>
                  </a:lnTo>
                  <a:lnTo>
                    <a:pt x="265671" y="689216"/>
                  </a:lnTo>
                  <a:lnTo>
                    <a:pt x="199605" y="689216"/>
                  </a:lnTo>
                  <a:lnTo>
                    <a:pt x="199605" y="723887"/>
                  </a:lnTo>
                  <a:lnTo>
                    <a:pt x="275958" y="723887"/>
                  </a:lnTo>
                  <a:lnTo>
                    <a:pt x="275958" y="715505"/>
                  </a:lnTo>
                  <a:lnTo>
                    <a:pt x="275958" y="697471"/>
                  </a:lnTo>
                  <a:lnTo>
                    <a:pt x="275958" y="689216"/>
                  </a:lnTo>
                  <a:close/>
                </a:path>
                <a:path w="887730" h="725805">
                  <a:moveTo>
                    <a:pt x="278244" y="652386"/>
                  </a:moveTo>
                  <a:lnTo>
                    <a:pt x="209257" y="652386"/>
                  </a:lnTo>
                  <a:lnTo>
                    <a:pt x="209257" y="641210"/>
                  </a:lnTo>
                  <a:lnTo>
                    <a:pt x="275831" y="641210"/>
                  </a:lnTo>
                  <a:lnTo>
                    <a:pt x="275831" y="614413"/>
                  </a:lnTo>
                  <a:lnTo>
                    <a:pt x="198716" y="614413"/>
                  </a:lnTo>
                  <a:lnTo>
                    <a:pt x="198716" y="622414"/>
                  </a:lnTo>
                  <a:lnTo>
                    <a:pt x="265544" y="622414"/>
                  </a:lnTo>
                  <a:lnTo>
                    <a:pt x="265544" y="633463"/>
                  </a:lnTo>
                  <a:lnTo>
                    <a:pt x="198970" y="633463"/>
                  </a:lnTo>
                  <a:lnTo>
                    <a:pt x="198970" y="660514"/>
                  </a:lnTo>
                  <a:lnTo>
                    <a:pt x="278244" y="660514"/>
                  </a:lnTo>
                  <a:lnTo>
                    <a:pt x="278244" y="652386"/>
                  </a:lnTo>
                  <a:close/>
                </a:path>
                <a:path w="887730" h="725805">
                  <a:moveTo>
                    <a:pt x="279006" y="0"/>
                  </a:moveTo>
                  <a:lnTo>
                    <a:pt x="268592" y="0"/>
                  </a:lnTo>
                  <a:lnTo>
                    <a:pt x="268592" y="67310"/>
                  </a:lnTo>
                  <a:lnTo>
                    <a:pt x="245465" y="67310"/>
                  </a:lnTo>
                  <a:lnTo>
                    <a:pt x="245465" y="75057"/>
                  </a:lnTo>
                  <a:lnTo>
                    <a:pt x="268592" y="75057"/>
                  </a:lnTo>
                  <a:lnTo>
                    <a:pt x="268592" y="86741"/>
                  </a:lnTo>
                  <a:lnTo>
                    <a:pt x="279006" y="86741"/>
                  </a:lnTo>
                  <a:lnTo>
                    <a:pt x="279006" y="0"/>
                  </a:lnTo>
                  <a:close/>
                </a:path>
                <a:path w="887730" h="725805">
                  <a:moveTo>
                    <a:pt x="279133" y="203962"/>
                  </a:moveTo>
                  <a:lnTo>
                    <a:pt x="268719" y="203962"/>
                  </a:lnTo>
                  <a:lnTo>
                    <a:pt x="268719" y="262496"/>
                  </a:lnTo>
                  <a:lnTo>
                    <a:pt x="279133" y="262496"/>
                  </a:lnTo>
                  <a:lnTo>
                    <a:pt x="279133" y="203962"/>
                  </a:lnTo>
                  <a:close/>
                </a:path>
                <a:path w="887730" h="725805">
                  <a:moveTo>
                    <a:pt x="281927" y="102870"/>
                  </a:moveTo>
                  <a:lnTo>
                    <a:pt x="211797" y="102870"/>
                  </a:lnTo>
                  <a:lnTo>
                    <a:pt x="211797" y="78232"/>
                  </a:lnTo>
                  <a:lnTo>
                    <a:pt x="201383" y="78232"/>
                  </a:lnTo>
                  <a:lnTo>
                    <a:pt x="201383" y="111379"/>
                  </a:lnTo>
                  <a:lnTo>
                    <a:pt x="281927" y="111379"/>
                  </a:lnTo>
                  <a:lnTo>
                    <a:pt x="281927" y="102870"/>
                  </a:lnTo>
                  <a:close/>
                </a:path>
                <a:path w="887730" h="725805">
                  <a:moveTo>
                    <a:pt x="282562" y="407657"/>
                  </a:moveTo>
                  <a:lnTo>
                    <a:pt x="272656" y="407657"/>
                  </a:lnTo>
                  <a:lnTo>
                    <a:pt x="272656" y="521449"/>
                  </a:lnTo>
                  <a:lnTo>
                    <a:pt x="282562" y="521449"/>
                  </a:lnTo>
                  <a:lnTo>
                    <a:pt x="282562" y="407657"/>
                  </a:lnTo>
                  <a:close/>
                </a:path>
                <a:path w="887730" h="725805">
                  <a:moveTo>
                    <a:pt x="283070" y="308216"/>
                  </a:moveTo>
                  <a:lnTo>
                    <a:pt x="215874" y="308216"/>
                  </a:lnTo>
                  <a:lnTo>
                    <a:pt x="215874" y="295643"/>
                  </a:lnTo>
                  <a:lnTo>
                    <a:pt x="279133" y="295643"/>
                  </a:lnTo>
                  <a:lnTo>
                    <a:pt x="279133" y="268211"/>
                  </a:lnTo>
                  <a:lnTo>
                    <a:pt x="205320" y="268211"/>
                  </a:lnTo>
                  <a:lnTo>
                    <a:pt x="205320" y="276339"/>
                  </a:lnTo>
                  <a:lnTo>
                    <a:pt x="268846" y="276339"/>
                  </a:lnTo>
                  <a:lnTo>
                    <a:pt x="268846" y="287896"/>
                  </a:lnTo>
                  <a:lnTo>
                    <a:pt x="205701" y="287896"/>
                  </a:lnTo>
                  <a:lnTo>
                    <a:pt x="205701" y="316471"/>
                  </a:lnTo>
                  <a:lnTo>
                    <a:pt x="283070" y="316471"/>
                  </a:lnTo>
                  <a:lnTo>
                    <a:pt x="283070" y="308216"/>
                  </a:lnTo>
                  <a:close/>
                </a:path>
                <a:path w="887730" h="725805">
                  <a:moveTo>
                    <a:pt x="289039" y="670293"/>
                  </a:moveTo>
                  <a:lnTo>
                    <a:pt x="185762" y="670293"/>
                  </a:lnTo>
                  <a:lnTo>
                    <a:pt x="185762" y="678675"/>
                  </a:lnTo>
                  <a:lnTo>
                    <a:pt x="289039" y="678675"/>
                  </a:lnTo>
                  <a:lnTo>
                    <a:pt x="289039" y="670293"/>
                  </a:lnTo>
                  <a:close/>
                </a:path>
                <a:path w="887730" h="725805">
                  <a:moveTo>
                    <a:pt x="360235" y="437121"/>
                  </a:moveTo>
                  <a:lnTo>
                    <a:pt x="358025" y="426783"/>
                  </a:lnTo>
                  <a:lnTo>
                    <a:pt x="353009" y="420230"/>
                  </a:lnTo>
                  <a:lnTo>
                    <a:pt x="351878" y="418757"/>
                  </a:lnTo>
                  <a:lnTo>
                    <a:pt x="350075" y="417753"/>
                  </a:lnTo>
                  <a:lnTo>
                    <a:pt x="350075" y="437121"/>
                  </a:lnTo>
                  <a:lnTo>
                    <a:pt x="348627" y="443865"/>
                  </a:lnTo>
                  <a:lnTo>
                    <a:pt x="344614" y="449173"/>
                  </a:lnTo>
                  <a:lnTo>
                    <a:pt x="338493" y="452640"/>
                  </a:lnTo>
                  <a:lnTo>
                    <a:pt x="330758" y="453885"/>
                  </a:lnTo>
                  <a:lnTo>
                    <a:pt x="323088" y="452640"/>
                  </a:lnTo>
                  <a:lnTo>
                    <a:pt x="316966" y="449173"/>
                  </a:lnTo>
                  <a:lnTo>
                    <a:pt x="312915" y="443865"/>
                  </a:lnTo>
                  <a:lnTo>
                    <a:pt x="311454" y="437121"/>
                  </a:lnTo>
                  <a:lnTo>
                    <a:pt x="312915" y="430301"/>
                  </a:lnTo>
                  <a:lnTo>
                    <a:pt x="316966" y="424967"/>
                  </a:lnTo>
                  <a:lnTo>
                    <a:pt x="323088" y="421474"/>
                  </a:lnTo>
                  <a:lnTo>
                    <a:pt x="330758" y="420230"/>
                  </a:lnTo>
                  <a:lnTo>
                    <a:pt x="338493" y="421474"/>
                  </a:lnTo>
                  <a:lnTo>
                    <a:pt x="344614" y="424967"/>
                  </a:lnTo>
                  <a:lnTo>
                    <a:pt x="348627" y="430301"/>
                  </a:lnTo>
                  <a:lnTo>
                    <a:pt x="350075" y="437121"/>
                  </a:lnTo>
                  <a:lnTo>
                    <a:pt x="350075" y="417753"/>
                  </a:lnTo>
                  <a:lnTo>
                    <a:pt x="342557" y="413562"/>
                  </a:lnTo>
                  <a:lnTo>
                    <a:pt x="330758" y="411721"/>
                  </a:lnTo>
                  <a:lnTo>
                    <a:pt x="318998" y="413562"/>
                  </a:lnTo>
                  <a:lnTo>
                    <a:pt x="309714" y="418757"/>
                  </a:lnTo>
                  <a:lnTo>
                    <a:pt x="303606" y="426783"/>
                  </a:lnTo>
                  <a:lnTo>
                    <a:pt x="301421" y="437121"/>
                  </a:lnTo>
                  <a:lnTo>
                    <a:pt x="303606" y="447370"/>
                  </a:lnTo>
                  <a:lnTo>
                    <a:pt x="309714" y="455320"/>
                  </a:lnTo>
                  <a:lnTo>
                    <a:pt x="318998" y="460451"/>
                  </a:lnTo>
                  <a:lnTo>
                    <a:pt x="330758" y="462267"/>
                  </a:lnTo>
                  <a:lnTo>
                    <a:pt x="342557" y="460451"/>
                  </a:lnTo>
                  <a:lnTo>
                    <a:pt x="351878" y="455320"/>
                  </a:lnTo>
                  <a:lnTo>
                    <a:pt x="352983" y="453885"/>
                  </a:lnTo>
                  <a:lnTo>
                    <a:pt x="358025" y="447370"/>
                  </a:lnTo>
                  <a:lnTo>
                    <a:pt x="360235" y="437121"/>
                  </a:lnTo>
                  <a:close/>
                </a:path>
                <a:path w="887730" h="725805">
                  <a:moveTo>
                    <a:pt x="389382" y="48514"/>
                  </a:moveTo>
                  <a:lnTo>
                    <a:pt x="387273" y="32067"/>
                  </a:lnTo>
                  <a:lnTo>
                    <a:pt x="381381" y="19545"/>
                  </a:lnTo>
                  <a:lnTo>
                    <a:pt x="379818" y="18161"/>
                  </a:lnTo>
                  <a:lnTo>
                    <a:pt x="379476" y="17868"/>
                  </a:lnTo>
                  <a:lnTo>
                    <a:pt x="379476" y="48514"/>
                  </a:lnTo>
                  <a:lnTo>
                    <a:pt x="378091" y="61099"/>
                  </a:lnTo>
                  <a:lnTo>
                    <a:pt x="374230" y="70700"/>
                  </a:lnTo>
                  <a:lnTo>
                    <a:pt x="368325" y="76835"/>
                  </a:lnTo>
                  <a:lnTo>
                    <a:pt x="360807" y="78994"/>
                  </a:lnTo>
                  <a:lnTo>
                    <a:pt x="353199" y="76835"/>
                  </a:lnTo>
                  <a:lnTo>
                    <a:pt x="347256" y="70700"/>
                  </a:lnTo>
                  <a:lnTo>
                    <a:pt x="343382" y="61099"/>
                  </a:lnTo>
                  <a:lnTo>
                    <a:pt x="341998" y="48514"/>
                  </a:lnTo>
                  <a:lnTo>
                    <a:pt x="343382" y="36004"/>
                  </a:lnTo>
                  <a:lnTo>
                    <a:pt x="347256" y="26428"/>
                  </a:lnTo>
                  <a:lnTo>
                    <a:pt x="353199" y="20307"/>
                  </a:lnTo>
                  <a:lnTo>
                    <a:pt x="360807" y="18161"/>
                  </a:lnTo>
                  <a:lnTo>
                    <a:pt x="368325" y="20307"/>
                  </a:lnTo>
                  <a:lnTo>
                    <a:pt x="374230" y="26428"/>
                  </a:lnTo>
                  <a:lnTo>
                    <a:pt x="378091" y="36004"/>
                  </a:lnTo>
                  <a:lnTo>
                    <a:pt x="379476" y="48514"/>
                  </a:lnTo>
                  <a:lnTo>
                    <a:pt x="379476" y="17868"/>
                  </a:lnTo>
                  <a:lnTo>
                    <a:pt x="372338" y="11557"/>
                  </a:lnTo>
                  <a:lnTo>
                    <a:pt x="360807" y="8763"/>
                  </a:lnTo>
                  <a:lnTo>
                    <a:pt x="349237" y="11557"/>
                  </a:lnTo>
                  <a:lnTo>
                    <a:pt x="340156" y="19545"/>
                  </a:lnTo>
                  <a:lnTo>
                    <a:pt x="334225" y="32067"/>
                  </a:lnTo>
                  <a:lnTo>
                    <a:pt x="332092" y="48514"/>
                  </a:lnTo>
                  <a:lnTo>
                    <a:pt x="334225" y="64960"/>
                  </a:lnTo>
                  <a:lnTo>
                    <a:pt x="340156" y="77482"/>
                  </a:lnTo>
                  <a:lnTo>
                    <a:pt x="349237" y="85458"/>
                  </a:lnTo>
                  <a:lnTo>
                    <a:pt x="360807" y="88265"/>
                  </a:lnTo>
                  <a:lnTo>
                    <a:pt x="372338" y="85458"/>
                  </a:lnTo>
                  <a:lnTo>
                    <a:pt x="379666" y="78994"/>
                  </a:lnTo>
                  <a:lnTo>
                    <a:pt x="381381" y="77482"/>
                  </a:lnTo>
                  <a:lnTo>
                    <a:pt x="387273" y="64960"/>
                  </a:lnTo>
                  <a:lnTo>
                    <a:pt x="389382" y="48514"/>
                  </a:lnTo>
                  <a:close/>
                </a:path>
                <a:path w="887730" h="725805">
                  <a:moveTo>
                    <a:pt x="392252" y="407657"/>
                  </a:moveTo>
                  <a:lnTo>
                    <a:pt x="381838" y="407657"/>
                  </a:lnTo>
                  <a:lnTo>
                    <a:pt x="381838" y="466077"/>
                  </a:lnTo>
                  <a:lnTo>
                    <a:pt x="392252" y="466077"/>
                  </a:lnTo>
                  <a:lnTo>
                    <a:pt x="392252" y="407657"/>
                  </a:lnTo>
                  <a:close/>
                </a:path>
                <a:path w="887730" h="725805">
                  <a:moveTo>
                    <a:pt x="392633" y="203835"/>
                  </a:moveTo>
                  <a:lnTo>
                    <a:pt x="382092" y="203835"/>
                  </a:lnTo>
                  <a:lnTo>
                    <a:pt x="382092" y="235953"/>
                  </a:lnTo>
                  <a:lnTo>
                    <a:pt x="355790" y="235953"/>
                  </a:lnTo>
                  <a:lnTo>
                    <a:pt x="355790" y="231521"/>
                  </a:lnTo>
                  <a:lnTo>
                    <a:pt x="355790" y="211455"/>
                  </a:lnTo>
                  <a:lnTo>
                    <a:pt x="345503" y="211455"/>
                  </a:lnTo>
                  <a:lnTo>
                    <a:pt x="345503" y="231521"/>
                  </a:lnTo>
                  <a:lnTo>
                    <a:pt x="345503" y="239763"/>
                  </a:lnTo>
                  <a:lnTo>
                    <a:pt x="345503" y="260337"/>
                  </a:lnTo>
                  <a:lnTo>
                    <a:pt x="314756" y="260337"/>
                  </a:lnTo>
                  <a:lnTo>
                    <a:pt x="314756" y="239763"/>
                  </a:lnTo>
                  <a:lnTo>
                    <a:pt x="345503" y="239763"/>
                  </a:lnTo>
                  <a:lnTo>
                    <a:pt x="345503" y="231521"/>
                  </a:lnTo>
                  <a:lnTo>
                    <a:pt x="314756" y="231521"/>
                  </a:lnTo>
                  <a:lnTo>
                    <a:pt x="314756" y="211455"/>
                  </a:lnTo>
                  <a:lnTo>
                    <a:pt x="304469" y="211455"/>
                  </a:lnTo>
                  <a:lnTo>
                    <a:pt x="304469" y="268719"/>
                  </a:lnTo>
                  <a:lnTo>
                    <a:pt x="355790" y="268719"/>
                  </a:lnTo>
                  <a:lnTo>
                    <a:pt x="355790" y="260337"/>
                  </a:lnTo>
                  <a:lnTo>
                    <a:pt x="355790" y="244462"/>
                  </a:lnTo>
                  <a:lnTo>
                    <a:pt x="382092" y="244462"/>
                  </a:lnTo>
                  <a:lnTo>
                    <a:pt x="382092" y="288150"/>
                  </a:lnTo>
                  <a:lnTo>
                    <a:pt x="392633" y="288150"/>
                  </a:lnTo>
                  <a:lnTo>
                    <a:pt x="392633" y="244462"/>
                  </a:lnTo>
                  <a:lnTo>
                    <a:pt x="392633" y="239763"/>
                  </a:lnTo>
                  <a:lnTo>
                    <a:pt x="392633" y="235953"/>
                  </a:lnTo>
                  <a:lnTo>
                    <a:pt x="392633" y="203835"/>
                  </a:lnTo>
                  <a:close/>
                </a:path>
                <a:path w="887730" h="725805">
                  <a:moveTo>
                    <a:pt x="395300" y="306692"/>
                  </a:moveTo>
                  <a:lnTo>
                    <a:pt x="329742" y="306692"/>
                  </a:lnTo>
                  <a:lnTo>
                    <a:pt x="329742" y="279895"/>
                  </a:lnTo>
                  <a:lnTo>
                    <a:pt x="319328" y="279895"/>
                  </a:lnTo>
                  <a:lnTo>
                    <a:pt x="319328" y="315201"/>
                  </a:lnTo>
                  <a:lnTo>
                    <a:pt x="395300" y="315201"/>
                  </a:lnTo>
                  <a:lnTo>
                    <a:pt x="395300" y="306692"/>
                  </a:lnTo>
                  <a:close/>
                </a:path>
                <a:path w="887730" h="725805">
                  <a:moveTo>
                    <a:pt x="396062" y="511797"/>
                  </a:moveTo>
                  <a:lnTo>
                    <a:pt x="328980" y="511797"/>
                  </a:lnTo>
                  <a:lnTo>
                    <a:pt x="328980" y="499224"/>
                  </a:lnTo>
                  <a:lnTo>
                    <a:pt x="392252" y="499224"/>
                  </a:lnTo>
                  <a:lnTo>
                    <a:pt x="392252" y="471665"/>
                  </a:lnTo>
                  <a:lnTo>
                    <a:pt x="318439" y="471665"/>
                  </a:lnTo>
                  <a:lnTo>
                    <a:pt x="318439" y="479920"/>
                  </a:lnTo>
                  <a:lnTo>
                    <a:pt x="381965" y="479920"/>
                  </a:lnTo>
                  <a:lnTo>
                    <a:pt x="381965" y="491477"/>
                  </a:lnTo>
                  <a:lnTo>
                    <a:pt x="318693" y="491477"/>
                  </a:lnTo>
                  <a:lnTo>
                    <a:pt x="318693" y="520052"/>
                  </a:lnTo>
                  <a:lnTo>
                    <a:pt x="396062" y="520052"/>
                  </a:lnTo>
                  <a:lnTo>
                    <a:pt x="396062" y="511797"/>
                  </a:lnTo>
                  <a:close/>
                </a:path>
                <a:path w="887730" h="725805">
                  <a:moveTo>
                    <a:pt x="436892" y="45466"/>
                  </a:moveTo>
                  <a:lnTo>
                    <a:pt x="418096" y="45466"/>
                  </a:lnTo>
                  <a:lnTo>
                    <a:pt x="418096" y="127"/>
                  </a:lnTo>
                  <a:lnTo>
                    <a:pt x="407682" y="127"/>
                  </a:lnTo>
                  <a:lnTo>
                    <a:pt x="407682" y="113919"/>
                  </a:lnTo>
                  <a:lnTo>
                    <a:pt x="418096" y="113919"/>
                  </a:lnTo>
                  <a:lnTo>
                    <a:pt x="418096" y="54229"/>
                  </a:lnTo>
                  <a:lnTo>
                    <a:pt x="436892" y="54229"/>
                  </a:lnTo>
                  <a:lnTo>
                    <a:pt x="436892" y="45466"/>
                  </a:lnTo>
                  <a:close/>
                </a:path>
                <a:path w="887730" h="725805">
                  <a:moveTo>
                    <a:pt x="505548" y="48514"/>
                  </a:moveTo>
                  <a:lnTo>
                    <a:pt x="503402" y="32067"/>
                  </a:lnTo>
                  <a:lnTo>
                    <a:pt x="497408" y="19545"/>
                  </a:lnTo>
                  <a:lnTo>
                    <a:pt x="495820" y="18161"/>
                  </a:lnTo>
                  <a:lnTo>
                    <a:pt x="495515" y="17907"/>
                  </a:lnTo>
                  <a:lnTo>
                    <a:pt x="495515" y="48514"/>
                  </a:lnTo>
                  <a:lnTo>
                    <a:pt x="494106" y="61099"/>
                  </a:lnTo>
                  <a:lnTo>
                    <a:pt x="490194" y="70700"/>
                  </a:lnTo>
                  <a:lnTo>
                    <a:pt x="484212" y="76835"/>
                  </a:lnTo>
                  <a:lnTo>
                    <a:pt x="476580" y="78994"/>
                  </a:lnTo>
                  <a:lnTo>
                    <a:pt x="468896" y="76835"/>
                  </a:lnTo>
                  <a:lnTo>
                    <a:pt x="462864" y="70700"/>
                  </a:lnTo>
                  <a:lnTo>
                    <a:pt x="458939" y="61099"/>
                  </a:lnTo>
                  <a:lnTo>
                    <a:pt x="457530" y="48514"/>
                  </a:lnTo>
                  <a:lnTo>
                    <a:pt x="458939" y="36004"/>
                  </a:lnTo>
                  <a:lnTo>
                    <a:pt x="462864" y="26428"/>
                  </a:lnTo>
                  <a:lnTo>
                    <a:pt x="468896" y="20307"/>
                  </a:lnTo>
                  <a:lnTo>
                    <a:pt x="476580" y="18161"/>
                  </a:lnTo>
                  <a:lnTo>
                    <a:pt x="484212" y="20307"/>
                  </a:lnTo>
                  <a:lnTo>
                    <a:pt x="490194" y="26428"/>
                  </a:lnTo>
                  <a:lnTo>
                    <a:pt x="494106" y="36004"/>
                  </a:lnTo>
                  <a:lnTo>
                    <a:pt x="495515" y="48514"/>
                  </a:lnTo>
                  <a:lnTo>
                    <a:pt x="495515" y="17907"/>
                  </a:lnTo>
                  <a:lnTo>
                    <a:pt x="488238" y="11557"/>
                  </a:lnTo>
                  <a:lnTo>
                    <a:pt x="476580" y="8763"/>
                  </a:lnTo>
                  <a:lnTo>
                    <a:pt x="464934" y="11557"/>
                  </a:lnTo>
                  <a:lnTo>
                    <a:pt x="455764" y="19545"/>
                  </a:lnTo>
                  <a:lnTo>
                    <a:pt x="449770" y="32067"/>
                  </a:lnTo>
                  <a:lnTo>
                    <a:pt x="447624" y="48514"/>
                  </a:lnTo>
                  <a:lnTo>
                    <a:pt x="449770" y="64960"/>
                  </a:lnTo>
                  <a:lnTo>
                    <a:pt x="455764" y="77482"/>
                  </a:lnTo>
                  <a:lnTo>
                    <a:pt x="464934" y="85458"/>
                  </a:lnTo>
                  <a:lnTo>
                    <a:pt x="476580" y="88265"/>
                  </a:lnTo>
                  <a:lnTo>
                    <a:pt x="488238" y="85458"/>
                  </a:lnTo>
                  <a:lnTo>
                    <a:pt x="495668" y="78994"/>
                  </a:lnTo>
                  <a:lnTo>
                    <a:pt x="497408" y="77482"/>
                  </a:lnTo>
                  <a:lnTo>
                    <a:pt x="503402" y="64960"/>
                  </a:lnTo>
                  <a:lnTo>
                    <a:pt x="505548" y="48514"/>
                  </a:lnTo>
                  <a:close/>
                </a:path>
                <a:path w="887730" h="725805">
                  <a:moveTo>
                    <a:pt x="509308" y="220472"/>
                  </a:moveTo>
                  <a:lnTo>
                    <a:pt x="468528" y="220472"/>
                  </a:lnTo>
                  <a:lnTo>
                    <a:pt x="468528" y="205613"/>
                  </a:lnTo>
                  <a:lnTo>
                    <a:pt x="458114" y="205613"/>
                  </a:lnTo>
                  <a:lnTo>
                    <a:pt x="458114" y="220472"/>
                  </a:lnTo>
                  <a:lnTo>
                    <a:pt x="416826" y="220472"/>
                  </a:lnTo>
                  <a:lnTo>
                    <a:pt x="416826" y="228981"/>
                  </a:lnTo>
                  <a:lnTo>
                    <a:pt x="509308" y="228981"/>
                  </a:lnTo>
                  <a:lnTo>
                    <a:pt x="509308" y="220472"/>
                  </a:lnTo>
                  <a:close/>
                </a:path>
                <a:path w="887730" h="725805">
                  <a:moveTo>
                    <a:pt x="515023" y="295897"/>
                  </a:moveTo>
                  <a:lnTo>
                    <a:pt x="468528" y="295897"/>
                  </a:lnTo>
                  <a:lnTo>
                    <a:pt x="468528" y="279895"/>
                  </a:lnTo>
                  <a:lnTo>
                    <a:pt x="481863" y="277774"/>
                  </a:lnTo>
                  <a:lnTo>
                    <a:pt x="491896" y="273392"/>
                  </a:lnTo>
                  <a:lnTo>
                    <a:pt x="493344" y="271894"/>
                  </a:lnTo>
                  <a:lnTo>
                    <a:pt x="498195" y="266877"/>
                  </a:lnTo>
                  <a:lnTo>
                    <a:pt x="500418" y="258305"/>
                  </a:lnTo>
                  <a:lnTo>
                    <a:pt x="497814" y="249148"/>
                  </a:lnTo>
                  <a:lnTo>
                    <a:pt x="493102" y="244843"/>
                  </a:lnTo>
                  <a:lnTo>
                    <a:pt x="490397" y="242366"/>
                  </a:lnTo>
                  <a:lnTo>
                    <a:pt x="489864" y="242176"/>
                  </a:lnTo>
                  <a:lnTo>
                    <a:pt x="489864" y="258305"/>
                  </a:lnTo>
                  <a:lnTo>
                    <a:pt x="488022" y="264020"/>
                  </a:lnTo>
                  <a:lnTo>
                    <a:pt x="482739" y="268300"/>
                  </a:lnTo>
                  <a:lnTo>
                    <a:pt x="474383" y="270967"/>
                  </a:lnTo>
                  <a:lnTo>
                    <a:pt x="463321" y="271894"/>
                  </a:lnTo>
                  <a:lnTo>
                    <a:pt x="452094" y="270967"/>
                  </a:lnTo>
                  <a:lnTo>
                    <a:pt x="443611" y="268300"/>
                  </a:lnTo>
                  <a:lnTo>
                    <a:pt x="438251" y="264020"/>
                  </a:lnTo>
                  <a:lnTo>
                    <a:pt x="436384" y="258305"/>
                  </a:lnTo>
                  <a:lnTo>
                    <a:pt x="438251" y="252666"/>
                  </a:lnTo>
                  <a:lnTo>
                    <a:pt x="443611" y="248437"/>
                  </a:lnTo>
                  <a:lnTo>
                    <a:pt x="452094" y="245770"/>
                  </a:lnTo>
                  <a:lnTo>
                    <a:pt x="463321" y="244843"/>
                  </a:lnTo>
                  <a:lnTo>
                    <a:pt x="474383" y="245770"/>
                  </a:lnTo>
                  <a:lnTo>
                    <a:pt x="482739" y="248437"/>
                  </a:lnTo>
                  <a:lnTo>
                    <a:pt x="488022" y="252666"/>
                  </a:lnTo>
                  <a:lnTo>
                    <a:pt x="489864" y="258305"/>
                  </a:lnTo>
                  <a:lnTo>
                    <a:pt x="489864" y="242176"/>
                  </a:lnTo>
                  <a:lnTo>
                    <a:pt x="478713" y="238163"/>
                  </a:lnTo>
                  <a:lnTo>
                    <a:pt x="463321" y="236715"/>
                  </a:lnTo>
                  <a:lnTo>
                    <a:pt x="447713" y="238163"/>
                  </a:lnTo>
                  <a:lnTo>
                    <a:pt x="435914" y="242366"/>
                  </a:lnTo>
                  <a:lnTo>
                    <a:pt x="428447" y="249148"/>
                  </a:lnTo>
                  <a:lnTo>
                    <a:pt x="425843" y="258305"/>
                  </a:lnTo>
                  <a:lnTo>
                    <a:pt x="428053" y="266865"/>
                  </a:lnTo>
                  <a:lnTo>
                    <a:pt x="434454" y="273443"/>
                  </a:lnTo>
                  <a:lnTo>
                    <a:pt x="444601" y="277825"/>
                  </a:lnTo>
                  <a:lnTo>
                    <a:pt x="458114" y="279895"/>
                  </a:lnTo>
                  <a:lnTo>
                    <a:pt x="458114" y="295897"/>
                  </a:lnTo>
                  <a:lnTo>
                    <a:pt x="411746" y="295897"/>
                  </a:lnTo>
                  <a:lnTo>
                    <a:pt x="411746" y="304406"/>
                  </a:lnTo>
                  <a:lnTo>
                    <a:pt x="515023" y="304406"/>
                  </a:lnTo>
                  <a:lnTo>
                    <a:pt x="515023" y="295897"/>
                  </a:lnTo>
                  <a:close/>
                </a:path>
                <a:path w="887730" h="725805">
                  <a:moveTo>
                    <a:pt x="536676" y="0"/>
                  </a:moveTo>
                  <a:lnTo>
                    <a:pt x="526262" y="0"/>
                  </a:lnTo>
                  <a:lnTo>
                    <a:pt x="526262" y="114173"/>
                  </a:lnTo>
                  <a:lnTo>
                    <a:pt x="536676" y="114173"/>
                  </a:lnTo>
                  <a:lnTo>
                    <a:pt x="536676" y="0"/>
                  </a:lnTo>
                  <a:close/>
                </a:path>
                <a:path w="887730" h="725805">
                  <a:moveTo>
                    <a:pt x="628319" y="81915"/>
                  </a:moveTo>
                  <a:lnTo>
                    <a:pt x="627672" y="76962"/>
                  </a:lnTo>
                  <a:lnTo>
                    <a:pt x="627176" y="73152"/>
                  </a:lnTo>
                  <a:lnTo>
                    <a:pt x="614895" y="75082"/>
                  </a:lnTo>
                  <a:lnTo>
                    <a:pt x="602576" y="76250"/>
                  </a:lnTo>
                  <a:lnTo>
                    <a:pt x="589292" y="76809"/>
                  </a:lnTo>
                  <a:lnTo>
                    <a:pt x="574078" y="76962"/>
                  </a:lnTo>
                  <a:lnTo>
                    <a:pt x="574078" y="19558"/>
                  </a:lnTo>
                  <a:lnTo>
                    <a:pt x="617651" y="19558"/>
                  </a:lnTo>
                  <a:lnTo>
                    <a:pt x="617651" y="10795"/>
                  </a:lnTo>
                  <a:lnTo>
                    <a:pt x="563791" y="10795"/>
                  </a:lnTo>
                  <a:lnTo>
                    <a:pt x="563791" y="85852"/>
                  </a:lnTo>
                  <a:lnTo>
                    <a:pt x="572935" y="85852"/>
                  </a:lnTo>
                  <a:lnTo>
                    <a:pt x="588822" y="85686"/>
                  </a:lnTo>
                  <a:lnTo>
                    <a:pt x="602678" y="85077"/>
                  </a:lnTo>
                  <a:lnTo>
                    <a:pt x="615505" y="83870"/>
                  </a:lnTo>
                  <a:lnTo>
                    <a:pt x="628319" y="81915"/>
                  </a:lnTo>
                  <a:close/>
                </a:path>
                <a:path w="887730" h="725805">
                  <a:moveTo>
                    <a:pt x="649668" y="0"/>
                  </a:moveTo>
                  <a:lnTo>
                    <a:pt x="639241" y="0"/>
                  </a:lnTo>
                  <a:lnTo>
                    <a:pt x="639241" y="114173"/>
                  </a:lnTo>
                  <a:lnTo>
                    <a:pt x="649668" y="114173"/>
                  </a:lnTo>
                  <a:lnTo>
                    <a:pt x="649668" y="0"/>
                  </a:lnTo>
                  <a:close/>
                </a:path>
                <a:path w="887730" h="725805">
                  <a:moveTo>
                    <a:pt x="700278" y="3937"/>
                  </a:moveTo>
                  <a:lnTo>
                    <a:pt x="675640" y="47117"/>
                  </a:lnTo>
                  <a:lnTo>
                    <a:pt x="674370" y="65024"/>
                  </a:lnTo>
                  <a:lnTo>
                    <a:pt x="675640" y="82981"/>
                  </a:lnTo>
                  <a:lnTo>
                    <a:pt x="679323" y="99517"/>
                  </a:lnTo>
                  <a:lnTo>
                    <a:pt x="685190" y="114935"/>
                  </a:lnTo>
                  <a:lnTo>
                    <a:pt x="693039" y="129540"/>
                  </a:lnTo>
                  <a:lnTo>
                    <a:pt x="700278" y="126111"/>
                  </a:lnTo>
                  <a:lnTo>
                    <a:pt x="693077" y="111988"/>
                  </a:lnTo>
                  <a:lnTo>
                    <a:pt x="688009" y="96901"/>
                  </a:lnTo>
                  <a:lnTo>
                    <a:pt x="685012" y="81140"/>
                  </a:lnTo>
                  <a:lnTo>
                    <a:pt x="684022" y="65024"/>
                  </a:lnTo>
                  <a:lnTo>
                    <a:pt x="685012" y="48920"/>
                  </a:lnTo>
                  <a:lnTo>
                    <a:pt x="688009" y="33197"/>
                  </a:lnTo>
                  <a:lnTo>
                    <a:pt x="693077" y="18110"/>
                  </a:lnTo>
                  <a:lnTo>
                    <a:pt x="700278" y="3937"/>
                  </a:lnTo>
                  <a:close/>
                </a:path>
                <a:path w="887730" h="725805">
                  <a:moveTo>
                    <a:pt x="775919" y="38735"/>
                  </a:moveTo>
                  <a:lnTo>
                    <a:pt x="773417" y="25895"/>
                  </a:lnTo>
                  <a:lnTo>
                    <a:pt x="769251" y="20955"/>
                  </a:lnTo>
                  <a:lnTo>
                    <a:pt x="766318" y="17462"/>
                  </a:lnTo>
                  <a:lnTo>
                    <a:pt x="764235" y="16598"/>
                  </a:lnTo>
                  <a:lnTo>
                    <a:pt x="764235" y="38735"/>
                  </a:lnTo>
                  <a:lnTo>
                    <a:pt x="762762" y="47371"/>
                  </a:lnTo>
                  <a:lnTo>
                    <a:pt x="758317" y="53390"/>
                  </a:lnTo>
                  <a:lnTo>
                    <a:pt x="750785" y="56896"/>
                  </a:lnTo>
                  <a:lnTo>
                    <a:pt x="740092" y="58039"/>
                  </a:lnTo>
                  <a:lnTo>
                    <a:pt x="726249" y="58039"/>
                  </a:lnTo>
                  <a:lnTo>
                    <a:pt x="726249" y="20955"/>
                  </a:lnTo>
                  <a:lnTo>
                    <a:pt x="739584" y="20955"/>
                  </a:lnTo>
                  <a:lnTo>
                    <a:pt x="750354" y="21844"/>
                  </a:lnTo>
                  <a:lnTo>
                    <a:pt x="758063" y="24790"/>
                  </a:lnTo>
                  <a:lnTo>
                    <a:pt x="762685" y="30276"/>
                  </a:lnTo>
                  <a:lnTo>
                    <a:pt x="764235" y="38735"/>
                  </a:lnTo>
                  <a:lnTo>
                    <a:pt x="764235" y="16598"/>
                  </a:lnTo>
                  <a:lnTo>
                    <a:pt x="755294" y="12839"/>
                  </a:lnTo>
                  <a:lnTo>
                    <a:pt x="740981" y="11430"/>
                  </a:lnTo>
                  <a:lnTo>
                    <a:pt x="714438" y="11430"/>
                  </a:lnTo>
                  <a:lnTo>
                    <a:pt x="714438" y="104521"/>
                  </a:lnTo>
                  <a:lnTo>
                    <a:pt x="726249" y="104521"/>
                  </a:lnTo>
                  <a:lnTo>
                    <a:pt x="726249" y="67564"/>
                  </a:lnTo>
                  <a:lnTo>
                    <a:pt x="741629" y="67564"/>
                  </a:lnTo>
                  <a:lnTo>
                    <a:pt x="755561" y="65824"/>
                  </a:lnTo>
                  <a:lnTo>
                    <a:pt x="766394" y="60528"/>
                  </a:lnTo>
                  <a:lnTo>
                    <a:pt x="768337" y="58039"/>
                  </a:lnTo>
                  <a:lnTo>
                    <a:pt x="773417" y="51536"/>
                  </a:lnTo>
                  <a:lnTo>
                    <a:pt x="775919" y="38735"/>
                  </a:lnTo>
                  <a:close/>
                </a:path>
                <a:path w="887730" h="725805">
                  <a:moveTo>
                    <a:pt x="859688" y="104521"/>
                  </a:moveTo>
                  <a:lnTo>
                    <a:pt x="831367" y="56007"/>
                  </a:lnTo>
                  <a:lnTo>
                    <a:pt x="826033" y="46863"/>
                  </a:lnTo>
                  <a:lnTo>
                    <a:pt x="855116" y="11430"/>
                  </a:lnTo>
                  <a:lnTo>
                    <a:pt x="841908" y="11430"/>
                  </a:lnTo>
                  <a:lnTo>
                    <a:pt x="803033" y="58166"/>
                  </a:lnTo>
                  <a:lnTo>
                    <a:pt x="802652" y="58166"/>
                  </a:lnTo>
                  <a:lnTo>
                    <a:pt x="802652" y="11430"/>
                  </a:lnTo>
                  <a:lnTo>
                    <a:pt x="790841" y="11430"/>
                  </a:lnTo>
                  <a:lnTo>
                    <a:pt x="790841" y="104521"/>
                  </a:lnTo>
                  <a:lnTo>
                    <a:pt x="802652" y="104521"/>
                  </a:lnTo>
                  <a:lnTo>
                    <a:pt x="802652" y="75057"/>
                  </a:lnTo>
                  <a:lnTo>
                    <a:pt x="816851" y="58166"/>
                  </a:lnTo>
                  <a:lnTo>
                    <a:pt x="818667" y="56007"/>
                  </a:lnTo>
                  <a:lnTo>
                    <a:pt x="846480" y="104521"/>
                  </a:lnTo>
                  <a:lnTo>
                    <a:pt x="859688" y="104521"/>
                  </a:lnTo>
                  <a:close/>
                </a:path>
                <a:path w="887730" h="725805">
                  <a:moveTo>
                    <a:pt x="887704" y="65024"/>
                  </a:moveTo>
                  <a:lnTo>
                    <a:pt x="886421" y="47117"/>
                  </a:lnTo>
                  <a:lnTo>
                    <a:pt x="882726" y="30594"/>
                  </a:lnTo>
                  <a:lnTo>
                    <a:pt x="876820" y="15176"/>
                  </a:lnTo>
                  <a:lnTo>
                    <a:pt x="868895" y="635"/>
                  </a:lnTo>
                  <a:lnTo>
                    <a:pt x="861783" y="3937"/>
                  </a:lnTo>
                  <a:lnTo>
                    <a:pt x="868934" y="18110"/>
                  </a:lnTo>
                  <a:lnTo>
                    <a:pt x="874014" y="33197"/>
                  </a:lnTo>
                  <a:lnTo>
                    <a:pt x="877036" y="48920"/>
                  </a:lnTo>
                  <a:lnTo>
                    <a:pt x="878039" y="65024"/>
                  </a:lnTo>
                  <a:lnTo>
                    <a:pt x="877036" y="81140"/>
                  </a:lnTo>
                  <a:lnTo>
                    <a:pt x="874014" y="96901"/>
                  </a:lnTo>
                  <a:lnTo>
                    <a:pt x="868934" y="111988"/>
                  </a:lnTo>
                  <a:lnTo>
                    <a:pt x="861783" y="126111"/>
                  </a:lnTo>
                  <a:lnTo>
                    <a:pt x="868895" y="129540"/>
                  </a:lnTo>
                  <a:lnTo>
                    <a:pt x="876820" y="114935"/>
                  </a:lnTo>
                  <a:lnTo>
                    <a:pt x="882726" y="99517"/>
                  </a:lnTo>
                  <a:lnTo>
                    <a:pt x="886421" y="82981"/>
                  </a:lnTo>
                  <a:lnTo>
                    <a:pt x="887704" y="65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77345" y="7940702"/>
            <a:ext cx="3543935" cy="1083310"/>
            <a:chOff x="1077345" y="7940702"/>
            <a:chExt cx="3543935" cy="1083310"/>
          </a:xfrm>
        </p:grpSpPr>
        <p:sp>
          <p:nvSpPr>
            <p:cNvPr id="21" name="object 21"/>
            <p:cNvSpPr/>
            <p:nvPr/>
          </p:nvSpPr>
          <p:spPr>
            <a:xfrm>
              <a:off x="1077341" y="7940713"/>
              <a:ext cx="3543935" cy="1083310"/>
            </a:xfrm>
            <a:custGeom>
              <a:avLst/>
              <a:gdLst/>
              <a:ahLst/>
              <a:cxnLst/>
              <a:rect l="l" t="t" r="r" b="b"/>
              <a:pathLst>
                <a:path w="3543935" h="1083309">
                  <a:moveTo>
                    <a:pt x="3543338" y="0"/>
                  </a:moveTo>
                  <a:lnTo>
                    <a:pt x="1602803" y="0"/>
                  </a:lnTo>
                  <a:lnTo>
                    <a:pt x="1366926" y="0"/>
                  </a:lnTo>
                  <a:lnTo>
                    <a:pt x="0" y="0"/>
                  </a:lnTo>
                  <a:lnTo>
                    <a:pt x="0" y="1082802"/>
                  </a:lnTo>
                  <a:lnTo>
                    <a:pt x="1366926" y="1082802"/>
                  </a:lnTo>
                  <a:lnTo>
                    <a:pt x="1602803" y="1082802"/>
                  </a:lnTo>
                  <a:lnTo>
                    <a:pt x="3543338" y="1082802"/>
                  </a:lnTo>
                  <a:lnTo>
                    <a:pt x="354333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7345" y="8046403"/>
              <a:ext cx="930910" cy="873125"/>
            </a:xfrm>
            <a:custGeom>
              <a:avLst/>
              <a:gdLst/>
              <a:ahLst/>
              <a:cxnLst/>
              <a:rect l="l" t="t" r="r" b="b"/>
              <a:pathLst>
                <a:path w="930910" h="873125">
                  <a:moveTo>
                    <a:pt x="493202" y="872984"/>
                  </a:moveTo>
                  <a:lnTo>
                    <a:pt x="0" y="872984"/>
                  </a:lnTo>
                  <a:lnTo>
                    <a:pt x="0" y="0"/>
                  </a:lnTo>
                  <a:lnTo>
                    <a:pt x="493202" y="0"/>
                  </a:lnTo>
                  <a:lnTo>
                    <a:pt x="540754" y="2555"/>
                  </a:lnTo>
                  <a:lnTo>
                    <a:pt x="586842" y="10045"/>
                  </a:lnTo>
                  <a:lnTo>
                    <a:pt x="631195" y="22204"/>
                  </a:lnTo>
                  <a:lnTo>
                    <a:pt x="673547" y="38768"/>
                  </a:lnTo>
                  <a:lnTo>
                    <a:pt x="713626" y="59472"/>
                  </a:lnTo>
                  <a:lnTo>
                    <a:pt x="751165" y="84051"/>
                  </a:lnTo>
                  <a:lnTo>
                    <a:pt x="785895" y="112240"/>
                  </a:lnTo>
                  <a:lnTo>
                    <a:pt x="817546" y="143775"/>
                  </a:lnTo>
                  <a:lnTo>
                    <a:pt x="845850" y="178390"/>
                  </a:lnTo>
                  <a:lnTo>
                    <a:pt x="870537" y="215821"/>
                  </a:lnTo>
                  <a:lnTo>
                    <a:pt x="891338" y="255802"/>
                  </a:lnTo>
                  <a:lnTo>
                    <a:pt x="907986" y="298070"/>
                  </a:lnTo>
                  <a:lnTo>
                    <a:pt x="920210" y="342360"/>
                  </a:lnTo>
                  <a:lnTo>
                    <a:pt x="927741" y="388405"/>
                  </a:lnTo>
                  <a:lnTo>
                    <a:pt x="930311" y="435943"/>
                  </a:lnTo>
                  <a:lnTo>
                    <a:pt x="927741" y="483482"/>
                  </a:lnTo>
                  <a:lnTo>
                    <a:pt x="920210" y="529559"/>
                  </a:lnTo>
                  <a:lnTo>
                    <a:pt x="907986" y="573903"/>
                  </a:lnTo>
                  <a:lnTo>
                    <a:pt x="891338" y="616246"/>
                  </a:lnTo>
                  <a:lnTo>
                    <a:pt x="870537" y="656319"/>
                  </a:lnTo>
                  <a:lnTo>
                    <a:pt x="845850" y="693853"/>
                  </a:lnTo>
                  <a:lnTo>
                    <a:pt x="817546" y="728578"/>
                  </a:lnTo>
                  <a:lnTo>
                    <a:pt x="785895" y="760225"/>
                  </a:lnTo>
                  <a:lnTo>
                    <a:pt x="751165" y="788526"/>
                  </a:lnTo>
                  <a:lnTo>
                    <a:pt x="713626" y="813212"/>
                  </a:lnTo>
                  <a:lnTo>
                    <a:pt x="673547" y="834012"/>
                  </a:lnTo>
                  <a:lnTo>
                    <a:pt x="631195" y="850659"/>
                  </a:lnTo>
                  <a:lnTo>
                    <a:pt x="586842" y="862882"/>
                  </a:lnTo>
                  <a:lnTo>
                    <a:pt x="540754" y="870414"/>
                  </a:lnTo>
                  <a:lnTo>
                    <a:pt x="493202" y="87298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5949" y="8246148"/>
              <a:ext cx="1130300" cy="473075"/>
            </a:xfrm>
            <a:custGeom>
              <a:avLst/>
              <a:gdLst/>
              <a:ahLst/>
              <a:cxnLst/>
              <a:rect l="l" t="t" r="r" b="b"/>
              <a:pathLst>
                <a:path w="1130300" h="473075">
                  <a:moveTo>
                    <a:pt x="51600" y="210972"/>
                  </a:moveTo>
                  <a:lnTo>
                    <a:pt x="33096" y="179374"/>
                  </a:lnTo>
                  <a:lnTo>
                    <a:pt x="32512" y="178358"/>
                  </a:lnTo>
                  <a:lnTo>
                    <a:pt x="39420" y="175691"/>
                  </a:lnTo>
                  <a:lnTo>
                    <a:pt x="44221" y="171754"/>
                  </a:lnTo>
                  <a:lnTo>
                    <a:pt x="44742" y="171323"/>
                  </a:lnTo>
                  <a:lnTo>
                    <a:pt x="48158" y="165239"/>
                  </a:lnTo>
                  <a:lnTo>
                    <a:pt x="49364" y="157429"/>
                  </a:lnTo>
                  <a:lnTo>
                    <a:pt x="47434" y="147599"/>
                  </a:lnTo>
                  <a:lnTo>
                    <a:pt x="44526" y="144119"/>
                  </a:lnTo>
                  <a:lnTo>
                    <a:pt x="42037" y="141135"/>
                  </a:lnTo>
                  <a:lnTo>
                    <a:pt x="40017" y="140271"/>
                  </a:lnTo>
                  <a:lnTo>
                    <a:pt x="40017" y="147574"/>
                  </a:lnTo>
                  <a:lnTo>
                    <a:pt x="40017" y="167081"/>
                  </a:lnTo>
                  <a:lnTo>
                    <a:pt x="33629" y="171754"/>
                  </a:lnTo>
                  <a:lnTo>
                    <a:pt x="9448" y="171754"/>
                  </a:lnTo>
                  <a:lnTo>
                    <a:pt x="9448" y="144119"/>
                  </a:lnTo>
                  <a:lnTo>
                    <a:pt x="33629" y="144119"/>
                  </a:lnTo>
                  <a:lnTo>
                    <a:pt x="40017" y="147574"/>
                  </a:lnTo>
                  <a:lnTo>
                    <a:pt x="40017" y="140271"/>
                  </a:lnTo>
                  <a:lnTo>
                    <a:pt x="33807" y="137579"/>
                  </a:lnTo>
                  <a:lnTo>
                    <a:pt x="23368" y="136499"/>
                  </a:lnTo>
                  <a:lnTo>
                    <a:pt x="0" y="136499"/>
                  </a:lnTo>
                  <a:lnTo>
                    <a:pt x="0" y="210972"/>
                  </a:lnTo>
                  <a:lnTo>
                    <a:pt x="9448" y="210972"/>
                  </a:lnTo>
                  <a:lnTo>
                    <a:pt x="9448" y="179374"/>
                  </a:lnTo>
                  <a:lnTo>
                    <a:pt x="22860" y="179374"/>
                  </a:lnTo>
                  <a:lnTo>
                    <a:pt x="40932" y="210972"/>
                  </a:lnTo>
                  <a:lnTo>
                    <a:pt x="51600" y="210972"/>
                  </a:lnTo>
                  <a:close/>
                </a:path>
                <a:path w="1130300" h="473075">
                  <a:moveTo>
                    <a:pt x="98615" y="202946"/>
                  </a:moveTo>
                  <a:lnTo>
                    <a:pt x="63969" y="202946"/>
                  </a:lnTo>
                  <a:lnTo>
                    <a:pt x="63969" y="175818"/>
                  </a:lnTo>
                  <a:lnTo>
                    <a:pt x="92214" y="175818"/>
                  </a:lnTo>
                  <a:lnTo>
                    <a:pt x="92214" y="167792"/>
                  </a:lnTo>
                  <a:lnTo>
                    <a:pt x="63969" y="167792"/>
                  </a:lnTo>
                  <a:lnTo>
                    <a:pt x="63969" y="144424"/>
                  </a:lnTo>
                  <a:lnTo>
                    <a:pt x="97497" y="144424"/>
                  </a:lnTo>
                  <a:lnTo>
                    <a:pt x="97497" y="136499"/>
                  </a:lnTo>
                  <a:lnTo>
                    <a:pt x="54521" y="136499"/>
                  </a:lnTo>
                  <a:lnTo>
                    <a:pt x="54521" y="210972"/>
                  </a:lnTo>
                  <a:lnTo>
                    <a:pt x="98615" y="210972"/>
                  </a:lnTo>
                  <a:lnTo>
                    <a:pt x="98615" y="202946"/>
                  </a:lnTo>
                  <a:close/>
                </a:path>
                <a:path w="1130300" h="473075">
                  <a:moveTo>
                    <a:pt x="155270" y="201625"/>
                  </a:moveTo>
                  <a:lnTo>
                    <a:pt x="150088" y="195732"/>
                  </a:lnTo>
                  <a:lnTo>
                    <a:pt x="145313" y="200914"/>
                  </a:lnTo>
                  <a:lnTo>
                    <a:pt x="139928" y="204063"/>
                  </a:lnTo>
                  <a:lnTo>
                    <a:pt x="132816" y="204063"/>
                  </a:lnTo>
                  <a:lnTo>
                    <a:pt x="123202" y="201930"/>
                  </a:lnTo>
                  <a:lnTo>
                    <a:pt x="115900" y="195821"/>
                  </a:lnTo>
                  <a:lnTo>
                    <a:pt x="111277" y="186182"/>
                  </a:lnTo>
                  <a:lnTo>
                    <a:pt x="109651" y="173482"/>
                  </a:lnTo>
                  <a:lnTo>
                    <a:pt x="111328" y="160921"/>
                  </a:lnTo>
                  <a:lnTo>
                    <a:pt x="116090" y="151422"/>
                  </a:lnTo>
                  <a:lnTo>
                    <a:pt x="123494" y="145402"/>
                  </a:lnTo>
                  <a:lnTo>
                    <a:pt x="133121" y="143306"/>
                  </a:lnTo>
                  <a:lnTo>
                    <a:pt x="139522" y="143306"/>
                  </a:lnTo>
                  <a:lnTo>
                    <a:pt x="144500" y="146253"/>
                  </a:lnTo>
                  <a:lnTo>
                    <a:pt x="148361" y="150418"/>
                  </a:lnTo>
                  <a:lnTo>
                    <a:pt x="153441" y="144322"/>
                  </a:lnTo>
                  <a:lnTo>
                    <a:pt x="152527" y="143306"/>
                  </a:lnTo>
                  <a:lnTo>
                    <a:pt x="149174" y="139547"/>
                  </a:lnTo>
                  <a:lnTo>
                    <a:pt x="142062" y="135077"/>
                  </a:lnTo>
                  <a:lnTo>
                    <a:pt x="133019" y="135077"/>
                  </a:lnTo>
                  <a:lnTo>
                    <a:pt x="119888" y="137731"/>
                  </a:lnTo>
                  <a:lnTo>
                    <a:pt x="109423" y="145402"/>
                  </a:lnTo>
                  <a:lnTo>
                    <a:pt x="102501" y="157581"/>
                  </a:lnTo>
                  <a:lnTo>
                    <a:pt x="99999" y="173786"/>
                  </a:lnTo>
                  <a:lnTo>
                    <a:pt x="102463" y="190004"/>
                  </a:lnTo>
                  <a:lnTo>
                    <a:pt x="109270" y="202107"/>
                  </a:lnTo>
                  <a:lnTo>
                    <a:pt x="119545" y="209677"/>
                  </a:lnTo>
                  <a:lnTo>
                    <a:pt x="132410" y="212293"/>
                  </a:lnTo>
                  <a:lnTo>
                    <a:pt x="142062" y="212293"/>
                  </a:lnTo>
                  <a:lnTo>
                    <a:pt x="149377" y="208432"/>
                  </a:lnTo>
                  <a:lnTo>
                    <a:pt x="153162" y="204063"/>
                  </a:lnTo>
                  <a:lnTo>
                    <a:pt x="155270" y="201625"/>
                  </a:lnTo>
                  <a:close/>
                </a:path>
                <a:path w="1130300" h="473075">
                  <a:moveTo>
                    <a:pt x="218427" y="173482"/>
                  </a:moveTo>
                  <a:lnTo>
                    <a:pt x="216090" y="157403"/>
                  </a:lnTo>
                  <a:lnTo>
                    <a:pt x="209537" y="145326"/>
                  </a:lnTo>
                  <a:lnTo>
                    <a:pt x="208775" y="144754"/>
                  </a:lnTo>
                  <a:lnTo>
                    <a:pt x="208775" y="173482"/>
                  </a:lnTo>
                  <a:lnTo>
                    <a:pt x="207187" y="186105"/>
                  </a:lnTo>
                  <a:lnTo>
                    <a:pt x="202704" y="195732"/>
                  </a:lnTo>
                  <a:lnTo>
                    <a:pt x="195707" y="201891"/>
                  </a:lnTo>
                  <a:lnTo>
                    <a:pt x="186626" y="204063"/>
                  </a:lnTo>
                  <a:lnTo>
                    <a:pt x="177507" y="201891"/>
                  </a:lnTo>
                  <a:lnTo>
                    <a:pt x="170522" y="195732"/>
                  </a:lnTo>
                  <a:lnTo>
                    <a:pt x="166052" y="186105"/>
                  </a:lnTo>
                  <a:lnTo>
                    <a:pt x="164477" y="173482"/>
                  </a:lnTo>
                  <a:lnTo>
                    <a:pt x="166052" y="160883"/>
                  </a:lnTo>
                  <a:lnTo>
                    <a:pt x="170522" y="151384"/>
                  </a:lnTo>
                  <a:lnTo>
                    <a:pt x="177495" y="145402"/>
                  </a:lnTo>
                  <a:lnTo>
                    <a:pt x="186626" y="143306"/>
                  </a:lnTo>
                  <a:lnTo>
                    <a:pt x="195707" y="145389"/>
                  </a:lnTo>
                  <a:lnTo>
                    <a:pt x="202692" y="151384"/>
                  </a:lnTo>
                  <a:lnTo>
                    <a:pt x="207187" y="160883"/>
                  </a:lnTo>
                  <a:lnTo>
                    <a:pt x="208775" y="173482"/>
                  </a:lnTo>
                  <a:lnTo>
                    <a:pt x="208775" y="144754"/>
                  </a:lnTo>
                  <a:lnTo>
                    <a:pt x="206870" y="143306"/>
                  </a:lnTo>
                  <a:lnTo>
                    <a:pt x="199478" y="137718"/>
                  </a:lnTo>
                  <a:lnTo>
                    <a:pt x="186626" y="135077"/>
                  </a:lnTo>
                  <a:lnTo>
                    <a:pt x="173774" y="137718"/>
                  </a:lnTo>
                  <a:lnTo>
                    <a:pt x="163715" y="145326"/>
                  </a:lnTo>
                  <a:lnTo>
                    <a:pt x="157175" y="157403"/>
                  </a:lnTo>
                  <a:lnTo>
                    <a:pt x="154825" y="173482"/>
                  </a:lnTo>
                  <a:lnTo>
                    <a:pt x="157175" y="189611"/>
                  </a:lnTo>
                  <a:lnTo>
                    <a:pt x="163715" y="201841"/>
                  </a:lnTo>
                  <a:lnTo>
                    <a:pt x="173774" y="209588"/>
                  </a:lnTo>
                  <a:lnTo>
                    <a:pt x="186626" y="212293"/>
                  </a:lnTo>
                  <a:lnTo>
                    <a:pt x="199478" y="209588"/>
                  </a:lnTo>
                  <a:lnTo>
                    <a:pt x="206654" y="204063"/>
                  </a:lnTo>
                  <a:lnTo>
                    <a:pt x="209537" y="201841"/>
                  </a:lnTo>
                  <a:lnTo>
                    <a:pt x="216090" y="189611"/>
                  </a:lnTo>
                  <a:lnTo>
                    <a:pt x="218427" y="173482"/>
                  </a:lnTo>
                  <a:close/>
                </a:path>
                <a:path w="1130300" h="473075">
                  <a:moveTo>
                    <a:pt x="243827" y="267309"/>
                  </a:moveTo>
                  <a:lnTo>
                    <a:pt x="189268" y="267309"/>
                  </a:lnTo>
                  <a:lnTo>
                    <a:pt x="189268" y="275234"/>
                  </a:lnTo>
                  <a:lnTo>
                    <a:pt x="211823" y="275234"/>
                  </a:lnTo>
                  <a:lnTo>
                    <a:pt x="211823" y="341782"/>
                  </a:lnTo>
                  <a:lnTo>
                    <a:pt x="221272" y="341782"/>
                  </a:lnTo>
                  <a:lnTo>
                    <a:pt x="221272" y="275234"/>
                  </a:lnTo>
                  <a:lnTo>
                    <a:pt x="243827" y="275234"/>
                  </a:lnTo>
                  <a:lnTo>
                    <a:pt x="243827" y="267309"/>
                  </a:lnTo>
                  <a:close/>
                </a:path>
                <a:path w="1130300" h="473075">
                  <a:moveTo>
                    <a:pt x="286664" y="136499"/>
                  </a:moveTo>
                  <a:lnTo>
                    <a:pt x="275285" y="136499"/>
                  </a:lnTo>
                  <a:lnTo>
                    <a:pt x="261061" y="176326"/>
                  </a:lnTo>
                  <a:lnTo>
                    <a:pt x="259334" y="181508"/>
                  </a:lnTo>
                  <a:lnTo>
                    <a:pt x="257708" y="186690"/>
                  </a:lnTo>
                  <a:lnTo>
                    <a:pt x="255981" y="191871"/>
                  </a:lnTo>
                  <a:lnTo>
                    <a:pt x="255473" y="191871"/>
                  </a:lnTo>
                  <a:lnTo>
                    <a:pt x="253644" y="186690"/>
                  </a:lnTo>
                  <a:lnTo>
                    <a:pt x="250190" y="176326"/>
                  </a:lnTo>
                  <a:lnTo>
                    <a:pt x="239928" y="147777"/>
                  </a:lnTo>
                  <a:lnTo>
                    <a:pt x="235864" y="136499"/>
                  </a:lnTo>
                  <a:lnTo>
                    <a:pt x="224485" y="136499"/>
                  </a:lnTo>
                  <a:lnTo>
                    <a:pt x="224485" y="210972"/>
                  </a:lnTo>
                  <a:lnTo>
                    <a:pt x="233019" y="210972"/>
                  </a:lnTo>
                  <a:lnTo>
                    <a:pt x="233019" y="163322"/>
                  </a:lnTo>
                  <a:lnTo>
                    <a:pt x="232308" y="154279"/>
                  </a:lnTo>
                  <a:lnTo>
                    <a:pt x="231902" y="147777"/>
                  </a:lnTo>
                  <a:lnTo>
                    <a:pt x="232308" y="147777"/>
                  </a:lnTo>
                  <a:lnTo>
                    <a:pt x="238201" y="164744"/>
                  </a:lnTo>
                  <a:lnTo>
                    <a:pt x="252323" y="203454"/>
                  </a:lnTo>
                  <a:lnTo>
                    <a:pt x="258622" y="203454"/>
                  </a:lnTo>
                  <a:lnTo>
                    <a:pt x="262851" y="191871"/>
                  </a:lnTo>
                  <a:lnTo>
                    <a:pt x="272745" y="164744"/>
                  </a:lnTo>
                  <a:lnTo>
                    <a:pt x="278638" y="147777"/>
                  </a:lnTo>
                  <a:lnTo>
                    <a:pt x="279044" y="147777"/>
                  </a:lnTo>
                  <a:lnTo>
                    <a:pt x="277825" y="163322"/>
                  </a:lnTo>
                  <a:lnTo>
                    <a:pt x="277825" y="210972"/>
                  </a:lnTo>
                  <a:lnTo>
                    <a:pt x="286664" y="210972"/>
                  </a:lnTo>
                  <a:lnTo>
                    <a:pt x="286664" y="147777"/>
                  </a:lnTo>
                  <a:lnTo>
                    <a:pt x="286664" y="136499"/>
                  </a:lnTo>
                  <a:close/>
                </a:path>
                <a:path w="1130300" h="473075">
                  <a:moveTo>
                    <a:pt x="298348" y="341782"/>
                  </a:moveTo>
                  <a:lnTo>
                    <a:pt x="290626" y="319024"/>
                  </a:lnTo>
                  <a:lnTo>
                    <a:pt x="288074" y="311505"/>
                  </a:lnTo>
                  <a:lnTo>
                    <a:pt x="278942" y="284645"/>
                  </a:lnTo>
                  <a:lnTo>
                    <a:pt x="278942" y="311505"/>
                  </a:lnTo>
                  <a:lnTo>
                    <a:pt x="256387" y="311505"/>
                  </a:lnTo>
                  <a:lnTo>
                    <a:pt x="267462" y="274929"/>
                  </a:lnTo>
                  <a:lnTo>
                    <a:pt x="267868" y="274929"/>
                  </a:lnTo>
                  <a:lnTo>
                    <a:pt x="269697" y="281330"/>
                  </a:lnTo>
                  <a:lnTo>
                    <a:pt x="271513" y="287604"/>
                  </a:lnTo>
                  <a:lnTo>
                    <a:pt x="273405" y="293852"/>
                  </a:lnTo>
                  <a:lnTo>
                    <a:pt x="275386" y="300126"/>
                  </a:lnTo>
                  <a:lnTo>
                    <a:pt x="278942" y="311505"/>
                  </a:lnTo>
                  <a:lnTo>
                    <a:pt x="278942" y="284645"/>
                  </a:lnTo>
                  <a:lnTo>
                    <a:pt x="275640" y="274929"/>
                  </a:lnTo>
                  <a:lnTo>
                    <a:pt x="273050" y="267309"/>
                  </a:lnTo>
                  <a:lnTo>
                    <a:pt x="262585" y="267309"/>
                  </a:lnTo>
                  <a:lnTo>
                    <a:pt x="237286" y="341782"/>
                  </a:lnTo>
                  <a:lnTo>
                    <a:pt x="246837" y="341782"/>
                  </a:lnTo>
                  <a:lnTo>
                    <a:pt x="254050" y="319024"/>
                  </a:lnTo>
                  <a:lnTo>
                    <a:pt x="281279" y="319024"/>
                  </a:lnTo>
                  <a:lnTo>
                    <a:pt x="288391" y="341782"/>
                  </a:lnTo>
                  <a:lnTo>
                    <a:pt x="298348" y="341782"/>
                  </a:lnTo>
                  <a:close/>
                </a:path>
                <a:path w="1130300" h="473075">
                  <a:moveTo>
                    <a:pt x="350850" y="309778"/>
                  </a:moveTo>
                  <a:lnTo>
                    <a:pt x="347040" y="306222"/>
                  </a:lnTo>
                  <a:lnTo>
                    <a:pt x="344551" y="303885"/>
                  </a:lnTo>
                  <a:lnTo>
                    <a:pt x="341604" y="303326"/>
                  </a:lnTo>
                  <a:lnTo>
                    <a:pt x="341604" y="310388"/>
                  </a:lnTo>
                  <a:lnTo>
                    <a:pt x="341604" y="329692"/>
                  </a:lnTo>
                  <a:lnTo>
                    <a:pt x="334086" y="334264"/>
                  </a:lnTo>
                  <a:lnTo>
                    <a:pt x="308279" y="334264"/>
                  </a:lnTo>
                  <a:lnTo>
                    <a:pt x="308279" y="306222"/>
                  </a:lnTo>
                  <a:lnTo>
                    <a:pt x="334289" y="306222"/>
                  </a:lnTo>
                  <a:lnTo>
                    <a:pt x="341604" y="310388"/>
                  </a:lnTo>
                  <a:lnTo>
                    <a:pt x="341604" y="303326"/>
                  </a:lnTo>
                  <a:lnTo>
                    <a:pt x="335610" y="302158"/>
                  </a:lnTo>
                  <a:lnTo>
                    <a:pt x="335610" y="301650"/>
                  </a:lnTo>
                  <a:lnTo>
                    <a:pt x="342620" y="299415"/>
                  </a:lnTo>
                  <a:lnTo>
                    <a:pt x="342861" y="299008"/>
                  </a:lnTo>
                  <a:lnTo>
                    <a:pt x="346583" y="292912"/>
                  </a:lnTo>
                  <a:lnTo>
                    <a:pt x="346583" y="285496"/>
                  </a:lnTo>
                  <a:lnTo>
                    <a:pt x="344703" y="277126"/>
                  </a:lnTo>
                  <a:lnTo>
                    <a:pt x="342468" y="274726"/>
                  </a:lnTo>
                  <a:lnTo>
                    <a:pt x="339458" y="271487"/>
                  </a:lnTo>
                  <a:lnTo>
                    <a:pt x="337337" y="270662"/>
                  </a:lnTo>
                  <a:lnTo>
                    <a:pt x="337337" y="277977"/>
                  </a:lnTo>
                  <a:lnTo>
                    <a:pt x="337337" y="294233"/>
                  </a:lnTo>
                  <a:lnTo>
                    <a:pt x="332155" y="299008"/>
                  </a:lnTo>
                  <a:lnTo>
                    <a:pt x="308279" y="299008"/>
                  </a:lnTo>
                  <a:lnTo>
                    <a:pt x="308279" y="274726"/>
                  </a:lnTo>
                  <a:lnTo>
                    <a:pt x="331343" y="274726"/>
                  </a:lnTo>
                  <a:lnTo>
                    <a:pt x="337337" y="277977"/>
                  </a:lnTo>
                  <a:lnTo>
                    <a:pt x="337337" y="270662"/>
                  </a:lnTo>
                  <a:lnTo>
                    <a:pt x="331355" y="268312"/>
                  </a:lnTo>
                  <a:lnTo>
                    <a:pt x="320979" y="267309"/>
                  </a:lnTo>
                  <a:lnTo>
                    <a:pt x="298831" y="267309"/>
                  </a:lnTo>
                  <a:lnTo>
                    <a:pt x="298831" y="341782"/>
                  </a:lnTo>
                  <a:lnTo>
                    <a:pt x="322605" y="341782"/>
                  </a:lnTo>
                  <a:lnTo>
                    <a:pt x="334048" y="340436"/>
                  </a:lnTo>
                  <a:lnTo>
                    <a:pt x="342976" y="336346"/>
                  </a:lnTo>
                  <a:lnTo>
                    <a:pt x="344741" y="334264"/>
                  </a:lnTo>
                  <a:lnTo>
                    <a:pt x="348780" y="329526"/>
                  </a:lnTo>
                  <a:lnTo>
                    <a:pt x="350850" y="319938"/>
                  </a:lnTo>
                  <a:lnTo>
                    <a:pt x="350850" y="309778"/>
                  </a:lnTo>
                  <a:close/>
                </a:path>
                <a:path w="1130300" h="473075">
                  <a:moveTo>
                    <a:pt x="359181" y="136499"/>
                  </a:moveTo>
                  <a:lnTo>
                    <a:pt x="347802" y="136499"/>
                  </a:lnTo>
                  <a:lnTo>
                    <a:pt x="333578" y="176326"/>
                  </a:lnTo>
                  <a:lnTo>
                    <a:pt x="331851" y="181508"/>
                  </a:lnTo>
                  <a:lnTo>
                    <a:pt x="330225" y="186690"/>
                  </a:lnTo>
                  <a:lnTo>
                    <a:pt x="328498" y="191871"/>
                  </a:lnTo>
                  <a:lnTo>
                    <a:pt x="327990" y="191871"/>
                  </a:lnTo>
                  <a:lnTo>
                    <a:pt x="326161" y="186690"/>
                  </a:lnTo>
                  <a:lnTo>
                    <a:pt x="322707" y="176326"/>
                  </a:lnTo>
                  <a:lnTo>
                    <a:pt x="312432" y="147777"/>
                  </a:lnTo>
                  <a:lnTo>
                    <a:pt x="308381" y="136499"/>
                  </a:lnTo>
                  <a:lnTo>
                    <a:pt x="297002" y="136499"/>
                  </a:lnTo>
                  <a:lnTo>
                    <a:pt x="297002" y="210972"/>
                  </a:lnTo>
                  <a:lnTo>
                    <a:pt x="305536" y="210972"/>
                  </a:lnTo>
                  <a:lnTo>
                    <a:pt x="305536" y="163322"/>
                  </a:lnTo>
                  <a:lnTo>
                    <a:pt x="304825" y="154279"/>
                  </a:lnTo>
                  <a:lnTo>
                    <a:pt x="304419" y="147777"/>
                  </a:lnTo>
                  <a:lnTo>
                    <a:pt x="304825" y="147777"/>
                  </a:lnTo>
                  <a:lnTo>
                    <a:pt x="310718" y="164744"/>
                  </a:lnTo>
                  <a:lnTo>
                    <a:pt x="324840" y="203454"/>
                  </a:lnTo>
                  <a:lnTo>
                    <a:pt x="331139" y="203454"/>
                  </a:lnTo>
                  <a:lnTo>
                    <a:pt x="335356" y="191871"/>
                  </a:lnTo>
                  <a:lnTo>
                    <a:pt x="345262" y="164744"/>
                  </a:lnTo>
                  <a:lnTo>
                    <a:pt x="351155" y="147777"/>
                  </a:lnTo>
                  <a:lnTo>
                    <a:pt x="351561" y="147777"/>
                  </a:lnTo>
                  <a:lnTo>
                    <a:pt x="350342" y="163322"/>
                  </a:lnTo>
                  <a:lnTo>
                    <a:pt x="350342" y="210972"/>
                  </a:lnTo>
                  <a:lnTo>
                    <a:pt x="359181" y="210972"/>
                  </a:lnTo>
                  <a:lnTo>
                    <a:pt x="359181" y="147777"/>
                  </a:lnTo>
                  <a:lnTo>
                    <a:pt x="359181" y="136499"/>
                  </a:lnTo>
                  <a:close/>
                </a:path>
                <a:path w="1130300" h="473075">
                  <a:moveTo>
                    <a:pt x="397548" y="333756"/>
                  </a:moveTo>
                  <a:lnTo>
                    <a:pt x="365036" y="333756"/>
                  </a:lnTo>
                  <a:lnTo>
                    <a:pt x="365036" y="267309"/>
                  </a:lnTo>
                  <a:lnTo>
                    <a:pt x="355587" y="267309"/>
                  </a:lnTo>
                  <a:lnTo>
                    <a:pt x="355587" y="341782"/>
                  </a:lnTo>
                  <a:lnTo>
                    <a:pt x="397548" y="341782"/>
                  </a:lnTo>
                  <a:lnTo>
                    <a:pt x="397548" y="333756"/>
                  </a:lnTo>
                  <a:close/>
                </a:path>
                <a:path w="1130300" h="473075">
                  <a:moveTo>
                    <a:pt x="413600" y="202946"/>
                  </a:moveTo>
                  <a:lnTo>
                    <a:pt x="378955" y="202946"/>
                  </a:lnTo>
                  <a:lnTo>
                    <a:pt x="378955" y="175818"/>
                  </a:lnTo>
                  <a:lnTo>
                    <a:pt x="407200" y="175818"/>
                  </a:lnTo>
                  <a:lnTo>
                    <a:pt x="407200" y="167792"/>
                  </a:lnTo>
                  <a:lnTo>
                    <a:pt x="378955" y="167792"/>
                  </a:lnTo>
                  <a:lnTo>
                    <a:pt x="378955" y="144424"/>
                  </a:lnTo>
                  <a:lnTo>
                    <a:pt x="412483" y="144424"/>
                  </a:lnTo>
                  <a:lnTo>
                    <a:pt x="412483" y="136499"/>
                  </a:lnTo>
                  <a:lnTo>
                    <a:pt x="369506" y="136499"/>
                  </a:lnTo>
                  <a:lnTo>
                    <a:pt x="369506" y="210972"/>
                  </a:lnTo>
                  <a:lnTo>
                    <a:pt x="413600" y="210972"/>
                  </a:lnTo>
                  <a:lnTo>
                    <a:pt x="413600" y="202946"/>
                  </a:lnTo>
                  <a:close/>
                </a:path>
                <a:path w="1130300" h="473075">
                  <a:moveTo>
                    <a:pt x="444754" y="333756"/>
                  </a:moveTo>
                  <a:lnTo>
                    <a:pt x="410108" y="333756"/>
                  </a:lnTo>
                  <a:lnTo>
                    <a:pt x="410108" y="306628"/>
                  </a:lnTo>
                  <a:lnTo>
                    <a:pt x="438353" y="306628"/>
                  </a:lnTo>
                  <a:lnTo>
                    <a:pt x="438353" y="298602"/>
                  </a:lnTo>
                  <a:lnTo>
                    <a:pt x="410108" y="298602"/>
                  </a:lnTo>
                  <a:lnTo>
                    <a:pt x="410108" y="275234"/>
                  </a:lnTo>
                  <a:lnTo>
                    <a:pt x="443636" y="275234"/>
                  </a:lnTo>
                  <a:lnTo>
                    <a:pt x="443636" y="267309"/>
                  </a:lnTo>
                  <a:lnTo>
                    <a:pt x="400659" y="267309"/>
                  </a:lnTo>
                  <a:lnTo>
                    <a:pt x="400659" y="341782"/>
                  </a:lnTo>
                  <a:lnTo>
                    <a:pt x="444754" y="341782"/>
                  </a:lnTo>
                  <a:lnTo>
                    <a:pt x="444754" y="333756"/>
                  </a:lnTo>
                  <a:close/>
                </a:path>
                <a:path w="1130300" h="473075">
                  <a:moveTo>
                    <a:pt x="472287" y="136499"/>
                  </a:moveTo>
                  <a:lnTo>
                    <a:pt x="463346" y="136499"/>
                  </a:lnTo>
                  <a:lnTo>
                    <a:pt x="463384" y="183438"/>
                  </a:lnTo>
                  <a:lnTo>
                    <a:pt x="464058" y="191262"/>
                  </a:lnTo>
                  <a:lnTo>
                    <a:pt x="464566" y="198780"/>
                  </a:lnTo>
                  <a:lnTo>
                    <a:pt x="464058" y="198780"/>
                  </a:lnTo>
                  <a:lnTo>
                    <a:pt x="456133" y="183438"/>
                  </a:lnTo>
                  <a:lnTo>
                    <a:pt x="435991" y="148590"/>
                  </a:lnTo>
                  <a:lnTo>
                    <a:pt x="429006" y="136499"/>
                  </a:lnTo>
                  <a:lnTo>
                    <a:pt x="419252" y="136499"/>
                  </a:lnTo>
                  <a:lnTo>
                    <a:pt x="419252" y="210972"/>
                  </a:lnTo>
                  <a:lnTo>
                    <a:pt x="428193" y="210972"/>
                  </a:lnTo>
                  <a:lnTo>
                    <a:pt x="428180" y="163931"/>
                  </a:lnTo>
                  <a:lnTo>
                    <a:pt x="427482" y="156108"/>
                  </a:lnTo>
                  <a:lnTo>
                    <a:pt x="427075" y="148590"/>
                  </a:lnTo>
                  <a:lnTo>
                    <a:pt x="427482" y="148590"/>
                  </a:lnTo>
                  <a:lnTo>
                    <a:pt x="435508" y="163931"/>
                  </a:lnTo>
                  <a:lnTo>
                    <a:pt x="462635" y="210972"/>
                  </a:lnTo>
                  <a:lnTo>
                    <a:pt x="472287" y="210972"/>
                  </a:lnTo>
                  <a:lnTo>
                    <a:pt x="472287" y="198780"/>
                  </a:lnTo>
                  <a:lnTo>
                    <a:pt x="472287" y="136499"/>
                  </a:lnTo>
                  <a:close/>
                </a:path>
                <a:path w="1130300" h="473075">
                  <a:moveTo>
                    <a:pt x="536460" y="173482"/>
                  </a:moveTo>
                  <a:lnTo>
                    <a:pt x="534187" y="157708"/>
                  </a:lnTo>
                  <a:lnTo>
                    <a:pt x="527456" y="146113"/>
                  </a:lnTo>
                  <a:lnTo>
                    <a:pt x="526707" y="145630"/>
                  </a:lnTo>
                  <a:lnTo>
                    <a:pt x="526707" y="173482"/>
                  </a:lnTo>
                  <a:lnTo>
                    <a:pt x="525081" y="186055"/>
                  </a:lnTo>
                  <a:lnTo>
                    <a:pt x="520192" y="195414"/>
                  </a:lnTo>
                  <a:lnTo>
                    <a:pt x="512013" y="201244"/>
                  </a:lnTo>
                  <a:lnTo>
                    <a:pt x="500494" y="203250"/>
                  </a:lnTo>
                  <a:lnTo>
                    <a:pt x="492061" y="203250"/>
                  </a:lnTo>
                  <a:lnTo>
                    <a:pt x="492061" y="144119"/>
                  </a:lnTo>
                  <a:lnTo>
                    <a:pt x="500494" y="144119"/>
                  </a:lnTo>
                  <a:lnTo>
                    <a:pt x="512013" y="146050"/>
                  </a:lnTo>
                  <a:lnTo>
                    <a:pt x="520192" y="151714"/>
                  </a:lnTo>
                  <a:lnTo>
                    <a:pt x="525081" y="160921"/>
                  </a:lnTo>
                  <a:lnTo>
                    <a:pt x="526707" y="173482"/>
                  </a:lnTo>
                  <a:lnTo>
                    <a:pt x="526707" y="145630"/>
                  </a:lnTo>
                  <a:lnTo>
                    <a:pt x="524395" y="144119"/>
                  </a:lnTo>
                  <a:lnTo>
                    <a:pt x="516445" y="138950"/>
                  </a:lnTo>
                  <a:lnTo>
                    <a:pt x="501307" y="136499"/>
                  </a:lnTo>
                  <a:lnTo>
                    <a:pt x="482612" y="136499"/>
                  </a:lnTo>
                  <a:lnTo>
                    <a:pt x="482612" y="210972"/>
                  </a:lnTo>
                  <a:lnTo>
                    <a:pt x="501713" y="210972"/>
                  </a:lnTo>
                  <a:lnTo>
                    <a:pt x="516623" y="208419"/>
                  </a:lnTo>
                  <a:lnTo>
                    <a:pt x="524281" y="203250"/>
                  </a:lnTo>
                  <a:lnTo>
                    <a:pt x="527507" y="201066"/>
                  </a:lnTo>
                  <a:lnTo>
                    <a:pt x="534187" y="189280"/>
                  </a:lnTo>
                  <a:lnTo>
                    <a:pt x="536460" y="173482"/>
                  </a:lnTo>
                  <a:close/>
                </a:path>
                <a:path w="1130300" h="473075">
                  <a:moveTo>
                    <a:pt x="586511" y="202946"/>
                  </a:moveTo>
                  <a:lnTo>
                    <a:pt x="551878" y="202946"/>
                  </a:lnTo>
                  <a:lnTo>
                    <a:pt x="551878" y="175818"/>
                  </a:lnTo>
                  <a:lnTo>
                    <a:pt x="580110" y="175818"/>
                  </a:lnTo>
                  <a:lnTo>
                    <a:pt x="580110" y="167792"/>
                  </a:lnTo>
                  <a:lnTo>
                    <a:pt x="551878" y="167792"/>
                  </a:lnTo>
                  <a:lnTo>
                    <a:pt x="551878" y="144424"/>
                  </a:lnTo>
                  <a:lnTo>
                    <a:pt x="585393" y="144424"/>
                  </a:lnTo>
                  <a:lnTo>
                    <a:pt x="585393" y="136499"/>
                  </a:lnTo>
                  <a:lnTo>
                    <a:pt x="542429" y="136499"/>
                  </a:lnTo>
                  <a:lnTo>
                    <a:pt x="542429" y="210972"/>
                  </a:lnTo>
                  <a:lnTo>
                    <a:pt x="586511" y="210972"/>
                  </a:lnTo>
                  <a:lnTo>
                    <a:pt x="586511" y="202946"/>
                  </a:lnTo>
                  <a:close/>
                </a:path>
                <a:path w="1130300" h="473075">
                  <a:moveTo>
                    <a:pt x="643788" y="210972"/>
                  </a:moveTo>
                  <a:lnTo>
                    <a:pt x="625284" y="179374"/>
                  </a:lnTo>
                  <a:lnTo>
                    <a:pt x="624687" y="178358"/>
                  </a:lnTo>
                  <a:lnTo>
                    <a:pt x="631609" y="175691"/>
                  </a:lnTo>
                  <a:lnTo>
                    <a:pt x="636397" y="171754"/>
                  </a:lnTo>
                  <a:lnTo>
                    <a:pt x="636930" y="171323"/>
                  </a:lnTo>
                  <a:lnTo>
                    <a:pt x="640346" y="165239"/>
                  </a:lnTo>
                  <a:lnTo>
                    <a:pt x="632206" y="140271"/>
                  </a:lnTo>
                  <a:lnTo>
                    <a:pt x="632206" y="147574"/>
                  </a:lnTo>
                  <a:lnTo>
                    <a:pt x="632206" y="167081"/>
                  </a:lnTo>
                  <a:lnTo>
                    <a:pt x="625805" y="171754"/>
                  </a:lnTo>
                  <a:lnTo>
                    <a:pt x="601624" y="171754"/>
                  </a:lnTo>
                  <a:lnTo>
                    <a:pt x="601624" y="144119"/>
                  </a:lnTo>
                  <a:lnTo>
                    <a:pt x="625805" y="144119"/>
                  </a:lnTo>
                  <a:lnTo>
                    <a:pt x="632206" y="147574"/>
                  </a:lnTo>
                  <a:lnTo>
                    <a:pt x="632206" y="140271"/>
                  </a:lnTo>
                  <a:lnTo>
                    <a:pt x="625995" y="137579"/>
                  </a:lnTo>
                  <a:lnTo>
                    <a:pt x="615543" y="136499"/>
                  </a:lnTo>
                  <a:lnTo>
                    <a:pt x="592175" y="136499"/>
                  </a:lnTo>
                  <a:lnTo>
                    <a:pt x="592175" y="210972"/>
                  </a:lnTo>
                  <a:lnTo>
                    <a:pt x="601624" y="210972"/>
                  </a:lnTo>
                  <a:lnTo>
                    <a:pt x="601624" y="179374"/>
                  </a:lnTo>
                  <a:lnTo>
                    <a:pt x="615035" y="179374"/>
                  </a:lnTo>
                  <a:lnTo>
                    <a:pt x="633120" y="210972"/>
                  </a:lnTo>
                  <a:lnTo>
                    <a:pt x="643788" y="210972"/>
                  </a:lnTo>
                  <a:close/>
                </a:path>
                <a:path w="1130300" h="473075">
                  <a:moveTo>
                    <a:pt x="1129690" y="236347"/>
                  </a:moveTo>
                  <a:lnTo>
                    <a:pt x="1124394" y="186423"/>
                  </a:lnTo>
                  <a:lnTo>
                    <a:pt x="1109040" y="139458"/>
                  </a:lnTo>
                  <a:lnTo>
                    <a:pt x="1084465" y="96888"/>
                  </a:lnTo>
                  <a:lnTo>
                    <a:pt x="1051471" y="60109"/>
                  </a:lnTo>
                  <a:lnTo>
                    <a:pt x="1010881" y="30568"/>
                  </a:lnTo>
                  <a:lnTo>
                    <a:pt x="964996" y="10185"/>
                  </a:lnTo>
                  <a:lnTo>
                    <a:pt x="916660" y="0"/>
                  </a:lnTo>
                  <a:lnTo>
                    <a:pt x="867498" y="0"/>
                  </a:lnTo>
                  <a:lnTo>
                    <a:pt x="819162" y="10185"/>
                  </a:lnTo>
                  <a:lnTo>
                    <a:pt x="773277" y="30568"/>
                  </a:lnTo>
                  <a:lnTo>
                    <a:pt x="732688" y="60109"/>
                  </a:lnTo>
                  <a:lnTo>
                    <a:pt x="699693" y="96888"/>
                  </a:lnTo>
                  <a:lnTo>
                    <a:pt x="675119" y="139458"/>
                  </a:lnTo>
                  <a:lnTo>
                    <a:pt x="659765" y="186423"/>
                  </a:lnTo>
                  <a:lnTo>
                    <a:pt x="654469" y="236347"/>
                  </a:lnTo>
                  <a:lnTo>
                    <a:pt x="659765" y="286270"/>
                  </a:lnTo>
                  <a:lnTo>
                    <a:pt x="675119" y="333222"/>
                  </a:lnTo>
                  <a:lnTo>
                    <a:pt x="699693" y="375793"/>
                  </a:lnTo>
                  <a:lnTo>
                    <a:pt x="732688" y="412572"/>
                  </a:lnTo>
                  <a:lnTo>
                    <a:pt x="773277" y="442125"/>
                  </a:lnTo>
                  <a:lnTo>
                    <a:pt x="819162" y="462495"/>
                  </a:lnTo>
                  <a:lnTo>
                    <a:pt x="867498" y="472681"/>
                  </a:lnTo>
                  <a:lnTo>
                    <a:pt x="916660" y="472681"/>
                  </a:lnTo>
                  <a:lnTo>
                    <a:pt x="964996" y="462495"/>
                  </a:lnTo>
                  <a:lnTo>
                    <a:pt x="1010881" y="442125"/>
                  </a:lnTo>
                  <a:lnTo>
                    <a:pt x="1051471" y="412572"/>
                  </a:lnTo>
                  <a:lnTo>
                    <a:pt x="1084465" y="375793"/>
                  </a:lnTo>
                  <a:lnTo>
                    <a:pt x="1109040" y="333222"/>
                  </a:lnTo>
                  <a:lnTo>
                    <a:pt x="1124394" y="286270"/>
                  </a:lnTo>
                  <a:lnTo>
                    <a:pt x="1129690" y="236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110" y="8365006"/>
              <a:ext cx="228600" cy="23573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48306" y="8326755"/>
              <a:ext cx="877569" cy="333375"/>
            </a:xfrm>
            <a:custGeom>
              <a:avLst/>
              <a:gdLst/>
              <a:ahLst/>
              <a:cxnLst/>
              <a:rect l="l" t="t" r="r" b="b"/>
              <a:pathLst>
                <a:path w="877569" h="333375">
                  <a:moveTo>
                    <a:pt x="32512" y="268351"/>
                  </a:moveTo>
                  <a:lnTo>
                    <a:pt x="0" y="268351"/>
                  </a:lnTo>
                  <a:lnTo>
                    <a:pt x="0" y="277241"/>
                  </a:lnTo>
                  <a:lnTo>
                    <a:pt x="32512" y="277241"/>
                  </a:lnTo>
                  <a:lnTo>
                    <a:pt x="32512" y="268351"/>
                  </a:lnTo>
                  <a:close/>
                </a:path>
                <a:path w="877569" h="333375">
                  <a:moveTo>
                    <a:pt x="32512" y="64516"/>
                  </a:moveTo>
                  <a:lnTo>
                    <a:pt x="0" y="64516"/>
                  </a:lnTo>
                  <a:lnTo>
                    <a:pt x="0" y="73406"/>
                  </a:lnTo>
                  <a:lnTo>
                    <a:pt x="32512" y="73406"/>
                  </a:lnTo>
                  <a:lnTo>
                    <a:pt x="32512" y="64516"/>
                  </a:lnTo>
                  <a:close/>
                </a:path>
                <a:path w="877569" h="333375">
                  <a:moveTo>
                    <a:pt x="145059" y="13970"/>
                  </a:moveTo>
                  <a:lnTo>
                    <a:pt x="115709" y="13970"/>
                  </a:lnTo>
                  <a:lnTo>
                    <a:pt x="115709" y="127"/>
                  </a:lnTo>
                  <a:lnTo>
                    <a:pt x="105295" y="127"/>
                  </a:lnTo>
                  <a:lnTo>
                    <a:pt x="105295" y="13970"/>
                  </a:lnTo>
                  <a:lnTo>
                    <a:pt x="75819" y="13970"/>
                  </a:lnTo>
                  <a:lnTo>
                    <a:pt x="75819" y="22352"/>
                  </a:lnTo>
                  <a:lnTo>
                    <a:pt x="145059" y="22352"/>
                  </a:lnTo>
                  <a:lnTo>
                    <a:pt x="145059" y="13970"/>
                  </a:lnTo>
                  <a:close/>
                </a:path>
                <a:path w="877569" h="333375">
                  <a:moveTo>
                    <a:pt x="145821" y="206883"/>
                  </a:moveTo>
                  <a:lnTo>
                    <a:pt x="135902" y="206883"/>
                  </a:lnTo>
                  <a:lnTo>
                    <a:pt x="135902" y="250444"/>
                  </a:lnTo>
                  <a:lnTo>
                    <a:pt x="116217" y="250444"/>
                  </a:lnTo>
                  <a:lnTo>
                    <a:pt x="118681" y="242709"/>
                  </a:lnTo>
                  <a:lnTo>
                    <a:pt x="120383" y="234759"/>
                  </a:lnTo>
                  <a:lnTo>
                    <a:pt x="121361" y="226618"/>
                  </a:lnTo>
                  <a:lnTo>
                    <a:pt x="121678" y="218313"/>
                  </a:lnTo>
                  <a:lnTo>
                    <a:pt x="77724" y="218313"/>
                  </a:lnTo>
                  <a:lnTo>
                    <a:pt x="77724" y="226822"/>
                  </a:lnTo>
                  <a:lnTo>
                    <a:pt x="111391" y="226822"/>
                  </a:lnTo>
                  <a:lnTo>
                    <a:pt x="108000" y="244043"/>
                  </a:lnTo>
                  <a:lnTo>
                    <a:pt x="100571" y="259765"/>
                  </a:lnTo>
                  <a:lnTo>
                    <a:pt x="88938" y="273735"/>
                  </a:lnTo>
                  <a:lnTo>
                    <a:pt x="72898" y="285750"/>
                  </a:lnTo>
                  <a:lnTo>
                    <a:pt x="78994" y="293243"/>
                  </a:lnTo>
                  <a:lnTo>
                    <a:pt x="89916" y="285750"/>
                  </a:lnTo>
                  <a:lnTo>
                    <a:pt x="99098" y="277456"/>
                  </a:lnTo>
                  <a:lnTo>
                    <a:pt x="106616" y="268452"/>
                  </a:lnTo>
                  <a:lnTo>
                    <a:pt x="112534" y="258826"/>
                  </a:lnTo>
                  <a:lnTo>
                    <a:pt x="135902" y="258826"/>
                  </a:lnTo>
                  <a:lnTo>
                    <a:pt x="135902" y="312039"/>
                  </a:lnTo>
                  <a:lnTo>
                    <a:pt x="145821" y="312039"/>
                  </a:lnTo>
                  <a:lnTo>
                    <a:pt x="145821" y="258826"/>
                  </a:lnTo>
                  <a:lnTo>
                    <a:pt x="145821" y="250444"/>
                  </a:lnTo>
                  <a:lnTo>
                    <a:pt x="145821" y="206883"/>
                  </a:lnTo>
                  <a:close/>
                </a:path>
                <a:path w="877569" h="333375">
                  <a:moveTo>
                    <a:pt x="148742" y="87757"/>
                  </a:moveTo>
                  <a:lnTo>
                    <a:pt x="148234" y="82677"/>
                  </a:lnTo>
                  <a:lnTo>
                    <a:pt x="147980" y="80010"/>
                  </a:lnTo>
                  <a:lnTo>
                    <a:pt x="140055" y="80949"/>
                  </a:lnTo>
                  <a:lnTo>
                    <a:pt x="131991" y="81673"/>
                  </a:lnTo>
                  <a:lnTo>
                    <a:pt x="123837" y="82245"/>
                  </a:lnTo>
                  <a:lnTo>
                    <a:pt x="115709" y="82677"/>
                  </a:lnTo>
                  <a:lnTo>
                    <a:pt x="115709" y="70739"/>
                  </a:lnTo>
                  <a:lnTo>
                    <a:pt x="124841" y="68376"/>
                  </a:lnTo>
                  <a:lnTo>
                    <a:pt x="131813" y="63944"/>
                  </a:lnTo>
                  <a:lnTo>
                    <a:pt x="132575" y="62865"/>
                  </a:lnTo>
                  <a:lnTo>
                    <a:pt x="136258" y="57708"/>
                  </a:lnTo>
                  <a:lnTo>
                    <a:pt x="137807" y="49911"/>
                  </a:lnTo>
                  <a:lnTo>
                    <a:pt x="135826" y="41211"/>
                  </a:lnTo>
                  <a:lnTo>
                    <a:pt x="132156" y="36830"/>
                  </a:lnTo>
                  <a:lnTo>
                    <a:pt x="130251" y="34569"/>
                  </a:lnTo>
                  <a:lnTo>
                    <a:pt x="127901" y="33413"/>
                  </a:lnTo>
                  <a:lnTo>
                    <a:pt x="127901" y="41910"/>
                  </a:lnTo>
                  <a:lnTo>
                    <a:pt x="127901" y="57785"/>
                  </a:lnTo>
                  <a:lnTo>
                    <a:pt x="120789" y="62865"/>
                  </a:lnTo>
                  <a:lnTo>
                    <a:pt x="100088" y="62865"/>
                  </a:lnTo>
                  <a:lnTo>
                    <a:pt x="92976" y="57785"/>
                  </a:lnTo>
                  <a:lnTo>
                    <a:pt x="92976" y="41910"/>
                  </a:lnTo>
                  <a:lnTo>
                    <a:pt x="100088" y="36830"/>
                  </a:lnTo>
                  <a:lnTo>
                    <a:pt x="120789" y="36830"/>
                  </a:lnTo>
                  <a:lnTo>
                    <a:pt x="127901" y="41910"/>
                  </a:lnTo>
                  <a:lnTo>
                    <a:pt x="127901" y="33413"/>
                  </a:lnTo>
                  <a:lnTo>
                    <a:pt x="121627" y="30327"/>
                  </a:lnTo>
                  <a:lnTo>
                    <a:pt x="110502" y="28829"/>
                  </a:lnTo>
                  <a:lnTo>
                    <a:pt x="99352" y="30327"/>
                  </a:lnTo>
                  <a:lnTo>
                    <a:pt x="90678" y="34569"/>
                  </a:lnTo>
                  <a:lnTo>
                    <a:pt x="85064" y="41211"/>
                  </a:lnTo>
                  <a:lnTo>
                    <a:pt x="83058" y="49911"/>
                  </a:lnTo>
                  <a:lnTo>
                    <a:pt x="84645" y="57785"/>
                  </a:lnTo>
                  <a:lnTo>
                    <a:pt x="89128" y="64058"/>
                  </a:lnTo>
                  <a:lnTo>
                    <a:pt x="96139" y="68503"/>
                  </a:lnTo>
                  <a:lnTo>
                    <a:pt x="105295" y="70866"/>
                  </a:lnTo>
                  <a:lnTo>
                    <a:pt x="105295" y="83058"/>
                  </a:lnTo>
                  <a:lnTo>
                    <a:pt x="88734" y="83451"/>
                  </a:lnTo>
                  <a:lnTo>
                    <a:pt x="73406" y="83566"/>
                  </a:lnTo>
                  <a:lnTo>
                    <a:pt x="74930" y="92329"/>
                  </a:lnTo>
                  <a:lnTo>
                    <a:pt x="91732" y="92202"/>
                  </a:lnTo>
                  <a:lnTo>
                    <a:pt x="110172" y="91617"/>
                  </a:lnTo>
                  <a:lnTo>
                    <a:pt x="129438" y="90246"/>
                  </a:lnTo>
                  <a:lnTo>
                    <a:pt x="148742" y="87757"/>
                  </a:lnTo>
                  <a:close/>
                </a:path>
                <a:path w="877569" h="333375">
                  <a:moveTo>
                    <a:pt x="165633" y="127"/>
                  </a:moveTo>
                  <a:lnTo>
                    <a:pt x="155219" y="127"/>
                  </a:lnTo>
                  <a:lnTo>
                    <a:pt x="155219" y="113919"/>
                  </a:lnTo>
                  <a:lnTo>
                    <a:pt x="165633" y="113919"/>
                  </a:lnTo>
                  <a:lnTo>
                    <a:pt x="165633" y="127"/>
                  </a:lnTo>
                  <a:close/>
                </a:path>
                <a:path w="877569" h="333375">
                  <a:moveTo>
                    <a:pt x="169570" y="203835"/>
                  </a:moveTo>
                  <a:lnTo>
                    <a:pt x="159664" y="203835"/>
                  </a:lnTo>
                  <a:lnTo>
                    <a:pt x="159664" y="317754"/>
                  </a:lnTo>
                  <a:lnTo>
                    <a:pt x="169570" y="317754"/>
                  </a:lnTo>
                  <a:lnTo>
                    <a:pt x="169570" y="203835"/>
                  </a:lnTo>
                  <a:close/>
                </a:path>
                <a:path w="877569" h="333375">
                  <a:moveTo>
                    <a:pt x="250291" y="24384"/>
                  </a:moveTo>
                  <a:lnTo>
                    <a:pt x="248246" y="16256"/>
                  </a:lnTo>
                  <a:lnTo>
                    <a:pt x="244627" y="12319"/>
                  </a:lnTo>
                  <a:lnTo>
                    <a:pt x="242493" y="10007"/>
                  </a:lnTo>
                  <a:lnTo>
                    <a:pt x="240385" y="9055"/>
                  </a:lnTo>
                  <a:lnTo>
                    <a:pt x="240385" y="17145"/>
                  </a:lnTo>
                  <a:lnTo>
                    <a:pt x="240385" y="31750"/>
                  </a:lnTo>
                  <a:lnTo>
                    <a:pt x="233019" y="36576"/>
                  </a:lnTo>
                  <a:lnTo>
                    <a:pt x="211416" y="36576"/>
                  </a:lnTo>
                  <a:lnTo>
                    <a:pt x="204050" y="31750"/>
                  </a:lnTo>
                  <a:lnTo>
                    <a:pt x="204050" y="17145"/>
                  </a:lnTo>
                  <a:lnTo>
                    <a:pt x="211416" y="12319"/>
                  </a:lnTo>
                  <a:lnTo>
                    <a:pt x="233019" y="12319"/>
                  </a:lnTo>
                  <a:lnTo>
                    <a:pt x="240385" y="17145"/>
                  </a:lnTo>
                  <a:lnTo>
                    <a:pt x="240385" y="9055"/>
                  </a:lnTo>
                  <a:lnTo>
                    <a:pt x="233629" y="5994"/>
                  </a:lnTo>
                  <a:lnTo>
                    <a:pt x="222224" y="4572"/>
                  </a:lnTo>
                  <a:lnTo>
                    <a:pt x="210820" y="5994"/>
                  </a:lnTo>
                  <a:lnTo>
                    <a:pt x="201942" y="10007"/>
                  </a:lnTo>
                  <a:lnTo>
                    <a:pt x="196189" y="16256"/>
                  </a:lnTo>
                  <a:lnTo>
                    <a:pt x="194144" y="24384"/>
                  </a:lnTo>
                  <a:lnTo>
                    <a:pt x="196189" y="32651"/>
                  </a:lnTo>
                  <a:lnTo>
                    <a:pt x="201942" y="38925"/>
                  </a:lnTo>
                  <a:lnTo>
                    <a:pt x="210820" y="42926"/>
                  </a:lnTo>
                  <a:lnTo>
                    <a:pt x="222224" y="44323"/>
                  </a:lnTo>
                  <a:lnTo>
                    <a:pt x="233629" y="42926"/>
                  </a:lnTo>
                  <a:lnTo>
                    <a:pt x="242493" y="38925"/>
                  </a:lnTo>
                  <a:lnTo>
                    <a:pt x="244652" y="36576"/>
                  </a:lnTo>
                  <a:lnTo>
                    <a:pt x="248246" y="32651"/>
                  </a:lnTo>
                  <a:lnTo>
                    <a:pt x="250291" y="24384"/>
                  </a:lnTo>
                  <a:close/>
                </a:path>
                <a:path w="877569" h="333375">
                  <a:moveTo>
                    <a:pt x="256641" y="283591"/>
                  </a:moveTo>
                  <a:lnTo>
                    <a:pt x="244754" y="275590"/>
                  </a:lnTo>
                  <a:lnTo>
                    <a:pt x="235064" y="263842"/>
                  </a:lnTo>
                  <a:lnTo>
                    <a:pt x="231432" y="255905"/>
                  </a:lnTo>
                  <a:lnTo>
                    <a:pt x="228549" y="249618"/>
                  </a:lnTo>
                  <a:lnTo>
                    <a:pt x="226161" y="234188"/>
                  </a:lnTo>
                  <a:lnTo>
                    <a:pt x="226161" y="213741"/>
                  </a:lnTo>
                  <a:lnTo>
                    <a:pt x="215874" y="213741"/>
                  </a:lnTo>
                  <a:lnTo>
                    <a:pt x="215874" y="234188"/>
                  </a:lnTo>
                  <a:lnTo>
                    <a:pt x="213448" y="250202"/>
                  </a:lnTo>
                  <a:lnTo>
                    <a:pt x="206844" y="264998"/>
                  </a:lnTo>
                  <a:lnTo>
                    <a:pt x="197116" y="277241"/>
                  </a:lnTo>
                  <a:lnTo>
                    <a:pt x="185254" y="285623"/>
                  </a:lnTo>
                  <a:lnTo>
                    <a:pt x="191604" y="294132"/>
                  </a:lnTo>
                  <a:lnTo>
                    <a:pt x="201104" y="287680"/>
                  </a:lnTo>
                  <a:lnTo>
                    <a:pt x="209384" y="278879"/>
                  </a:lnTo>
                  <a:lnTo>
                    <a:pt x="216154" y="268147"/>
                  </a:lnTo>
                  <a:lnTo>
                    <a:pt x="221081" y="255905"/>
                  </a:lnTo>
                  <a:lnTo>
                    <a:pt x="226148" y="267500"/>
                  </a:lnTo>
                  <a:lnTo>
                    <a:pt x="232943" y="277647"/>
                  </a:lnTo>
                  <a:lnTo>
                    <a:pt x="241134" y="285940"/>
                  </a:lnTo>
                  <a:lnTo>
                    <a:pt x="250418" y="291973"/>
                  </a:lnTo>
                  <a:lnTo>
                    <a:pt x="256641" y="283591"/>
                  </a:lnTo>
                  <a:close/>
                </a:path>
                <a:path w="877569" h="333375">
                  <a:moveTo>
                    <a:pt x="259448" y="56896"/>
                  </a:moveTo>
                  <a:lnTo>
                    <a:pt x="258546" y="49403"/>
                  </a:lnTo>
                  <a:lnTo>
                    <a:pt x="239864" y="51206"/>
                  </a:lnTo>
                  <a:lnTo>
                    <a:pt x="220700" y="52197"/>
                  </a:lnTo>
                  <a:lnTo>
                    <a:pt x="202107" y="52616"/>
                  </a:lnTo>
                  <a:lnTo>
                    <a:pt x="185127" y="52705"/>
                  </a:lnTo>
                  <a:lnTo>
                    <a:pt x="186524" y="61341"/>
                  </a:lnTo>
                  <a:lnTo>
                    <a:pt x="201625" y="61214"/>
                  </a:lnTo>
                  <a:lnTo>
                    <a:pt x="209765" y="61023"/>
                  </a:lnTo>
                  <a:lnTo>
                    <a:pt x="218160" y="60706"/>
                  </a:lnTo>
                  <a:lnTo>
                    <a:pt x="218160" y="82677"/>
                  </a:lnTo>
                  <a:lnTo>
                    <a:pt x="228574" y="82677"/>
                  </a:lnTo>
                  <a:lnTo>
                    <a:pt x="228574" y="60706"/>
                  </a:lnTo>
                  <a:lnTo>
                    <a:pt x="228574" y="60198"/>
                  </a:lnTo>
                  <a:lnTo>
                    <a:pt x="236321" y="59626"/>
                  </a:lnTo>
                  <a:lnTo>
                    <a:pt x="244106" y="58889"/>
                  </a:lnTo>
                  <a:lnTo>
                    <a:pt x="251828" y="57962"/>
                  </a:lnTo>
                  <a:lnTo>
                    <a:pt x="259448" y="56896"/>
                  </a:lnTo>
                  <a:close/>
                </a:path>
                <a:path w="877569" h="333375">
                  <a:moveTo>
                    <a:pt x="279006" y="203835"/>
                  </a:moveTo>
                  <a:lnTo>
                    <a:pt x="268592" y="203835"/>
                  </a:lnTo>
                  <a:lnTo>
                    <a:pt x="268592" y="318008"/>
                  </a:lnTo>
                  <a:lnTo>
                    <a:pt x="279006" y="318008"/>
                  </a:lnTo>
                  <a:lnTo>
                    <a:pt x="279006" y="203835"/>
                  </a:lnTo>
                  <a:close/>
                </a:path>
                <a:path w="877569" h="333375">
                  <a:moveTo>
                    <a:pt x="279006" y="0"/>
                  </a:moveTo>
                  <a:lnTo>
                    <a:pt x="268592" y="0"/>
                  </a:lnTo>
                  <a:lnTo>
                    <a:pt x="268592" y="67310"/>
                  </a:lnTo>
                  <a:lnTo>
                    <a:pt x="245465" y="67310"/>
                  </a:lnTo>
                  <a:lnTo>
                    <a:pt x="245465" y="75057"/>
                  </a:lnTo>
                  <a:lnTo>
                    <a:pt x="268592" y="75057"/>
                  </a:lnTo>
                  <a:lnTo>
                    <a:pt x="268592" y="86741"/>
                  </a:lnTo>
                  <a:lnTo>
                    <a:pt x="279006" y="86741"/>
                  </a:lnTo>
                  <a:lnTo>
                    <a:pt x="279006" y="0"/>
                  </a:lnTo>
                  <a:close/>
                </a:path>
                <a:path w="877569" h="333375">
                  <a:moveTo>
                    <a:pt x="281927" y="102870"/>
                  </a:moveTo>
                  <a:lnTo>
                    <a:pt x="211797" y="102870"/>
                  </a:lnTo>
                  <a:lnTo>
                    <a:pt x="211797" y="78232"/>
                  </a:lnTo>
                  <a:lnTo>
                    <a:pt x="201383" y="78232"/>
                  </a:lnTo>
                  <a:lnTo>
                    <a:pt x="201383" y="111379"/>
                  </a:lnTo>
                  <a:lnTo>
                    <a:pt x="281927" y="111379"/>
                  </a:lnTo>
                  <a:lnTo>
                    <a:pt x="281927" y="102870"/>
                  </a:lnTo>
                  <a:close/>
                </a:path>
                <a:path w="877569" h="333375">
                  <a:moveTo>
                    <a:pt x="357695" y="48514"/>
                  </a:moveTo>
                  <a:lnTo>
                    <a:pt x="355587" y="32067"/>
                  </a:lnTo>
                  <a:lnTo>
                    <a:pt x="349694" y="19545"/>
                  </a:lnTo>
                  <a:lnTo>
                    <a:pt x="348132" y="18161"/>
                  </a:lnTo>
                  <a:lnTo>
                    <a:pt x="347789" y="17868"/>
                  </a:lnTo>
                  <a:lnTo>
                    <a:pt x="347789" y="48514"/>
                  </a:lnTo>
                  <a:lnTo>
                    <a:pt x="346405" y="61099"/>
                  </a:lnTo>
                  <a:lnTo>
                    <a:pt x="342544" y="70713"/>
                  </a:lnTo>
                  <a:lnTo>
                    <a:pt x="336638" y="76847"/>
                  </a:lnTo>
                  <a:lnTo>
                    <a:pt x="329107" y="78994"/>
                  </a:lnTo>
                  <a:lnTo>
                    <a:pt x="321513" y="76847"/>
                  </a:lnTo>
                  <a:lnTo>
                    <a:pt x="315569" y="70713"/>
                  </a:lnTo>
                  <a:lnTo>
                    <a:pt x="311696" y="61099"/>
                  </a:lnTo>
                  <a:lnTo>
                    <a:pt x="310311" y="48514"/>
                  </a:lnTo>
                  <a:lnTo>
                    <a:pt x="311696" y="36004"/>
                  </a:lnTo>
                  <a:lnTo>
                    <a:pt x="315569" y="26441"/>
                  </a:lnTo>
                  <a:lnTo>
                    <a:pt x="321513" y="20320"/>
                  </a:lnTo>
                  <a:lnTo>
                    <a:pt x="329107" y="18161"/>
                  </a:lnTo>
                  <a:lnTo>
                    <a:pt x="336638" y="20320"/>
                  </a:lnTo>
                  <a:lnTo>
                    <a:pt x="342544" y="26441"/>
                  </a:lnTo>
                  <a:lnTo>
                    <a:pt x="346405" y="36004"/>
                  </a:lnTo>
                  <a:lnTo>
                    <a:pt x="347789" y="48514"/>
                  </a:lnTo>
                  <a:lnTo>
                    <a:pt x="347789" y="17868"/>
                  </a:lnTo>
                  <a:lnTo>
                    <a:pt x="340652" y="11569"/>
                  </a:lnTo>
                  <a:lnTo>
                    <a:pt x="329107" y="8763"/>
                  </a:lnTo>
                  <a:lnTo>
                    <a:pt x="317550" y="11569"/>
                  </a:lnTo>
                  <a:lnTo>
                    <a:pt x="308470" y="19545"/>
                  </a:lnTo>
                  <a:lnTo>
                    <a:pt x="302526" y="32067"/>
                  </a:lnTo>
                  <a:lnTo>
                    <a:pt x="300405" y="48514"/>
                  </a:lnTo>
                  <a:lnTo>
                    <a:pt x="302526" y="64960"/>
                  </a:lnTo>
                  <a:lnTo>
                    <a:pt x="308470" y="77482"/>
                  </a:lnTo>
                  <a:lnTo>
                    <a:pt x="317550" y="85471"/>
                  </a:lnTo>
                  <a:lnTo>
                    <a:pt x="329107" y="88265"/>
                  </a:lnTo>
                  <a:lnTo>
                    <a:pt x="340652" y="85471"/>
                  </a:lnTo>
                  <a:lnTo>
                    <a:pt x="347980" y="78994"/>
                  </a:lnTo>
                  <a:lnTo>
                    <a:pt x="349694" y="77482"/>
                  </a:lnTo>
                  <a:lnTo>
                    <a:pt x="355587" y="64960"/>
                  </a:lnTo>
                  <a:lnTo>
                    <a:pt x="357695" y="48514"/>
                  </a:lnTo>
                  <a:close/>
                </a:path>
                <a:path w="877569" h="333375">
                  <a:moveTo>
                    <a:pt x="391998" y="308102"/>
                  </a:moveTo>
                  <a:lnTo>
                    <a:pt x="321614" y="308102"/>
                  </a:lnTo>
                  <a:lnTo>
                    <a:pt x="321614" y="294767"/>
                  </a:lnTo>
                  <a:lnTo>
                    <a:pt x="389204" y="294767"/>
                  </a:lnTo>
                  <a:lnTo>
                    <a:pt x="389204" y="266065"/>
                  </a:lnTo>
                  <a:lnTo>
                    <a:pt x="310946" y="266065"/>
                  </a:lnTo>
                  <a:lnTo>
                    <a:pt x="310946" y="274320"/>
                  </a:lnTo>
                  <a:lnTo>
                    <a:pt x="378790" y="274320"/>
                  </a:lnTo>
                  <a:lnTo>
                    <a:pt x="378790" y="286893"/>
                  </a:lnTo>
                  <a:lnTo>
                    <a:pt x="311327" y="286893"/>
                  </a:lnTo>
                  <a:lnTo>
                    <a:pt x="311327" y="316357"/>
                  </a:lnTo>
                  <a:lnTo>
                    <a:pt x="391998" y="316357"/>
                  </a:lnTo>
                  <a:lnTo>
                    <a:pt x="391998" y="308102"/>
                  </a:lnTo>
                  <a:close/>
                </a:path>
                <a:path w="877569" h="333375">
                  <a:moveTo>
                    <a:pt x="402158" y="246253"/>
                  </a:moveTo>
                  <a:lnTo>
                    <a:pt x="386283" y="246253"/>
                  </a:lnTo>
                  <a:lnTo>
                    <a:pt x="387743" y="237185"/>
                  </a:lnTo>
                  <a:lnTo>
                    <a:pt x="388505" y="229171"/>
                  </a:lnTo>
                  <a:lnTo>
                    <a:pt x="388747" y="222999"/>
                  </a:lnTo>
                  <a:lnTo>
                    <a:pt x="388823" y="208661"/>
                  </a:lnTo>
                  <a:lnTo>
                    <a:pt x="311962" y="208661"/>
                  </a:lnTo>
                  <a:lnTo>
                    <a:pt x="311962" y="217043"/>
                  </a:lnTo>
                  <a:lnTo>
                    <a:pt x="378536" y="217043"/>
                  </a:lnTo>
                  <a:lnTo>
                    <a:pt x="378472" y="222999"/>
                  </a:lnTo>
                  <a:lnTo>
                    <a:pt x="378155" y="229743"/>
                  </a:lnTo>
                  <a:lnTo>
                    <a:pt x="377355" y="237439"/>
                  </a:lnTo>
                  <a:lnTo>
                    <a:pt x="375856" y="246253"/>
                  </a:lnTo>
                  <a:lnTo>
                    <a:pt x="298754" y="246253"/>
                  </a:lnTo>
                  <a:lnTo>
                    <a:pt x="298754" y="254635"/>
                  </a:lnTo>
                  <a:lnTo>
                    <a:pt x="402158" y="254635"/>
                  </a:lnTo>
                  <a:lnTo>
                    <a:pt x="402158" y="246253"/>
                  </a:lnTo>
                  <a:close/>
                </a:path>
                <a:path w="877569" h="333375">
                  <a:moveTo>
                    <a:pt x="405206" y="45466"/>
                  </a:moveTo>
                  <a:lnTo>
                    <a:pt x="386410" y="45466"/>
                  </a:lnTo>
                  <a:lnTo>
                    <a:pt x="386410" y="127"/>
                  </a:lnTo>
                  <a:lnTo>
                    <a:pt x="375983" y="127"/>
                  </a:lnTo>
                  <a:lnTo>
                    <a:pt x="375983" y="113919"/>
                  </a:lnTo>
                  <a:lnTo>
                    <a:pt x="386410" y="113919"/>
                  </a:lnTo>
                  <a:lnTo>
                    <a:pt x="386410" y="54229"/>
                  </a:lnTo>
                  <a:lnTo>
                    <a:pt x="405206" y="54229"/>
                  </a:lnTo>
                  <a:lnTo>
                    <a:pt x="405206" y="45466"/>
                  </a:lnTo>
                  <a:close/>
                </a:path>
                <a:path w="877569" h="333375">
                  <a:moveTo>
                    <a:pt x="473862" y="48514"/>
                  </a:moveTo>
                  <a:lnTo>
                    <a:pt x="471716" y="32067"/>
                  </a:lnTo>
                  <a:lnTo>
                    <a:pt x="465721" y="19545"/>
                  </a:lnTo>
                  <a:lnTo>
                    <a:pt x="464134" y="18161"/>
                  </a:lnTo>
                  <a:lnTo>
                    <a:pt x="463829" y="17907"/>
                  </a:lnTo>
                  <a:lnTo>
                    <a:pt x="463829" y="48514"/>
                  </a:lnTo>
                  <a:lnTo>
                    <a:pt x="462419" y="61099"/>
                  </a:lnTo>
                  <a:lnTo>
                    <a:pt x="458508" y="70713"/>
                  </a:lnTo>
                  <a:lnTo>
                    <a:pt x="452513" y="76847"/>
                  </a:lnTo>
                  <a:lnTo>
                    <a:pt x="444893" y="78994"/>
                  </a:lnTo>
                  <a:lnTo>
                    <a:pt x="437210" y="76847"/>
                  </a:lnTo>
                  <a:lnTo>
                    <a:pt x="431177" y="70713"/>
                  </a:lnTo>
                  <a:lnTo>
                    <a:pt x="427253" y="61099"/>
                  </a:lnTo>
                  <a:lnTo>
                    <a:pt x="425843" y="48514"/>
                  </a:lnTo>
                  <a:lnTo>
                    <a:pt x="427253" y="36004"/>
                  </a:lnTo>
                  <a:lnTo>
                    <a:pt x="431177" y="26441"/>
                  </a:lnTo>
                  <a:lnTo>
                    <a:pt x="437210" y="20320"/>
                  </a:lnTo>
                  <a:lnTo>
                    <a:pt x="444893" y="18161"/>
                  </a:lnTo>
                  <a:lnTo>
                    <a:pt x="452513" y="20320"/>
                  </a:lnTo>
                  <a:lnTo>
                    <a:pt x="458508" y="26441"/>
                  </a:lnTo>
                  <a:lnTo>
                    <a:pt x="462419" y="36004"/>
                  </a:lnTo>
                  <a:lnTo>
                    <a:pt x="463829" y="48514"/>
                  </a:lnTo>
                  <a:lnTo>
                    <a:pt x="463829" y="17907"/>
                  </a:lnTo>
                  <a:lnTo>
                    <a:pt x="456552" y="11569"/>
                  </a:lnTo>
                  <a:lnTo>
                    <a:pt x="444893" y="8763"/>
                  </a:lnTo>
                  <a:lnTo>
                    <a:pt x="433247" y="11569"/>
                  </a:lnTo>
                  <a:lnTo>
                    <a:pt x="424078" y="19545"/>
                  </a:lnTo>
                  <a:lnTo>
                    <a:pt x="418084" y="32067"/>
                  </a:lnTo>
                  <a:lnTo>
                    <a:pt x="415937" y="48514"/>
                  </a:lnTo>
                  <a:lnTo>
                    <a:pt x="418084" y="64960"/>
                  </a:lnTo>
                  <a:lnTo>
                    <a:pt x="424078" y="77482"/>
                  </a:lnTo>
                  <a:lnTo>
                    <a:pt x="433247" y="85471"/>
                  </a:lnTo>
                  <a:lnTo>
                    <a:pt x="444893" y="88265"/>
                  </a:lnTo>
                  <a:lnTo>
                    <a:pt x="456552" y="85471"/>
                  </a:lnTo>
                  <a:lnTo>
                    <a:pt x="463981" y="78994"/>
                  </a:lnTo>
                  <a:lnTo>
                    <a:pt x="465721" y="77482"/>
                  </a:lnTo>
                  <a:lnTo>
                    <a:pt x="471716" y="64960"/>
                  </a:lnTo>
                  <a:lnTo>
                    <a:pt x="473862" y="48514"/>
                  </a:lnTo>
                  <a:close/>
                </a:path>
                <a:path w="877569" h="333375">
                  <a:moveTo>
                    <a:pt x="504990" y="0"/>
                  </a:moveTo>
                  <a:lnTo>
                    <a:pt x="494563" y="0"/>
                  </a:lnTo>
                  <a:lnTo>
                    <a:pt x="494563" y="114173"/>
                  </a:lnTo>
                  <a:lnTo>
                    <a:pt x="504990" y="114173"/>
                  </a:lnTo>
                  <a:lnTo>
                    <a:pt x="504990" y="0"/>
                  </a:lnTo>
                  <a:close/>
                </a:path>
                <a:path w="877569" h="333375">
                  <a:moveTo>
                    <a:pt x="537311" y="203835"/>
                  </a:moveTo>
                  <a:lnTo>
                    <a:pt x="526770" y="203835"/>
                  </a:lnTo>
                  <a:lnTo>
                    <a:pt x="526770" y="235966"/>
                  </a:lnTo>
                  <a:lnTo>
                    <a:pt x="500468" y="235966"/>
                  </a:lnTo>
                  <a:lnTo>
                    <a:pt x="500468" y="231521"/>
                  </a:lnTo>
                  <a:lnTo>
                    <a:pt x="500468" y="211455"/>
                  </a:lnTo>
                  <a:lnTo>
                    <a:pt x="490181" y="211455"/>
                  </a:lnTo>
                  <a:lnTo>
                    <a:pt x="490181" y="231521"/>
                  </a:lnTo>
                  <a:lnTo>
                    <a:pt x="490181" y="239776"/>
                  </a:lnTo>
                  <a:lnTo>
                    <a:pt x="490181" y="260350"/>
                  </a:lnTo>
                  <a:lnTo>
                    <a:pt x="459435" y="260350"/>
                  </a:lnTo>
                  <a:lnTo>
                    <a:pt x="459435" y="239776"/>
                  </a:lnTo>
                  <a:lnTo>
                    <a:pt x="490181" y="239776"/>
                  </a:lnTo>
                  <a:lnTo>
                    <a:pt x="490181" y="231521"/>
                  </a:lnTo>
                  <a:lnTo>
                    <a:pt x="459435" y="231521"/>
                  </a:lnTo>
                  <a:lnTo>
                    <a:pt x="459435" y="211455"/>
                  </a:lnTo>
                  <a:lnTo>
                    <a:pt x="449148" y="211455"/>
                  </a:lnTo>
                  <a:lnTo>
                    <a:pt x="449148" y="268732"/>
                  </a:lnTo>
                  <a:lnTo>
                    <a:pt x="500468" y="268732"/>
                  </a:lnTo>
                  <a:lnTo>
                    <a:pt x="500468" y="260350"/>
                  </a:lnTo>
                  <a:lnTo>
                    <a:pt x="500468" y="244475"/>
                  </a:lnTo>
                  <a:lnTo>
                    <a:pt x="526770" y="244475"/>
                  </a:lnTo>
                  <a:lnTo>
                    <a:pt x="526770" y="288163"/>
                  </a:lnTo>
                  <a:lnTo>
                    <a:pt x="537311" y="288163"/>
                  </a:lnTo>
                  <a:lnTo>
                    <a:pt x="537311" y="244475"/>
                  </a:lnTo>
                  <a:lnTo>
                    <a:pt x="537311" y="239776"/>
                  </a:lnTo>
                  <a:lnTo>
                    <a:pt x="537311" y="235966"/>
                  </a:lnTo>
                  <a:lnTo>
                    <a:pt x="537311" y="203835"/>
                  </a:lnTo>
                  <a:close/>
                </a:path>
                <a:path w="877569" h="333375">
                  <a:moveTo>
                    <a:pt x="539978" y="306705"/>
                  </a:moveTo>
                  <a:lnTo>
                    <a:pt x="474421" y="306705"/>
                  </a:lnTo>
                  <a:lnTo>
                    <a:pt x="474421" y="279908"/>
                  </a:lnTo>
                  <a:lnTo>
                    <a:pt x="464007" y="279908"/>
                  </a:lnTo>
                  <a:lnTo>
                    <a:pt x="464007" y="315214"/>
                  </a:lnTo>
                  <a:lnTo>
                    <a:pt x="539978" y="315214"/>
                  </a:lnTo>
                  <a:lnTo>
                    <a:pt x="539978" y="306705"/>
                  </a:lnTo>
                  <a:close/>
                </a:path>
                <a:path w="877569" h="333375">
                  <a:moveTo>
                    <a:pt x="596633" y="81915"/>
                  </a:moveTo>
                  <a:lnTo>
                    <a:pt x="595985" y="76962"/>
                  </a:lnTo>
                  <a:lnTo>
                    <a:pt x="595490" y="73152"/>
                  </a:lnTo>
                  <a:lnTo>
                    <a:pt x="583209" y="75095"/>
                  </a:lnTo>
                  <a:lnTo>
                    <a:pt x="570890" y="76250"/>
                  </a:lnTo>
                  <a:lnTo>
                    <a:pt x="557606" y="76809"/>
                  </a:lnTo>
                  <a:lnTo>
                    <a:pt x="542391" y="76962"/>
                  </a:lnTo>
                  <a:lnTo>
                    <a:pt x="542391" y="19558"/>
                  </a:lnTo>
                  <a:lnTo>
                    <a:pt x="585965" y="19558"/>
                  </a:lnTo>
                  <a:lnTo>
                    <a:pt x="585965" y="10795"/>
                  </a:lnTo>
                  <a:lnTo>
                    <a:pt x="532104" y="10795"/>
                  </a:lnTo>
                  <a:lnTo>
                    <a:pt x="532104" y="85852"/>
                  </a:lnTo>
                  <a:lnTo>
                    <a:pt x="541248" y="85852"/>
                  </a:lnTo>
                  <a:lnTo>
                    <a:pt x="557136" y="85686"/>
                  </a:lnTo>
                  <a:lnTo>
                    <a:pt x="570992" y="85077"/>
                  </a:lnTo>
                  <a:lnTo>
                    <a:pt x="583819" y="83870"/>
                  </a:lnTo>
                  <a:lnTo>
                    <a:pt x="596633" y="81915"/>
                  </a:lnTo>
                  <a:close/>
                </a:path>
                <a:path w="877569" h="333375">
                  <a:moveTo>
                    <a:pt x="617982" y="0"/>
                  </a:moveTo>
                  <a:lnTo>
                    <a:pt x="607555" y="0"/>
                  </a:lnTo>
                  <a:lnTo>
                    <a:pt x="607555" y="114173"/>
                  </a:lnTo>
                  <a:lnTo>
                    <a:pt x="617982" y="114173"/>
                  </a:lnTo>
                  <a:lnTo>
                    <a:pt x="617982" y="0"/>
                  </a:lnTo>
                  <a:close/>
                </a:path>
                <a:path w="877569" h="333375">
                  <a:moveTo>
                    <a:pt x="653986" y="220472"/>
                  </a:moveTo>
                  <a:lnTo>
                    <a:pt x="613206" y="220472"/>
                  </a:lnTo>
                  <a:lnTo>
                    <a:pt x="613206" y="205613"/>
                  </a:lnTo>
                  <a:lnTo>
                    <a:pt x="602792" y="205613"/>
                  </a:lnTo>
                  <a:lnTo>
                    <a:pt x="602792" y="220472"/>
                  </a:lnTo>
                  <a:lnTo>
                    <a:pt x="561505" y="220472"/>
                  </a:lnTo>
                  <a:lnTo>
                    <a:pt x="561505" y="228981"/>
                  </a:lnTo>
                  <a:lnTo>
                    <a:pt x="653986" y="228981"/>
                  </a:lnTo>
                  <a:lnTo>
                    <a:pt x="653986" y="220472"/>
                  </a:lnTo>
                  <a:close/>
                </a:path>
                <a:path w="877569" h="333375">
                  <a:moveTo>
                    <a:pt x="659701" y="295910"/>
                  </a:moveTo>
                  <a:lnTo>
                    <a:pt x="613206" y="295910"/>
                  </a:lnTo>
                  <a:lnTo>
                    <a:pt x="613206" y="279908"/>
                  </a:lnTo>
                  <a:lnTo>
                    <a:pt x="626541" y="277787"/>
                  </a:lnTo>
                  <a:lnTo>
                    <a:pt x="636574" y="273392"/>
                  </a:lnTo>
                  <a:lnTo>
                    <a:pt x="638022" y="271907"/>
                  </a:lnTo>
                  <a:lnTo>
                    <a:pt x="642874" y="266890"/>
                  </a:lnTo>
                  <a:lnTo>
                    <a:pt x="645096" y="258318"/>
                  </a:lnTo>
                  <a:lnTo>
                    <a:pt x="642493" y="249161"/>
                  </a:lnTo>
                  <a:lnTo>
                    <a:pt x="637781" y="244856"/>
                  </a:lnTo>
                  <a:lnTo>
                    <a:pt x="635076" y="242379"/>
                  </a:lnTo>
                  <a:lnTo>
                    <a:pt x="634542" y="242189"/>
                  </a:lnTo>
                  <a:lnTo>
                    <a:pt x="634542" y="258318"/>
                  </a:lnTo>
                  <a:lnTo>
                    <a:pt x="632701" y="264033"/>
                  </a:lnTo>
                  <a:lnTo>
                    <a:pt x="627418" y="268300"/>
                  </a:lnTo>
                  <a:lnTo>
                    <a:pt x="619061" y="270979"/>
                  </a:lnTo>
                  <a:lnTo>
                    <a:pt x="607999" y="271907"/>
                  </a:lnTo>
                  <a:lnTo>
                    <a:pt x="596773" y="270979"/>
                  </a:lnTo>
                  <a:lnTo>
                    <a:pt x="588289" y="268300"/>
                  </a:lnTo>
                  <a:lnTo>
                    <a:pt x="582930" y="264033"/>
                  </a:lnTo>
                  <a:lnTo>
                    <a:pt x="581063" y="258318"/>
                  </a:lnTo>
                  <a:lnTo>
                    <a:pt x="582930" y="252679"/>
                  </a:lnTo>
                  <a:lnTo>
                    <a:pt x="588289" y="248437"/>
                  </a:lnTo>
                  <a:lnTo>
                    <a:pt x="596773" y="245783"/>
                  </a:lnTo>
                  <a:lnTo>
                    <a:pt x="607999" y="244856"/>
                  </a:lnTo>
                  <a:lnTo>
                    <a:pt x="619061" y="245783"/>
                  </a:lnTo>
                  <a:lnTo>
                    <a:pt x="627418" y="248437"/>
                  </a:lnTo>
                  <a:lnTo>
                    <a:pt x="632701" y="252679"/>
                  </a:lnTo>
                  <a:lnTo>
                    <a:pt x="634542" y="258318"/>
                  </a:lnTo>
                  <a:lnTo>
                    <a:pt x="634542" y="242189"/>
                  </a:lnTo>
                  <a:lnTo>
                    <a:pt x="623379" y="238175"/>
                  </a:lnTo>
                  <a:lnTo>
                    <a:pt x="607999" y="236728"/>
                  </a:lnTo>
                  <a:lnTo>
                    <a:pt x="592391" y="238175"/>
                  </a:lnTo>
                  <a:lnTo>
                    <a:pt x="580593" y="242379"/>
                  </a:lnTo>
                  <a:lnTo>
                    <a:pt x="573125" y="249161"/>
                  </a:lnTo>
                  <a:lnTo>
                    <a:pt x="570522" y="258318"/>
                  </a:lnTo>
                  <a:lnTo>
                    <a:pt x="572731" y="266865"/>
                  </a:lnTo>
                  <a:lnTo>
                    <a:pt x="579132" y="273443"/>
                  </a:lnTo>
                  <a:lnTo>
                    <a:pt x="589280" y="277837"/>
                  </a:lnTo>
                  <a:lnTo>
                    <a:pt x="602792" y="279908"/>
                  </a:lnTo>
                  <a:lnTo>
                    <a:pt x="602792" y="295910"/>
                  </a:lnTo>
                  <a:lnTo>
                    <a:pt x="556425" y="295910"/>
                  </a:lnTo>
                  <a:lnTo>
                    <a:pt x="556425" y="304419"/>
                  </a:lnTo>
                  <a:lnTo>
                    <a:pt x="659701" y="304419"/>
                  </a:lnTo>
                  <a:lnTo>
                    <a:pt x="659701" y="295910"/>
                  </a:lnTo>
                  <a:close/>
                </a:path>
                <a:path w="877569" h="333375">
                  <a:moveTo>
                    <a:pt x="668591" y="3937"/>
                  </a:moveTo>
                  <a:lnTo>
                    <a:pt x="643953" y="47129"/>
                  </a:lnTo>
                  <a:lnTo>
                    <a:pt x="642670" y="65024"/>
                  </a:lnTo>
                  <a:lnTo>
                    <a:pt x="643953" y="82981"/>
                  </a:lnTo>
                  <a:lnTo>
                    <a:pt x="647636" y="99517"/>
                  </a:lnTo>
                  <a:lnTo>
                    <a:pt x="653503" y="114947"/>
                  </a:lnTo>
                  <a:lnTo>
                    <a:pt x="661352" y="129540"/>
                  </a:lnTo>
                  <a:lnTo>
                    <a:pt x="668591" y="126111"/>
                  </a:lnTo>
                  <a:lnTo>
                    <a:pt x="661390" y="112001"/>
                  </a:lnTo>
                  <a:lnTo>
                    <a:pt x="656323" y="96901"/>
                  </a:lnTo>
                  <a:lnTo>
                    <a:pt x="653313" y="81140"/>
                  </a:lnTo>
                  <a:lnTo>
                    <a:pt x="652335" y="65024"/>
                  </a:lnTo>
                  <a:lnTo>
                    <a:pt x="653313" y="48933"/>
                  </a:lnTo>
                  <a:lnTo>
                    <a:pt x="656323" y="33197"/>
                  </a:lnTo>
                  <a:lnTo>
                    <a:pt x="661390" y="18110"/>
                  </a:lnTo>
                  <a:lnTo>
                    <a:pt x="668591" y="3937"/>
                  </a:lnTo>
                  <a:close/>
                </a:path>
                <a:path w="877569" h="333375">
                  <a:moveTo>
                    <a:pt x="700278" y="207772"/>
                  </a:moveTo>
                  <a:lnTo>
                    <a:pt x="675640" y="250952"/>
                  </a:lnTo>
                  <a:lnTo>
                    <a:pt x="674370" y="268859"/>
                  </a:lnTo>
                  <a:lnTo>
                    <a:pt x="675640" y="286816"/>
                  </a:lnTo>
                  <a:lnTo>
                    <a:pt x="679323" y="303352"/>
                  </a:lnTo>
                  <a:lnTo>
                    <a:pt x="685190" y="318770"/>
                  </a:lnTo>
                  <a:lnTo>
                    <a:pt x="693039" y="333375"/>
                  </a:lnTo>
                  <a:lnTo>
                    <a:pt x="700278" y="329946"/>
                  </a:lnTo>
                  <a:lnTo>
                    <a:pt x="693077" y="315823"/>
                  </a:lnTo>
                  <a:lnTo>
                    <a:pt x="688009" y="300736"/>
                  </a:lnTo>
                  <a:lnTo>
                    <a:pt x="685012" y="284975"/>
                  </a:lnTo>
                  <a:lnTo>
                    <a:pt x="684022" y="268859"/>
                  </a:lnTo>
                  <a:lnTo>
                    <a:pt x="685012" y="252755"/>
                  </a:lnTo>
                  <a:lnTo>
                    <a:pt x="688009" y="237032"/>
                  </a:lnTo>
                  <a:lnTo>
                    <a:pt x="693077" y="221945"/>
                  </a:lnTo>
                  <a:lnTo>
                    <a:pt x="700278" y="207772"/>
                  </a:lnTo>
                  <a:close/>
                </a:path>
                <a:path w="877569" h="333375">
                  <a:moveTo>
                    <a:pt x="736485" y="11430"/>
                  </a:moveTo>
                  <a:lnTo>
                    <a:pt x="682752" y="11430"/>
                  </a:lnTo>
                  <a:lnTo>
                    <a:pt x="682752" y="104521"/>
                  </a:lnTo>
                  <a:lnTo>
                    <a:pt x="694563" y="104521"/>
                  </a:lnTo>
                  <a:lnTo>
                    <a:pt x="694563" y="62738"/>
                  </a:lnTo>
                  <a:lnTo>
                    <a:pt x="730135" y="62738"/>
                  </a:lnTo>
                  <a:lnTo>
                    <a:pt x="730135" y="52832"/>
                  </a:lnTo>
                  <a:lnTo>
                    <a:pt x="694563" y="52832"/>
                  </a:lnTo>
                  <a:lnTo>
                    <a:pt x="694563" y="21336"/>
                  </a:lnTo>
                  <a:lnTo>
                    <a:pt x="736485" y="21336"/>
                  </a:lnTo>
                  <a:lnTo>
                    <a:pt x="736485" y="11430"/>
                  </a:lnTo>
                  <a:close/>
                </a:path>
                <a:path w="877569" h="333375">
                  <a:moveTo>
                    <a:pt x="768172" y="215265"/>
                  </a:moveTo>
                  <a:lnTo>
                    <a:pt x="714438" y="215265"/>
                  </a:lnTo>
                  <a:lnTo>
                    <a:pt x="714438" y="308356"/>
                  </a:lnTo>
                  <a:lnTo>
                    <a:pt x="726249" y="308356"/>
                  </a:lnTo>
                  <a:lnTo>
                    <a:pt x="726249" y="266573"/>
                  </a:lnTo>
                  <a:lnTo>
                    <a:pt x="761822" y="266573"/>
                  </a:lnTo>
                  <a:lnTo>
                    <a:pt x="761822" y="256667"/>
                  </a:lnTo>
                  <a:lnTo>
                    <a:pt x="726249" y="256667"/>
                  </a:lnTo>
                  <a:lnTo>
                    <a:pt x="726249" y="225171"/>
                  </a:lnTo>
                  <a:lnTo>
                    <a:pt x="768172" y="225171"/>
                  </a:lnTo>
                  <a:lnTo>
                    <a:pt x="768172" y="215265"/>
                  </a:lnTo>
                  <a:close/>
                </a:path>
                <a:path w="877569" h="333375">
                  <a:moveTo>
                    <a:pt x="817841" y="104521"/>
                  </a:moveTo>
                  <a:lnTo>
                    <a:pt x="789520" y="56007"/>
                  </a:lnTo>
                  <a:lnTo>
                    <a:pt x="784174" y="46863"/>
                  </a:lnTo>
                  <a:lnTo>
                    <a:pt x="813269" y="11430"/>
                  </a:lnTo>
                  <a:lnTo>
                    <a:pt x="800061" y="11430"/>
                  </a:lnTo>
                  <a:lnTo>
                    <a:pt x="761187" y="58166"/>
                  </a:lnTo>
                  <a:lnTo>
                    <a:pt x="760806" y="58166"/>
                  </a:lnTo>
                  <a:lnTo>
                    <a:pt x="760806" y="11430"/>
                  </a:lnTo>
                  <a:lnTo>
                    <a:pt x="748995" y="11430"/>
                  </a:lnTo>
                  <a:lnTo>
                    <a:pt x="748995" y="104521"/>
                  </a:lnTo>
                  <a:lnTo>
                    <a:pt x="760806" y="104521"/>
                  </a:lnTo>
                  <a:lnTo>
                    <a:pt x="760806" y="75057"/>
                  </a:lnTo>
                  <a:lnTo>
                    <a:pt x="774992" y="58166"/>
                  </a:lnTo>
                  <a:lnTo>
                    <a:pt x="776808" y="56007"/>
                  </a:lnTo>
                  <a:lnTo>
                    <a:pt x="804633" y="104521"/>
                  </a:lnTo>
                  <a:lnTo>
                    <a:pt x="817841" y="104521"/>
                  </a:lnTo>
                  <a:close/>
                </a:path>
                <a:path w="877569" h="333375">
                  <a:moveTo>
                    <a:pt x="845845" y="65024"/>
                  </a:moveTo>
                  <a:lnTo>
                    <a:pt x="844575" y="47129"/>
                  </a:lnTo>
                  <a:lnTo>
                    <a:pt x="840879" y="30594"/>
                  </a:lnTo>
                  <a:lnTo>
                    <a:pt x="834974" y="15176"/>
                  </a:lnTo>
                  <a:lnTo>
                    <a:pt x="827049" y="635"/>
                  </a:lnTo>
                  <a:lnTo>
                    <a:pt x="819937" y="3937"/>
                  </a:lnTo>
                  <a:lnTo>
                    <a:pt x="827087" y="18110"/>
                  </a:lnTo>
                  <a:lnTo>
                    <a:pt x="832154" y="33197"/>
                  </a:lnTo>
                  <a:lnTo>
                    <a:pt x="835190" y="48933"/>
                  </a:lnTo>
                  <a:lnTo>
                    <a:pt x="836193" y="65024"/>
                  </a:lnTo>
                  <a:lnTo>
                    <a:pt x="835190" y="81140"/>
                  </a:lnTo>
                  <a:lnTo>
                    <a:pt x="832154" y="96901"/>
                  </a:lnTo>
                  <a:lnTo>
                    <a:pt x="827087" y="112001"/>
                  </a:lnTo>
                  <a:lnTo>
                    <a:pt x="819937" y="126111"/>
                  </a:lnTo>
                  <a:lnTo>
                    <a:pt x="827049" y="129540"/>
                  </a:lnTo>
                  <a:lnTo>
                    <a:pt x="834974" y="114947"/>
                  </a:lnTo>
                  <a:lnTo>
                    <a:pt x="840879" y="99517"/>
                  </a:lnTo>
                  <a:lnTo>
                    <a:pt x="844575" y="82981"/>
                  </a:lnTo>
                  <a:lnTo>
                    <a:pt x="845845" y="65024"/>
                  </a:lnTo>
                  <a:close/>
                </a:path>
                <a:path w="877569" h="333375">
                  <a:moveTo>
                    <a:pt x="849528" y="308356"/>
                  </a:moveTo>
                  <a:lnTo>
                    <a:pt x="821207" y="259842"/>
                  </a:lnTo>
                  <a:lnTo>
                    <a:pt x="815873" y="250698"/>
                  </a:lnTo>
                  <a:lnTo>
                    <a:pt x="844956" y="215265"/>
                  </a:lnTo>
                  <a:lnTo>
                    <a:pt x="831748" y="215265"/>
                  </a:lnTo>
                  <a:lnTo>
                    <a:pt x="792873" y="262001"/>
                  </a:lnTo>
                  <a:lnTo>
                    <a:pt x="792492" y="262001"/>
                  </a:lnTo>
                  <a:lnTo>
                    <a:pt x="792492" y="215265"/>
                  </a:lnTo>
                  <a:lnTo>
                    <a:pt x="780681" y="215265"/>
                  </a:lnTo>
                  <a:lnTo>
                    <a:pt x="780681" y="308356"/>
                  </a:lnTo>
                  <a:lnTo>
                    <a:pt x="792492" y="308356"/>
                  </a:lnTo>
                  <a:lnTo>
                    <a:pt x="792492" y="278892"/>
                  </a:lnTo>
                  <a:lnTo>
                    <a:pt x="806691" y="262001"/>
                  </a:lnTo>
                  <a:lnTo>
                    <a:pt x="808494" y="259842"/>
                  </a:lnTo>
                  <a:lnTo>
                    <a:pt x="836320" y="308356"/>
                  </a:lnTo>
                  <a:lnTo>
                    <a:pt x="849528" y="308356"/>
                  </a:lnTo>
                  <a:close/>
                </a:path>
                <a:path w="877569" h="333375">
                  <a:moveTo>
                    <a:pt x="877531" y="268859"/>
                  </a:moveTo>
                  <a:lnTo>
                    <a:pt x="876261" y="250952"/>
                  </a:lnTo>
                  <a:lnTo>
                    <a:pt x="872566" y="234429"/>
                  </a:lnTo>
                  <a:lnTo>
                    <a:pt x="866660" y="219011"/>
                  </a:lnTo>
                  <a:lnTo>
                    <a:pt x="858735" y="204470"/>
                  </a:lnTo>
                  <a:lnTo>
                    <a:pt x="851623" y="207772"/>
                  </a:lnTo>
                  <a:lnTo>
                    <a:pt x="858774" y="221945"/>
                  </a:lnTo>
                  <a:lnTo>
                    <a:pt x="863854" y="237032"/>
                  </a:lnTo>
                  <a:lnTo>
                    <a:pt x="866876" y="252755"/>
                  </a:lnTo>
                  <a:lnTo>
                    <a:pt x="867879" y="268859"/>
                  </a:lnTo>
                  <a:lnTo>
                    <a:pt x="866876" y="284975"/>
                  </a:lnTo>
                  <a:lnTo>
                    <a:pt x="863854" y="300736"/>
                  </a:lnTo>
                  <a:lnTo>
                    <a:pt x="858774" y="315823"/>
                  </a:lnTo>
                  <a:lnTo>
                    <a:pt x="851623" y="329946"/>
                  </a:lnTo>
                  <a:lnTo>
                    <a:pt x="858735" y="333375"/>
                  </a:lnTo>
                  <a:lnTo>
                    <a:pt x="866660" y="318770"/>
                  </a:lnTo>
                  <a:lnTo>
                    <a:pt x="872566" y="303352"/>
                  </a:lnTo>
                  <a:lnTo>
                    <a:pt x="876261" y="286816"/>
                  </a:lnTo>
                  <a:lnTo>
                    <a:pt x="877531" y="268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7294567" y="2646508"/>
            <a:ext cx="216535" cy="2127885"/>
            <a:chOff x="17294567" y="2646508"/>
            <a:chExt cx="216535" cy="212788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5499" y="2646508"/>
              <a:ext cx="215456" cy="16798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294567" y="2842633"/>
              <a:ext cx="216535" cy="1932305"/>
            </a:xfrm>
            <a:custGeom>
              <a:avLst/>
              <a:gdLst/>
              <a:ahLst/>
              <a:cxnLst/>
              <a:rect l="l" t="t" r="r" b="b"/>
              <a:pathLst>
                <a:path w="216534" h="1932304">
                  <a:moveTo>
                    <a:pt x="49846" y="6057"/>
                  </a:moveTo>
                  <a:lnTo>
                    <a:pt x="49846" y="1863"/>
                  </a:lnTo>
                  <a:lnTo>
                    <a:pt x="53107" y="0"/>
                  </a:lnTo>
                  <a:lnTo>
                    <a:pt x="61026" y="0"/>
                  </a:lnTo>
                  <a:lnTo>
                    <a:pt x="64287" y="1863"/>
                  </a:lnTo>
                  <a:lnTo>
                    <a:pt x="64345" y="32007"/>
                  </a:lnTo>
                  <a:lnTo>
                    <a:pt x="64753" y="58481"/>
                  </a:lnTo>
                  <a:lnTo>
                    <a:pt x="92005" y="58481"/>
                  </a:lnTo>
                  <a:lnTo>
                    <a:pt x="95725" y="41443"/>
                  </a:lnTo>
                  <a:lnTo>
                    <a:pt x="103069" y="28949"/>
                  </a:lnTo>
                  <a:lnTo>
                    <a:pt x="113558" y="21260"/>
                  </a:lnTo>
                  <a:lnTo>
                    <a:pt x="126711" y="18639"/>
                  </a:lnTo>
                  <a:lnTo>
                    <a:pt x="141051" y="21850"/>
                  </a:lnTo>
                  <a:lnTo>
                    <a:pt x="152158" y="31221"/>
                  </a:lnTo>
                  <a:lnTo>
                    <a:pt x="159335" y="46358"/>
                  </a:lnTo>
                  <a:lnTo>
                    <a:pt x="161883" y="66869"/>
                  </a:lnTo>
                  <a:lnTo>
                    <a:pt x="159335" y="87380"/>
                  </a:lnTo>
                  <a:lnTo>
                    <a:pt x="152158" y="102517"/>
                  </a:lnTo>
                  <a:lnTo>
                    <a:pt x="148140" y="105907"/>
                  </a:lnTo>
                  <a:lnTo>
                    <a:pt x="148140" y="66869"/>
                  </a:lnTo>
                  <a:lnTo>
                    <a:pt x="146528" y="52533"/>
                  </a:lnTo>
                  <a:lnTo>
                    <a:pt x="142055" y="42346"/>
                  </a:lnTo>
                  <a:lnTo>
                    <a:pt x="135267" y="36267"/>
                  </a:lnTo>
                  <a:lnTo>
                    <a:pt x="126711" y="34250"/>
                  </a:lnTo>
                  <a:lnTo>
                    <a:pt x="118020" y="36267"/>
                  </a:lnTo>
                  <a:lnTo>
                    <a:pt x="111163" y="42346"/>
                  </a:lnTo>
                  <a:lnTo>
                    <a:pt x="106665" y="52533"/>
                  </a:lnTo>
                  <a:lnTo>
                    <a:pt x="105049" y="66869"/>
                  </a:lnTo>
                  <a:lnTo>
                    <a:pt x="105049" y="106163"/>
                  </a:lnTo>
                  <a:lnTo>
                    <a:pt x="103069" y="104702"/>
                  </a:lnTo>
                  <a:lnTo>
                    <a:pt x="95725" y="92196"/>
                  </a:lnTo>
                  <a:lnTo>
                    <a:pt x="92005" y="75257"/>
                  </a:lnTo>
                  <a:lnTo>
                    <a:pt x="65219" y="75257"/>
                  </a:lnTo>
                  <a:lnTo>
                    <a:pt x="65219" y="135266"/>
                  </a:lnTo>
                  <a:lnTo>
                    <a:pt x="58231" y="136068"/>
                  </a:lnTo>
                  <a:lnTo>
                    <a:pt x="54737" y="134205"/>
                  </a:lnTo>
                  <a:lnTo>
                    <a:pt x="52302" y="99798"/>
                  </a:lnTo>
                  <a:lnTo>
                    <a:pt x="50865" y="69053"/>
                  </a:lnTo>
                  <a:lnTo>
                    <a:pt x="50082" y="37916"/>
                  </a:lnTo>
                  <a:lnTo>
                    <a:pt x="49846" y="6057"/>
                  </a:lnTo>
                  <a:close/>
                </a:path>
                <a:path w="216534" h="1932304">
                  <a:moveTo>
                    <a:pt x="105049" y="106163"/>
                  </a:moveTo>
                  <a:lnTo>
                    <a:pt x="105049" y="66869"/>
                  </a:lnTo>
                  <a:lnTo>
                    <a:pt x="106665" y="81205"/>
                  </a:lnTo>
                  <a:lnTo>
                    <a:pt x="111163" y="91392"/>
                  </a:lnTo>
                  <a:lnTo>
                    <a:pt x="118020" y="97471"/>
                  </a:lnTo>
                  <a:lnTo>
                    <a:pt x="126711" y="99488"/>
                  </a:lnTo>
                  <a:lnTo>
                    <a:pt x="135267" y="97471"/>
                  </a:lnTo>
                  <a:lnTo>
                    <a:pt x="142055" y="91392"/>
                  </a:lnTo>
                  <a:lnTo>
                    <a:pt x="146528" y="81205"/>
                  </a:lnTo>
                  <a:lnTo>
                    <a:pt x="148140" y="66869"/>
                  </a:lnTo>
                  <a:lnTo>
                    <a:pt x="148140" y="105907"/>
                  </a:lnTo>
                  <a:lnTo>
                    <a:pt x="141051" y="111888"/>
                  </a:lnTo>
                  <a:lnTo>
                    <a:pt x="126711" y="115099"/>
                  </a:lnTo>
                  <a:lnTo>
                    <a:pt x="113558" y="112445"/>
                  </a:lnTo>
                  <a:lnTo>
                    <a:pt x="105049" y="106163"/>
                  </a:lnTo>
                  <a:close/>
                </a:path>
                <a:path w="216534" h="1932304">
                  <a:moveTo>
                    <a:pt x="65219" y="135266"/>
                  </a:moveTo>
                  <a:lnTo>
                    <a:pt x="65219" y="75257"/>
                  </a:lnTo>
                  <a:lnTo>
                    <a:pt x="65830" y="88323"/>
                  </a:lnTo>
                  <a:lnTo>
                    <a:pt x="66616" y="101673"/>
                  </a:lnTo>
                  <a:lnTo>
                    <a:pt x="67577" y="115328"/>
                  </a:lnTo>
                  <a:lnTo>
                    <a:pt x="68713" y="129312"/>
                  </a:lnTo>
                  <a:lnTo>
                    <a:pt x="68945" y="132807"/>
                  </a:lnTo>
                  <a:lnTo>
                    <a:pt x="66383" y="135136"/>
                  </a:lnTo>
                  <a:lnTo>
                    <a:pt x="65219" y="135266"/>
                  </a:lnTo>
                  <a:close/>
                </a:path>
                <a:path w="216534" h="1932304">
                  <a:moveTo>
                    <a:pt x="17003" y="163096"/>
                  </a:moveTo>
                  <a:lnTo>
                    <a:pt x="17003" y="154242"/>
                  </a:lnTo>
                  <a:lnTo>
                    <a:pt x="19099" y="150281"/>
                  </a:lnTo>
                  <a:lnTo>
                    <a:pt x="214291" y="150281"/>
                  </a:lnTo>
                  <a:lnTo>
                    <a:pt x="216387" y="154242"/>
                  </a:lnTo>
                  <a:lnTo>
                    <a:pt x="216387" y="163096"/>
                  </a:lnTo>
                  <a:lnTo>
                    <a:pt x="214291" y="167057"/>
                  </a:lnTo>
                  <a:lnTo>
                    <a:pt x="137426" y="167057"/>
                  </a:lnTo>
                  <a:lnTo>
                    <a:pt x="137426" y="197812"/>
                  </a:lnTo>
                  <a:lnTo>
                    <a:pt x="133932" y="199676"/>
                  </a:lnTo>
                  <a:lnTo>
                    <a:pt x="125779" y="199676"/>
                  </a:lnTo>
                  <a:lnTo>
                    <a:pt x="122285" y="197812"/>
                  </a:lnTo>
                  <a:lnTo>
                    <a:pt x="122285" y="167057"/>
                  </a:lnTo>
                  <a:lnTo>
                    <a:pt x="19099" y="167057"/>
                  </a:lnTo>
                  <a:lnTo>
                    <a:pt x="17003" y="163096"/>
                  </a:lnTo>
                  <a:close/>
                </a:path>
                <a:path w="216534" h="1932304">
                  <a:moveTo>
                    <a:pt x="191464" y="75490"/>
                  </a:moveTo>
                  <a:lnTo>
                    <a:pt x="191464" y="58248"/>
                  </a:lnTo>
                  <a:lnTo>
                    <a:pt x="213592" y="58248"/>
                  </a:lnTo>
                  <a:lnTo>
                    <a:pt x="215689" y="62675"/>
                  </a:lnTo>
                  <a:lnTo>
                    <a:pt x="215689" y="71296"/>
                  </a:lnTo>
                  <a:lnTo>
                    <a:pt x="213592" y="75490"/>
                  </a:lnTo>
                  <a:lnTo>
                    <a:pt x="191464" y="75490"/>
                  </a:lnTo>
                  <a:close/>
                </a:path>
                <a:path w="216534" h="1932304">
                  <a:moveTo>
                    <a:pt x="176790" y="126749"/>
                  </a:moveTo>
                  <a:lnTo>
                    <a:pt x="176790" y="5358"/>
                  </a:lnTo>
                  <a:lnTo>
                    <a:pt x="180051" y="3494"/>
                  </a:lnTo>
                  <a:lnTo>
                    <a:pt x="188203" y="3494"/>
                  </a:lnTo>
                  <a:lnTo>
                    <a:pt x="191464" y="5358"/>
                  </a:lnTo>
                  <a:lnTo>
                    <a:pt x="191464" y="126749"/>
                  </a:lnTo>
                  <a:lnTo>
                    <a:pt x="188203" y="128613"/>
                  </a:lnTo>
                  <a:lnTo>
                    <a:pt x="180051" y="128613"/>
                  </a:lnTo>
                  <a:lnTo>
                    <a:pt x="176790" y="126749"/>
                  </a:lnTo>
                  <a:close/>
                </a:path>
                <a:path w="216534" h="1932304">
                  <a:moveTo>
                    <a:pt x="98061" y="328817"/>
                  </a:moveTo>
                  <a:lnTo>
                    <a:pt x="99692" y="324856"/>
                  </a:lnTo>
                  <a:lnTo>
                    <a:pt x="103418" y="322527"/>
                  </a:lnTo>
                  <a:lnTo>
                    <a:pt x="106912" y="320430"/>
                  </a:lnTo>
                  <a:lnTo>
                    <a:pt x="112037" y="320663"/>
                  </a:lnTo>
                  <a:lnTo>
                    <a:pt x="121015" y="336546"/>
                  </a:lnTo>
                  <a:lnTo>
                    <a:pt x="128021" y="348535"/>
                  </a:lnTo>
                  <a:lnTo>
                    <a:pt x="150630" y="382162"/>
                  </a:lnTo>
                  <a:lnTo>
                    <a:pt x="185874" y="394056"/>
                  </a:lnTo>
                  <a:lnTo>
                    <a:pt x="205207" y="394056"/>
                  </a:lnTo>
                  <a:lnTo>
                    <a:pt x="207536" y="398250"/>
                  </a:lnTo>
                  <a:lnTo>
                    <a:pt x="207536" y="407104"/>
                  </a:lnTo>
                  <a:lnTo>
                    <a:pt x="205207" y="411298"/>
                  </a:lnTo>
                  <a:lnTo>
                    <a:pt x="185874" y="411298"/>
                  </a:lnTo>
                  <a:lnTo>
                    <a:pt x="171360" y="412321"/>
                  </a:lnTo>
                  <a:lnTo>
                    <a:pt x="160078" y="415987"/>
                  </a:lnTo>
                  <a:lnTo>
                    <a:pt x="151867" y="422248"/>
                  </a:lnTo>
                  <a:lnTo>
                    <a:pt x="151867" y="402677"/>
                  </a:lnTo>
                  <a:lnTo>
                    <a:pt x="119610" y="366424"/>
                  </a:lnTo>
                  <a:lnTo>
                    <a:pt x="99925" y="332545"/>
                  </a:lnTo>
                  <a:lnTo>
                    <a:pt x="98061" y="328817"/>
                  </a:lnTo>
                  <a:close/>
                </a:path>
                <a:path w="216534" h="1932304">
                  <a:moveTo>
                    <a:pt x="98294" y="476536"/>
                  </a:moveTo>
                  <a:lnTo>
                    <a:pt x="119843" y="439064"/>
                  </a:lnTo>
                  <a:lnTo>
                    <a:pt x="146819" y="405276"/>
                  </a:lnTo>
                  <a:lnTo>
                    <a:pt x="151867" y="402910"/>
                  </a:lnTo>
                  <a:lnTo>
                    <a:pt x="151867" y="422248"/>
                  </a:lnTo>
                  <a:lnTo>
                    <a:pt x="150630" y="423191"/>
                  </a:lnTo>
                  <a:lnTo>
                    <a:pt x="141618" y="434830"/>
                  </a:lnTo>
                  <a:lnTo>
                    <a:pt x="134896" y="445486"/>
                  </a:lnTo>
                  <a:lnTo>
                    <a:pt x="128021" y="456819"/>
                  </a:lnTo>
                  <a:lnTo>
                    <a:pt x="121015" y="468807"/>
                  </a:lnTo>
                  <a:lnTo>
                    <a:pt x="112037" y="484691"/>
                  </a:lnTo>
                  <a:lnTo>
                    <a:pt x="107145" y="484924"/>
                  </a:lnTo>
                  <a:lnTo>
                    <a:pt x="103651" y="482827"/>
                  </a:lnTo>
                  <a:lnTo>
                    <a:pt x="99925" y="480730"/>
                  </a:lnTo>
                  <a:lnTo>
                    <a:pt x="98294" y="476536"/>
                  </a:lnTo>
                  <a:close/>
                </a:path>
                <a:path w="216534" h="1932304">
                  <a:moveTo>
                    <a:pt x="53339" y="411298"/>
                  </a:moveTo>
                  <a:lnTo>
                    <a:pt x="53339" y="394289"/>
                  </a:lnTo>
                  <a:lnTo>
                    <a:pt x="99226" y="394289"/>
                  </a:lnTo>
                  <a:lnTo>
                    <a:pt x="101322" y="398483"/>
                  </a:lnTo>
                  <a:lnTo>
                    <a:pt x="101322" y="407104"/>
                  </a:lnTo>
                  <a:lnTo>
                    <a:pt x="99226" y="411298"/>
                  </a:lnTo>
                  <a:lnTo>
                    <a:pt x="53339" y="411298"/>
                  </a:lnTo>
                  <a:close/>
                </a:path>
                <a:path w="216534" h="1932304">
                  <a:moveTo>
                    <a:pt x="38665" y="497972"/>
                  </a:moveTo>
                  <a:lnTo>
                    <a:pt x="38665" y="307382"/>
                  </a:lnTo>
                  <a:lnTo>
                    <a:pt x="41926" y="305518"/>
                  </a:lnTo>
                  <a:lnTo>
                    <a:pt x="50079" y="305518"/>
                  </a:lnTo>
                  <a:lnTo>
                    <a:pt x="53339" y="307382"/>
                  </a:lnTo>
                  <a:lnTo>
                    <a:pt x="53339" y="497972"/>
                  </a:lnTo>
                  <a:lnTo>
                    <a:pt x="50079" y="499836"/>
                  </a:lnTo>
                  <a:lnTo>
                    <a:pt x="41926" y="499836"/>
                  </a:lnTo>
                  <a:lnTo>
                    <a:pt x="38665" y="497972"/>
                  </a:lnTo>
                  <a:close/>
                </a:path>
                <a:path w="216534" h="1932304">
                  <a:moveTo>
                    <a:pt x="125081" y="678020"/>
                  </a:moveTo>
                  <a:lnTo>
                    <a:pt x="125081" y="541951"/>
                  </a:lnTo>
                  <a:lnTo>
                    <a:pt x="128807" y="537990"/>
                  </a:lnTo>
                  <a:lnTo>
                    <a:pt x="205673" y="537990"/>
                  </a:lnTo>
                  <a:lnTo>
                    <a:pt x="209400" y="541951"/>
                  </a:lnTo>
                  <a:lnTo>
                    <a:pt x="209400" y="673593"/>
                  </a:lnTo>
                  <a:lnTo>
                    <a:pt x="206139" y="675457"/>
                  </a:lnTo>
                  <a:lnTo>
                    <a:pt x="198918" y="675457"/>
                  </a:lnTo>
                  <a:lnTo>
                    <a:pt x="195657" y="673593"/>
                  </a:lnTo>
                  <a:lnTo>
                    <a:pt x="195657" y="555697"/>
                  </a:lnTo>
                  <a:lnTo>
                    <a:pt x="194725" y="554532"/>
                  </a:lnTo>
                  <a:lnTo>
                    <a:pt x="173995" y="554532"/>
                  </a:lnTo>
                  <a:lnTo>
                    <a:pt x="173995" y="671263"/>
                  </a:lnTo>
                  <a:lnTo>
                    <a:pt x="170734" y="673127"/>
                  </a:lnTo>
                  <a:lnTo>
                    <a:pt x="163746" y="673127"/>
                  </a:lnTo>
                  <a:lnTo>
                    <a:pt x="160718" y="671263"/>
                  </a:lnTo>
                  <a:lnTo>
                    <a:pt x="160718" y="554532"/>
                  </a:lnTo>
                  <a:lnTo>
                    <a:pt x="139755" y="554532"/>
                  </a:lnTo>
                  <a:lnTo>
                    <a:pt x="138823" y="555697"/>
                  </a:lnTo>
                  <a:lnTo>
                    <a:pt x="138823" y="678020"/>
                  </a:lnTo>
                  <a:lnTo>
                    <a:pt x="135562" y="679884"/>
                  </a:lnTo>
                  <a:lnTo>
                    <a:pt x="128109" y="679884"/>
                  </a:lnTo>
                  <a:lnTo>
                    <a:pt x="125081" y="678020"/>
                  </a:lnTo>
                  <a:close/>
                </a:path>
                <a:path w="216534" h="1932304">
                  <a:moveTo>
                    <a:pt x="102254" y="615344"/>
                  </a:moveTo>
                  <a:lnTo>
                    <a:pt x="102254" y="598568"/>
                  </a:lnTo>
                  <a:lnTo>
                    <a:pt x="125081" y="598568"/>
                  </a:lnTo>
                  <a:lnTo>
                    <a:pt x="125081" y="615344"/>
                  </a:lnTo>
                  <a:lnTo>
                    <a:pt x="102254" y="615344"/>
                  </a:lnTo>
                  <a:close/>
                </a:path>
                <a:path w="216534" h="1932304">
                  <a:moveTo>
                    <a:pt x="88045" y="702251"/>
                  </a:moveTo>
                  <a:lnTo>
                    <a:pt x="88045" y="511661"/>
                  </a:lnTo>
                  <a:lnTo>
                    <a:pt x="91306" y="509797"/>
                  </a:lnTo>
                  <a:lnTo>
                    <a:pt x="98993" y="509797"/>
                  </a:lnTo>
                  <a:lnTo>
                    <a:pt x="102254" y="511661"/>
                  </a:lnTo>
                  <a:lnTo>
                    <a:pt x="102254" y="702251"/>
                  </a:lnTo>
                  <a:lnTo>
                    <a:pt x="98993" y="704115"/>
                  </a:lnTo>
                  <a:lnTo>
                    <a:pt x="91306" y="704115"/>
                  </a:lnTo>
                  <a:lnTo>
                    <a:pt x="88045" y="702251"/>
                  </a:lnTo>
                  <a:close/>
                </a:path>
                <a:path w="216534" h="1932304">
                  <a:moveTo>
                    <a:pt x="0" y="606956"/>
                  </a:moveTo>
                  <a:lnTo>
                    <a:pt x="2136" y="577431"/>
                  </a:lnTo>
                  <a:lnTo>
                    <a:pt x="8705" y="555639"/>
                  </a:lnTo>
                  <a:lnTo>
                    <a:pt x="19947" y="542147"/>
                  </a:lnTo>
                  <a:lnTo>
                    <a:pt x="36103" y="537524"/>
                  </a:lnTo>
                  <a:lnTo>
                    <a:pt x="52160" y="542147"/>
                  </a:lnTo>
                  <a:lnTo>
                    <a:pt x="63414" y="555639"/>
                  </a:lnTo>
                  <a:lnTo>
                    <a:pt x="70037" y="577431"/>
                  </a:lnTo>
                  <a:lnTo>
                    <a:pt x="72206" y="606956"/>
                  </a:lnTo>
                  <a:lnTo>
                    <a:pt x="70037" y="636481"/>
                  </a:lnTo>
                  <a:lnTo>
                    <a:pt x="63414" y="658273"/>
                  </a:lnTo>
                  <a:lnTo>
                    <a:pt x="58231" y="664487"/>
                  </a:lnTo>
                  <a:lnTo>
                    <a:pt x="58231" y="606956"/>
                  </a:lnTo>
                  <a:lnTo>
                    <a:pt x="56804" y="583726"/>
                  </a:lnTo>
                  <a:lnTo>
                    <a:pt x="52582" y="567376"/>
                  </a:lnTo>
                  <a:lnTo>
                    <a:pt x="45653" y="557711"/>
                  </a:lnTo>
                  <a:lnTo>
                    <a:pt x="36103" y="554532"/>
                  </a:lnTo>
                  <a:lnTo>
                    <a:pt x="26418" y="557711"/>
                  </a:lnTo>
                  <a:lnTo>
                    <a:pt x="19420" y="567376"/>
                  </a:lnTo>
                  <a:lnTo>
                    <a:pt x="15172" y="583726"/>
                  </a:lnTo>
                  <a:lnTo>
                    <a:pt x="13742" y="606956"/>
                  </a:lnTo>
                  <a:lnTo>
                    <a:pt x="13742" y="664318"/>
                  </a:lnTo>
                  <a:lnTo>
                    <a:pt x="8705" y="658273"/>
                  </a:lnTo>
                  <a:lnTo>
                    <a:pt x="2136" y="636481"/>
                  </a:lnTo>
                  <a:lnTo>
                    <a:pt x="0" y="606956"/>
                  </a:lnTo>
                  <a:close/>
                </a:path>
                <a:path w="216534" h="1932304">
                  <a:moveTo>
                    <a:pt x="13742" y="664318"/>
                  </a:moveTo>
                  <a:lnTo>
                    <a:pt x="13742" y="606956"/>
                  </a:lnTo>
                  <a:lnTo>
                    <a:pt x="15172" y="630187"/>
                  </a:lnTo>
                  <a:lnTo>
                    <a:pt x="19420" y="646536"/>
                  </a:lnTo>
                  <a:lnTo>
                    <a:pt x="26418" y="656202"/>
                  </a:lnTo>
                  <a:lnTo>
                    <a:pt x="36103" y="659380"/>
                  </a:lnTo>
                  <a:lnTo>
                    <a:pt x="45653" y="656202"/>
                  </a:lnTo>
                  <a:lnTo>
                    <a:pt x="52582" y="646536"/>
                  </a:lnTo>
                  <a:lnTo>
                    <a:pt x="56804" y="630187"/>
                  </a:lnTo>
                  <a:lnTo>
                    <a:pt x="58231" y="606956"/>
                  </a:lnTo>
                  <a:lnTo>
                    <a:pt x="58231" y="664487"/>
                  </a:lnTo>
                  <a:lnTo>
                    <a:pt x="52160" y="671765"/>
                  </a:lnTo>
                  <a:lnTo>
                    <a:pt x="36103" y="676389"/>
                  </a:lnTo>
                  <a:lnTo>
                    <a:pt x="19947" y="671765"/>
                  </a:lnTo>
                  <a:lnTo>
                    <a:pt x="13742" y="664318"/>
                  </a:lnTo>
                  <a:close/>
                </a:path>
                <a:path w="216534" h="1932304">
                  <a:moveTo>
                    <a:pt x="105049" y="785373"/>
                  </a:moveTo>
                  <a:lnTo>
                    <a:pt x="108867" y="761349"/>
                  </a:lnTo>
                  <a:lnTo>
                    <a:pt x="119345" y="744162"/>
                  </a:lnTo>
                  <a:lnTo>
                    <a:pt x="135020" y="733834"/>
                  </a:lnTo>
                  <a:lnTo>
                    <a:pt x="154429" y="730387"/>
                  </a:lnTo>
                  <a:lnTo>
                    <a:pt x="173973" y="733834"/>
                  </a:lnTo>
                  <a:lnTo>
                    <a:pt x="189717" y="744162"/>
                  </a:lnTo>
                  <a:lnTo>
                    <a:pt x="200221" y="761349"/>
                  </a:lnTo>
                  <a:lnTo>
                    <a:pt x="204042" y="785373"/>
                  </a:lnTo>
                  <a:lnTo>
                    <a:pt x="200221" y="809397"/>
                  </a:lnTo>
                  <a:lnTo>
                    <a:pt x="189717" y="826584"/>
                  </a:lnTo>
                  <a:lnTo>
                    <a:pt x="189368" y="826814"/>
                  </a:lnTo>
                  <a:lnTo>
                    <a:pt x="189368" y="785373"/>
                  </a:lnTo>
                  <a:lnTo>
                    <a:pt x="186628" y="768357"/>
                  </a:lnTo>
                  <a:lnTo>
                    <a:pt x="179148" y="756366"/>
                  </a:lnTo>
                  <a:lnTo>
                    <a:pt x="168044" y="749266"/>
                  </a:lnTo>
                  <a:lnTo>
                    <a:pt x="154429" y="746929"/>
                  </a:lnTo>
                  <a:lnTo>
                    <a:pt x="140814" y="749266"/>
                  </a:lnTo>
                  <a:lnTo>
                    <a:pt x="129710" y="756366"/>
                  </a:lnTo>
                  <a:lnTo>
                    <a:pt x="122231" y="768357"/>
                  </a:lnTo>
                  <a:lnTo>
                    <a:pt x="119490" y="785373"/>
                  </a:lnTo>
                  <a:lnTo>
                    <a:pt x="119490" y="826680"/>
                  </a:lnTo>
                  <a:lnTo>
                    <a:pt x="119345" y="826584"/>
                  </a:lnTo>
                  <a:lnTo>
                    <a:pt x="108867" y="809397"/>
                  </a:lnTo>
                  <a:lnTo>
                    <a:pt x="105049" y="785373"/>
                  </a:lnTo>
                  <a:close/>
                </a:path>
                <a:path w="216534" h="1932304">
                  <a:moveTo>
                    <a:pt x="119490" y="826680"/>
                  </a:moveTo>
                  <a:lnTo>
                    <a:pt x="119490" y="785373"/>
                  </a:lnTo>
                  <a:lnTo>
                    <a:pt x="122231" y="802389"/>
                  </a:lnTo>
                  <a:lnTo>
                    <a:pt x="129710" y="814381"/>
                  </a:lnTo>
                  <a:lnTo>
                    <a:pt x="140814" y="821480"/>
                  </a:lnTo>
                  <a:lnTo>
                    <a:pt x="154429" y="823818"/>
                  </a:lnTo>
                  <a:lnTo>
                    <a:pt x="168044" y="821480"/>
                  </a:lnTo>
                  <a:lnTo>
                    <a:pt x="179148" y="814381"/>
                  </a:lnTo>
                  <a:lnTo>
                    <a:pt x="186628" y="802389"/>
                  </a:lnTo>
                  <a:lnTo>
                    <a:pt x="189368" y="785373"/>
                  </a:lnTo>
                  <a:lnTo>
                    <a:pt x="189368" y="826814"/>
                  </a:lnTo>
                  <a:lnTo>
                    <a:pt x="173973" y="836913"/>
                  </a:lnTo>
                  <a:lnTo>
                    <a:pt x="154429" y="840360"/>
                  </a:lnTo>
                  <a:lnTo>
                    <a:pt x="135020" y="836913"/>
                  </a:lnTo>
                  <a:lnTo>
                    <a:pt x="119490" y="826680"/>
                  </a:lnTo>
                  <a:close/>
                </a:path>
                <a:path w="216534" h="1932304">
                  <a:moveTo>
                    <a:pt x="54504" y="723164"/>
                  </a:moveTo>
                  <a:lnTo>
                    <a:pt x="54504" y="718970"/>
                  </a:lnTo>
                  <a:lnTo>
                    <a:pt x="57765" y="717106"/>
                  </a:lnTo>
                  <a:lnTo>
                    <a:pt x="65917" y="717106"/>
                  </a:lnTo>
                  <a:lnTo>
                    <a:pt x="69411" y="718970"/>
                  </a:lnTo>
                  <a:lnTo>
                    <a:pt x="69550" y="754775"/>
                  </a:lnTo>
                  <a:lnTo>
                    <a:pt x="70168" y="786276"/>
                  </a:lnTo>
                  <a:lnTo>
                    <a:pt x="71573" y="818608"/>
                  </a:lnTo>
                  <a:lnTo>
                    <a:pt x="74070" y="852709"/>
                  </a:lnTo>
                  <a:lnTo>
                    <a:pt x="74536" y="856437"/>
                  </a:lnTo>
                  <a:lnTo>
                    <a:pt x="71741" y="858767"/>
                  </a:lnTo>
                  <a:lnTo>
                    <a:pt x="67781" y="859233"/>
                  </a:lnTo>
                  <a:lnTo>
                    <a:pt x="63588" y="859466"/>
                  </a:lnTo>
                  <a:lnTo>
                    <a:pt x="59861" y="857602"/>
                  </a:lnTo>
                  <a:lnTo>
                    <a:pt x="57256" y="821917"/>
                  </a:lnTo>
                  <a:lnTo>
                    <a:pt x="55669" y="789859"/>
                  </a:lnTo>
                  <a:lnTo>
                    <a:pt x="54781" y="757188"/>
                  </a:lnTo>
                  <a:lnTo>
                    <a:pt x="54504" y="723164"/>
                  </a:lnTo>
                  <a:close/>
                </a:path>
                <a:path w="216534" h="1932304">
                  <a:moveTo>
                    <a:pt x="17003" y="886959"/>
                  </a:moveTo>
                  <a:lnTo>
                    <a:pt x="17003" y="878338"/>
                  </a:lnTo>
                  <a:lnTo>
                    <a:pt x="19099" y="874377"/>
                  </a:lnTo>
                  <a:lnTo>
                    <a:pt x="214291" y="874377"/>
                  </a:lnTo>
                  <a:lnTo>
                    <a:pt x="216387" y="878338"/>
                  </a:lnTo>
                  <a:lnTo>
                    <a:pt x="216387" y="886959"/>
                  </a:lnTo>
                  <a:lnTo>
                    <a:pt x="214291" y="891153"/>
                  </a:lnTo>
                  <a:lnTo>
                    <a:pt x="19099" y="891153"/>
                  </a:lnTo>
                  <a:lnTo>
                    <a:pt x="17003" y="886959"/>
                  </a:lnTo>
                  <a:close/>
                </a:path>
                <a:path w="216534" h="1932304">
                  <a:moveTo>
                    <a:pt x="131602" y="1181527"/>
                  </a:moveTo>
                  <a:lnTo>
                    <a:pt x="131602" y="1051516"/>
                  </a:lnTo>
                  <a:lnTo>
                    <a:pt x="135329" y="1047555"/>
                  </a:lnTo>
                  <a:lnTo>
                    <a:pt x="204042" y="1047555"/>
                  </a:lnTo>
                  <a:lnTo>
                    <a:pt x="207769" y="1051516"/>
                  </a:lnTo>
                  <a:lnTo>
                    <a:pt x="207769" y="1181527"/>
                  </a:lnTo>
                  <a:lnTo>
                    <a:pt x="204042" y="1185488"/>
                  </a:lnTo>
                  <a:lnTo>
                    <a:pt x="193328" y="1185488"/>
                  </a:lnTo>
                  <a:lnTo>
                    <a:pt x="193328" y="1065495"/>
                  </a:lnTo>
                  <a:lnTo>
                    <a:pt x="192396" y="1064330"/>
                  </a:lnTo>
                  <a:lnTo>
                    <a:pt x="146976" y="1064330"/>
                  </a:lnTo>
                  <a:lnTo>
                    <a:pt x="146044" y="1065495"/>
                  </a:lnTo>
                  <a:lnTo>
                    <a:pt x="146044" y="1185488"/>
                  </a:lnTo>
                  <a:lnTo>
                    <a:pt x="135329" y="1185488"/>
                  </a:lnTo>
                  <a:lnTo>
                    <a:pt x="131602" y="1181527"/>
                  </a:lnTo>
                  <a:close/>
                </a:path>
                <a:path w="216534" h="1932304">
                  <a:moveTo>
                    <a:pt x="146044" y="1185488"/>
                  </a:moveTo>
                  <a:lnTo>
                    <a:pt x="146044" y="1167547"/>
                  </a:lnTo>
                  <a:lnTo>
                    <a:pt x="146976" y="1168712"/>
                  </a:lnTo>
                  <a:lnTo>
                    <a:pt x="192396" y="1168712"/>
                  </a:lnTo>
                  <a:lnTo>
                    <a:pt x="193328" y="1167547"/>
                  </a:lnTo>
                  <a:lnTo>
                    <a:pt x="193328" y="1185488"/>
                  </a:lnTo>
                  <a:lnTo>
                    <a:pt x="146044" y="1185488"/>
                  </a:lnTo>
                  <a:close/>
                </a:path>
                <a:path w="216534" h="1932304">
                  <a:moveTo>
                    <a:pt x="92238" y="1211816"/>
                  </a:moveTo>
                  <a:lnTo>
                    <a:pt x="92238" y="1021226"/>
                  </a:lnTo>
                  <a:lnTo>
                    <a:pt x="95499" y="1019362"/>
                  </a:lnTo>
                  <a:lnTo>
                    <a:pt x="103418" y="1019362"/>
                  </a:lnTo>
                  <a:lnTo>
                    <a:pt x="106679" y="1021226"/>
                  </a:lnTo>
                  <a:lnTo>
                    <a:pt x="106679" y="1211816"/>
                  </a:lnTo>
                  <a:lnTo>
                    <a:pt x="103418" y="1213680"/>
                  </a:lnTo>
                  <a:lnTo>
                    <a:pt x="95499" y="1213680"/>
                  </a:lnTo>
                  <a:lnTo>
                    <a:pt x="92238" y="1211816"/>
                  </a:lnTo>
                  <a:close/>
                </a:path>
                <a:path w="216534" h="1932304">
                  <a:moveTo>
                    <a:pt x="48215" y="1123511"/>
                  </a:moveTo>
                  <a:lnTo>
                    <a:pt x="48215" y="1114424"/>
                  </a:lnTo>
                  <a:lnTo>
                    <a:pt x="50079" y="1110463"/>
                  </a:lnTo>
                  <a:lnTo>
                    <a:pt x="92238" y="1110463"/>
                  </a:lnTo>
                  <a:lnTo>
                    <a:pt x="92238" y="1127239"/>
                  </a:lnTo>
                  <a:lnTo>
                    <a:pt x="50079" y="1127239"/>
                  </a:lnTo>
                  <a:lnTo>
                    <a:pt x="48215" y="1123511"/>
                  </a:lnTo>
                  <a:close/>
                </a:path>
                <a:path w="216534" h="1932304">
                  <a:moveTo>
                    <a:pt x="5823" y="1188051"/>
                  </a:moveTo>
                  <a:lnTo>
                    <a:pt x="5823" y="1051050"/>
                  </a:lnTo>
                  <a:lnTo>
                    <a:pt x="9549" y="1047089"/>
                  </a:lnTo>
                  <a:lnTo>
                    <a:pt x="67548" y="1047089"/>
                  </a:lnTo>
                  <a:lnTo>
                    <a:pt x="69644" y="1051050"/>
                  </a:lnTo>
                  <a:lnTo>
                    <a:pt x="69644" y="1060136"/>
                  </a:lnTo>
                  <a:lnTo>
                    <a:pt x="67548" y="1064097"/>
                  </a:lnTo>
                  <a:lnTo>
                    <a:pt x="21429" y="1064097"/>
                  </a:lnTo>
                  <a:lnTo>
                    <a:pt x="20264" y="1065495"/>
                  </a:lnTo>
                  <a:lnTo>
                    <a:pt x="20264" y="1188051"/>
                  </a:lnTo>
                  <a:lnTo>
                    <a:pt x="17003" y="1189915"/>
                  </a:lnTo>
                  <a:lnTo>
                    <a:pt x="9084" y="1189915"/>
                  </a:lnTo>
                  <a:lnTo>
                    <a:pt x="5823" y="1188051"/>
                  </a:lnTo>
                  <a:close/>
                </a:path>
                <a:path w="216534" h="1932304">
                  <a:moveTo>
                    <a:pt x="141385" y="1320801"/>
                  </a:moveTo>
                  <a:lnTo>
                    <a:pt x="143587" y="1291447"/>
                  </a:lnTo>
                  <a:lnTo>
                    <a:pt x="150266" y="1269804"/>
                  </a:lnTo>
                  <a:lnTo>
                    <a:pt x="161530" y="1256418"/>
                  </a:lnTo>
                  <a:lnTo>
                    <a:pt x="177489" y="1251834"/>
                  </a:lnTo>
                  <a:lnTo>
                    <a:pt x="193583" y="1256418"/>
                  </a:lnTo>
                  <a:lnTo>
                    <a:pt x="204916" y="1269804"/>
                  </a:lnTo>
                  <a:lnTo>
                    <a:pt x="211620" y="1291447"/>
                  </a:lnTo>
                  <a:lnTo>
                    <a:pt x="213825" y="1320801"/>
                  </a:lnTo>
                  <a:lnTo>
                    <a:pt x="211620" y="1350154"/>
                  </a:lnTo>
                  <a:lnTo>
                    <a:pt x="204916" y="1371798"/>
                  </a:lnTo>
                  <a:lnTo>
                    <a:pt x="199850" y="1377781"/>
                  </a:lnTo>
                  <a:lnTo>
                    <a:pt x="199850" y="1320801"/>
                  </a:lnTo>
                  <a:lnTo>
                    <a:pt x="198419" y="1297742"/>
                  </a:lnTo>
                  <a:lnTo>
                    <a:pt x="194172" y="1281541"/>
                  </a:lnTo>
                  <a:lnTo>
                    <a:pt x="187173" y="1271981"/>
                  </a:lnTo>
                  <a:lnTo>
                    <a:pt x="177489" y="1268843"/>
                  </a:lnTo>
                  <a:lnTo>
                    <a:pt x="167903" y="1271981"/>
                  </a:lnTo>
                  <a:lnTo>
                    <a:pt x="160893" y="1281541"/>
                  </a:lnTo>
                  <a:lnTo>
                    <a:pt x="156591" y="1297742"/>
                  </a:lnTo>
                  <a:lnTo>
                    <a:pt x="155128" y="1320801"/>
                  </a:lnTo>
                  <a:lnTo>
                    <a:pt x="155128" y="1377576"/>
                  </a:lnTo>
                  <a:lnTo>
                    <a:pt x="150266" y="1371798"/>
                  </a:lnTo>
                  <a:lnTo>
                    <a:pt x="143587" y="1350154"/>
                  </a:lnTo>
                  <a:lnTo>
                    <a:pt x="141385" y="1320801"/>
                  </a:lnTo>
                  <a:close/>
                </a:path>
                <a:path w="216534" h="1932304">
                  <a:moveTo>
                    <a:pt x="155128" y="1377576"/>
                  </a:moveTo>
                  <a:lnTo>
                    <a:pt x="155128" y="1320801"/>
                  </a:lnTo>
                  <a:lnTo>
                    <a:pt x="156591" y="1343860"/>
                  </a:lnTo>
                  <a:lnTo>
                    <a:pt x="160893" y="1360060"/>
                  </a:lnTo>
                  <a:lnTo>
                    <a:pt x="167903" y="1369620"/>
                  </a:lnTo>
                  <a:lnTo>
                    <a:pt x="177489" y="1372759"/>
                  </a:lnTo>
                  <a:lnTo>
                    <a:pt x="187173" y="1369620"/>
                  </a:lnTo>
                  <a:lnTo>
                    <a:pt x="194172" y="1360060"/>
                  </a:lnTo>
                  <a:lnTo>
                    <a:pt x="198419" y="1343860"/>
                  </a:lnTo>
                  <a:lnTo>
                    <a:pt x="199850" y="1320801"/>
                  </a:lnTo>
                  <a:lnTo>
                    <a:pt x="199850" y="1377781"/>
                  </a:lnTo>
                  <a:lnTo>
                    <a:pt x="193583" y="1385184"/>
                  </a:lnTo>
                  <a:lnTo>
                    <a:pt x="177489" y="1389767"/>
                  </a:lnTo>
                  <a:lnTo>
                    <a:pt x="161530" y="1385184"/>
                  </a:lnTo>
                  <a:lnTo>
                    <a:pt x="155128" y="1377576"/>
                  </a:lnTo>
                  <a:close/>
                </a:path>
                <a:path w="216534" h="1932304">
                  <a:moveTo>
                    <a:pt x="108776" y="1416096"/>
                  </a:moveTo>
                  <a:lnTo>
                    <a:pt x="108776" y="1225506"/>
                  </a:lnTo>
                  <a:lnTo>
                    <a:pt x="112037" y="1223642"/>
                  </a:lnTo>
                  <a:lnTo>
                    <a:pt x="119956" y="1223642"/>
                  </a:lnTo>
                  <a:lnTo>
                    <a:pt x="123217" y="1225506"/>
                  </a:lnTo>
                  <a:lnTo>
                    <a:pt x="123217" y="1416096"/>
                  </a:lnTo>
                  <a:lnTo>
                    <a:pt x="119956" y="1417960"/>
                  </a:lnTo>
                  <a:lnTo>
                    <a:pt x="112037" y="1417960"/>
                  </a:lnTo>
                  <a:lnTo>
                    <a:pt x="108776" y="1416096"/>
                  </a:lnTo>
                  <a:close/>
                </a:path>
                <a:path w="216534" h="1932304">
                  <a:moveTo>
                    <a:pt x="3028" y="1393961"/>
                  </a:moveTo>
                  <a:lnTo>
                    <a:pt x="3028" y="1255329"/>
                  </a:lnTo>
                  <a:lnTo>
                    <a:pt x="6754" y="1251368"/>
                  </a:lnTo>
                  <a:lnTo>
                    <a:pt x="47982" y="1251368"/>
                  </a:lnTo>
                  <a:lnTo>
                    <a:pt x="51709" y="1255329"/>
                  </a:lnTo>
                  <a:lnTo>
                    <a:pt x="51709" y="1372526"/>
                  </a:lnTo>
                  <a:lnTo>
                    <a:pt x="52641" y="1373691"/>
                  </a:lnTo>
                  <a:lnTo>
                    <a:pt x="72206" y="1373691"/>
                  </a:lnTo>
                  <a:lnTo>
                    <a:pt x="73371" y="1372526"/>
                  </a:lnTo>
                  <a:lnTo>
                    <a:pt x="73371" y="1252766"/>
                  </a:lnTo>
                  <a:lnTo>
                    <a:pt x="76399" y="1250902"/>
                  </a:lnTo>
                  <a:lnTo>
                    <a:pt x="83620" y="1250902"/>
                  </a:lnTo>
                  <a:lnTo>
                    <a:pt x="86881" y="1252766"/>
                  </a:lnTo>
                  <a:lnTo>
                    <a:pt x="86881" y="1386039"/>
                  </a:lnTo>
                  <a:lnTo>
                    <a:pt x="83154" y="1390000"/>
                  </a:lnTo>
                  <a:lnTo>
                    <a:pt x="42159" y="1390000"/>
                  </a:lnTo>
                  <a:lnTo>
                    <a:pt x="38432" y="1386039"/>
                  </a:lnTo>
                  <a:lnTo>
                    <a:pt x="38432" y="1269076"/>
                  </a:lnTo>
                  <a:lnTo>
                    <a:pt x="37501" y="1267911"/>
                  </a:lnTo>
                  <a:lnTo>
                    <a:pt x="17702" y="1267911"/>
                  </a:lnTo>
                  <a:lnTo>
                    <a:pt x="16770" y="1269076"/>
                  </a:lnTo>
                  <a:lnTo>
                    <a:pt x="16770" y="1393961"/>
                  </a:lnTo>
                  <a:lnTo>
                    <a:pt x="13509" y="1395592"/>
                  </a:lnTo>
                  <a:lnTo>
                    <a:pt x="6288" y="1395592"/>
                  </a:lnTo>
                  <a:lnTo>
                    <a:pt x="3028" y="1393961"/>
                  </a:lnTo>
                  <a:close/>
                </a:path>
                <a:path w="216534" h="1932304">
                  <a:moveTo>
                    <a:pt x="116928" y="1588108"/>
                  </a:moveTo>
                  <a:lnTo>
                    <a:pt x="120502" y="1565650"/>
                  </a:lnTo>
                  <a:lnTo>
                    <a:pt x="130321" y="1549635"/>
                  </a:lnTo>
                  <a:lnTo>
                    <a:pt x="145032" y="1540042"/>
                  </a:lnTo>
                  <a:lnTo>
                    <a:pt x="163280" y="1536849"/>
                  </a:lnTo>
                  <a:lnTo>
                    <a:pt x="181663" y="1540042"/>
                  </a:lnTo>
                  <a:lnTo>
                    <a:pt x="196443" y="1549635"/>
                  </a:lnTo>
                  <a:lnTo>
                    <a:pt x="206288" y="1565650"/>
                  </a:lnTo>
                  <a:lnTo>
                    <a:pt x="209866" y="1588108"/>
                  </a:lnTo>
                  <a:lnTo>
                    <a:pt x="206288" y="1610567"/>
                  </a:lnTo>
                  <a:lnTo>
                    <a:pt x="196443" y="1626581"/>
                  </a:lnTo>
                  <a:lnTo>
                    <a:pt x="195657" y="1627092"/>
                  </a:lnTo>
                  <a:lnTo>
                    <a:pt x="195657" y="1588108"/>
                  </a:lnTo>
                  <a:lnTo>
                    <a:pt x="193055" y="1572461"/>
                  </a:lnTo>
                  <a:lnTo>
                    <a:pt x="186020" y="1561663"/>
                  </a:lnTo>
                  <a:lnTo>
                    <a:pt x="175709" y="1555409"/>
                  </a:lnTo>
                  <a:lnTo>
                    <a:pt x="163280" y="1553392"/>
                  </a:lnTo>
                  <a:lnTo>
                    <a:pt x="150986" y="1555409"/>
                  </a:lnTo>
                  <a:lnTo>
                    <a:pt x="140745" y="1561663"/>
                  </a:lnTo>
                  <a:lnTo>
                    <a:pt x="133735" y="1572461"/>
                  </a:lnTo>
                  <a:lnTo>
                    <a:pt x="131137" y="1588108"/>
                  </a:lnTo>
                  <a:lnTo>
                    <a:pt x="131137" y="1627113"/>
                  </a:lnTo>
                  <a:lnTo>
                    <a:pt x="130321" y="1626581"/>
                  </a:lnTo>
                  <a:lnTo>
                    <a:pt x="120502" y="1610567"/>
                  </a:lnTo>
                  <a:lnTo>
                    <a:pt x="116928" y="1588108"/>
                  </a:lnTo>
                  <a:close/>
                </a:path>
                <a:path w="216534" h="1932304">
                  <a:moveTo>
                    <a:pt x="131137" y="1627113"/>
                  </a:moveTo>
                  <a:lnTo>
                    <a:pt x="131137" y="1588108"/>
                  </a:lnTo>
                  <a:lnTo>
                    <a:pt x="133735" y="1603755"/>
                  </a:lnTo>
                  <a:lnTo>
                    <a:pt x="140745" y="1614553"/>
                  </a:lnTo>
                  <a:lnTo>
                    <a:pt x="150986" y="1620807"/>
                  </a:lnTo>
                  <a:lnTo>
                    <a:pt x="163280" y="1622824"/>
                  </a:lnTo>
                  <a:lnTo>
                    <a:pt x="175709" y="1620807"/>
                  </a:lnTo>
                  <a:lnTo>
                    <a:pt x="186020" y="1614553"/>
                  </a:lnTo>
                  <a:lnTo>
                    <a:pt x="193055" y="1603755"/>
                  </a:lnTo>
                  <a:lnTo>
                    <a:pt x="195657" y="1588108"/>
                  </a:lnTo>
                  <a:lnTo>
                    <a:pt x="195657" y="1627092"/>
                  </a:lnTo>
                  <a:lnTo>
                    <a:pt x="181663" y="1636174"/>
                  </a:lnTo>
                  <a:lnTo>
                    <a:pt x="163280" y="1639367"/>
                  </a:lnTo>
                  <a:lnTo>
                    <a:pt x="145032" y="1636174"/>
                  </a:lnTo>
                  <a:lnTo>
                    <a:pt x="131137" y="1627113"/>
                  </a:lnTo>
                  <a:close/>
                </a:path>
                <a:path w="216534" h="1932304">
                  <a:moveTo>
                    <a:pt x="107378" y="1699014"/>
                  </a:moveTo>
                  <a:lnTo>
                    <a:pt x="107378" y="1690626"/>
                  </a:lnTo>
                  <a:lnTo>
                    <a:pt x="109475" y="1686432"/>
                  </a:lnTo>
                  <a:lnTo>
                    <a:pt x="137426" y="1686432"/>
                  </a:lnTo>
                  <a:lnTo>
                    <a:pt x="137426" y="1648920"/>
                  </a:lnTo>
                  <a:lnTo>
                    <a:pt x="140687" y="1647289"/>
                  </a:lnTo>
                  <a:lnTo>
                    <a:pt x="148373" y="1647289"/>
                  </a:lnTo>
                  <a:lnTo>
                    <a:pt x="151634" y="1648920"/>
                  </a:lnTo>
                  <a:lnTo>
                    <a:pt x="151634" y="1686432"/>
                  </a:lnTo>
                  <a:lnTo>
                    <a:pt x="172830" y="1686432"/>
                  </a:lnTo>
                  <a:lnTo>
                    <a:pt x="172830" y="1648920"/>
                  </a:lnTo>
                  <a:lnTo>
                    <a:pt x="176091" y="1647289"/>
                  </a:lnTo>
                  <a:lnTo>
                    <a:pt x="183778" y="1647289"/>
                  </a:lnTo>
                  <a:lnTo>
                    <a:pt x="187039" y="1648920"/>
                  </a:lnTo>
                  <a:lnTo>
                    <a:pt x="187039" y="1686432"/>
                  </a:lnTo>
                  <a:lnTo>
                    <a:pt x="214291" y="1686432"/>
                  </a:lnTo>
                  <a:lnTo>
                    <a:pt x="216387" y="1690626"/>
                  </a:lnTo>
                  <a:lnTo>
                    <a:pt x="216387" y="1699014"/>
                  </a:lnTo>
                  <a:lnTo>
                    <a:pt x="214291" y="1703207"/>
                  </a:lnTo>
                  <a:lnTo>
                    <a:pt x="109475" y="1703207"/>
                  </a:lnTo>
                  <a:lnTo>
                    <a:pt x="107378" y="1699014"/>
                  </a:lnTo>
                  <a:close/>
                </a:path>
                <a:path w="216534" h="1932304">
                  <a:moveTo>
                    <a:pt x="3959" y="1706935"/>
                  </a:moveTo>
                  <a:lnTo>
                    <a:pt x="3959" y="1574594"/>
                  </a:lnTo>
                  <a:lnTo>
                    <a:pt x="7686" y="1570633"/>
                  </a:lnTo>
                  <a:lnTo>
                    <a:pt x="53107" y="1570633"/>
                  </a:lnTo>
                  <a:lnTo>
                    <a:pt x="56833" y="1574594"/>
                  </a:lnTo>
                  <a:lnTo>
                    <a:pt x="56833" y="1685500"/>
                  </a:lnTo>
                  <a:lnTo>
                    <a:pt x="57765" y="1686665"/>
                  </a:lnTo>
                  <a:lnTo>
                    <a:pt x="80592" y="1686665"/>
                  </a:lnTo>
                  <a:lnTo>
                    <a:pt x="81756" y="1685500"/>
                  </a:lnTo>
                  <a:lnTo>
                    <a:pt x="81756" y="1572031"/>
                  </a:lnTo>
                  <a:lnTo>
                    <a:pt x="85017" y="1570167"/>
                  </a:lnTo>
                  <a:lnTo>
                    <a:pt x="92471" y="1570167"/>
                  </a:lnTo>
                  <a:lnTo>
                    <a:pt x="95732" y="1572031"/>
                  </a:lnTo>
                  <a:lnTo>
                    <a:pt x="95732" y="1699247"/>
                  </a:lnTo>
                  <a:lnTo>
                    <a:pt x="92005" y="1703207"/>
                  </a:lnTo>
                  <a:lnTo>
                    <a:pt x="46818" y="1703207"/>
                  </a:lnTo>
                  <a:lnTo>
                    <a:pt x="43091" y="1699247"/>
                  </a:lnTo>
                  <a:lnTo>
                    <a:pt x="43091" y="1588574"/>
                  </a:lnTo>
                  <a:lnTo>
                    <a:pt x="42159" y="1587176"/>
                  </a:lnTo>
                  <a:lnTo>
                    <a:pt x="19099" y="1587176"/>
                  </a:lnTo>
                  <a:lnTo>
                    <a:pt x="17935" y="1588574"/>
                  </a:lnTo>
                  <a:lnTo>
                    <a:pt x="17935" y="1706935"/>
                  </a:lnTo>
                  <a:lnTo>
                    <a:pt x="14674" y="1708799"/>
                  </a:lnTo>
                  <a:lnTo>
                    <a:pt x="7220" y="1708799"/>
                  </a:lnTo>
                  <a:lnTo>
                    <a:pt x="3959" y="1706935"/>
                  </a:lnTo>
                  <a:close/>
                </a:path>
                <a:path w="216534" h="1932304">
                  <a:moveTo>
                    <a:pt x="70809" y="1759069"/>
                  </a:moveTo>
                  <a:lnTo>
                    <a:pt x="70809" y="1746954"/>
                  </a:lnTo>
                  <a:lnTo>
                    <a:pt x="74536" y="1742993"/>
                  </a:lnTo>
                  <a:lnTo>
                    <a:pt x="196589" y="1742993"/>
                  </a:lnTo>
                  <a:lnTo>
                    <a:pt x="200316" y="1746954"/>
                  </a:lnTo>
                  <a:lnTo>
                    <a:pt x="200316" y="1840617"/>
                  </a:lnTo>
                  <a:lnTo>
                    <a:pt x="197055" y="1842481"/>
                  </a:lnTo>
                  <a:lnTo>
                    <a:pt x="188902" y="1842481"/>
                  </a:lnTo>
                  <a:lnTo>
                    <a:pt x="185641" y="1840617"/>
                  </a:lnTo>
                  <a:lnTo>
                    <a:pt x="185641" y="1761166"/>
                  </a:lnTo>
                  <a:lnTo>
                    <a:pt x="184477" y="1760001"/>
                  </a:lnTo>
                  <a:lnTo>
                    <a:pt x="86648" y="1760001"/>
                  </a:lnTo>
                  <a:lnTo>
                    <a:pt x="85483" y="1761166"/>
                  </a:lnTo>
                  <a:lnTo>
                    <a:pt x="85483" y="1861005"/>
                  </a:lnTo>
                  <a:lnTo>
                    <a:pt x="84784" y="1861121"/>
                  </a:lnTo>
                  <a:lnTo>
                    <a:pt x="72265" y="1815075"/>
                  </a:lnTo>
                  <a:lnTo>
                    <a:pt x="71187" y="1789421"/>
                  </a:lnTo>
                  <a:lnTo>
                    <a:pt x="70809" y="1759069"/>
                  </a:lnTo>
                  <a:close/>
                </a:path>
                <a:path w="216534" h="1932304">
                  <a:moveTo>
                    <a:pt x="85483" y="1861005"/>
                  </a:moveTo>
                  <a:lnTo>
                    <a:pt x="85483" y="1764428"/>
                  </a:lnTo>
                  <a:lnTo>
                    <a:pt x="85833" y="1788995"/>
                  </a:lnTo>
                  <a:lnTo>
                    <a:pt x="86881" y="1811726"/>
                  </a:lnTo>
                  <a:lnTo>
                    <a:pt x="88628" y="1833234"/>
                  </a:lnTo>
                  <a:lnTo>
                    <a:pt x="91539" y="1857859"/>
                  </a:lnTo>
                  <a:lnTo>
                    <a:pt x="88977" y="1860422"/>
                  </a:lnTo>
                  <a:lnTo>
                    <a:pt x="85483" y="1861005"/>
                  </a:lnTo>
                  <a:close/>
                </a:path>
                <a:path w="216534" h="1932304">
                  <a:moveTo>
                    <a:pt x="17003" y="1891876"/>
                  </a:moveTo>
                  <a:lnTo>
                    <a:pt x="17003" y="1883256"/>
                  </a:lnTo>
                  <a:lnTo>
                    <a:pt x="19099" y="1879062"/>
                  </a:lnTo>
                  <a:lnTo>
                    <a:pt x="214291" y="1879062"/>
                  </a:lnTo>
                  <a:lnTo>
                    <a:pt x="216387" y="1883256"/>
                  </a:lnTo>
                  <a:lnTo>
                    <a:pt x="216387" y="1891876"/>
                  </a:lnTo>
                  <a:lnTo>
                    <a:pt x="214291" y="1896070"/>
                  </a:lnTo>
                  <a:lnTo>
                    <a:pt x="144413" y="1896070"/>
                  </a:lnTo>
                  <a:lnTo>
                    <a:pt x="144413" y="1929855"/>
                  </a:lnTo>
                  <a:lnTo>
                    <a:pt x="140920" y="1931718"/>
                  </a:lnTo>
                  <a:lnTo>
                    <a:pt x="132767" y="1931718"/>
                  </a:lnTo>
                  <a:lnTo>
                    <a:pt x="129273" y="1929855"/>
                  </a:lnTo>
                  <a:lnTo>
                    <a:pt x="129273" y="1896070"/>
                  </a:lnTo>
                  <a:lnTo>
                    <a:pt x="19099" y="1896070"/>
                  </a:lnTo>
                  <a:lnTo>
                    <a:pt x="17003" y="18918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77345" y="3463525"/>
            <a:ext cx="3543935" cy="1083310"/>
            <a:chOff x="1077345" y="3463525"/>
            <a:chExt cx="3543935" cy="1083310"/>
          </a:xfrm>
        </p:grpSpPr>
        <p:sp>
          <p:nvSpPr>
            <p:cNvPr id="30" name="object 30"/>
            <p:cNvSpPr/>
            <p:nvPr/>
          </p:nvSpPr>
          <p:spPr>
            <a:xfrm>
              <a:off x="1077341" y="3463531"/>
              <a:ext cx="3543935" cy="1083310"/>
            </a:xfrm>
            <a:custGeom>
              <a:avLst/>
              <a:gdLst/>
              <a:ahLst/>
              <a:cxnLst/>
              <a:rect l="l" t="t" r="r" b="b"/>
              <a:pathLst>
                <a:path w="3543935" h="1083310">
                  <a:moveTo>
                    <a:pt x="3543338" y="0"/>
                  </a:moveTo>
                  <a:lnTo>
                    <a:pt x="1602803" y="0"/>
                  </a:lnTo>
                  <a:lnTo>
                    <a:pt x="1366926" y="0"/>
                  </a:lnTo>
                  <a:lnTo>
                    <a:pt x="0" y="0"/>
                  </a:lnTo>
                  <a:lnTo>
                    <a:pt x="0" y="1082802"/>
                  </a:lnTo>
                  <a:lnTo>
                    <a:pt x="1366926" y="1082802"/>
                  </a:lnTo>
                  <a:lnTo>
                    <a:pt x="1602803" y="1082802"/>
                  </a:lnTo>
                  <a:lnTo>
                    <a:pt x="3543338" y="1082802"/>
                  </a:lnTo>
                  <a:lnTo>
                    <a:pt x="354333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7345" y="3569226"/>
              <a:ext cx="930910" cy="873125"/>
            </a:xfrm>
            <a:custGeom>
              <a:avLst/>
              <a:gdLst/>
              <a:ahLst/>
              <a:cxnLst/>
              <a:rect l="l" t="t" r="r" b="b"/>
              <a:pathLst>
                <a:path w="930910" h="873125">
                  <a:moveTo>
                    <a:pt x="493202" y="872984"/>
                  </a:moveTo>
                  <a:lnTo>
                    <a:pt x="0" y="872984"/>
                  </a:lnTo>
                  <a:lnTo>
                    <a:pt x="0" y="0"/>
                  </a:lnTo>
                  <a:lnTo>
                    <a:pt x="493202" y="0"/>
                  </a:lnTo>
                  <a:lnTo>
                    <a:pt x="540754" y="2555"/>
                  </a:lnTo>
                  <a:lnTo>
                    <a:pt x="586842" y="10045"/>
                  </a:lnTo>
                  <a:lnTo>
                    <a:pt x="631195" y="22204"/>
                  </a:lnTo>
                  <a:lnTo>
                    <a:pt x="673547" y="38768"/>
                  </a:lnTo>
                  <a:lnTo>
                    <a:pt x="713626" y="59472"/>
                  </a:lnTo>
                  <a:lnTo>
                    <a:pt x="751165" y="84051"/>
                  </a:lnTo>
                  <a:lnTo>
                    <a:pt x="785895" y="112240"/>
                  </a:lnTo>
                  <a:lnTo>
                    <a:pt x="817546" y="143775"/>
                  </a:lnTo>
                  <a:lnTo>
                    <a:pt x="845850" y="178390"/>
                  </a:lnTo>
                  <a:lnTo>
                    <a:pt x="870537" y="215821"/>
                  </a:lnTo>
                  <a:lnTo>
                    <a:pt x="891338" y="255802"/>
                  </a:lnTo>
                  <a:lnTo>
                    <a:pt x="907986" y="298070"/>
                  </a:lnTo>
                  <a:lnTo>
                    <a:pt x="920210" y="342360"/>
                  </a:lnTo>
                  <a:lnTo>
                    <a:pt x="927741" y="388405"/>
                  </a:lnTo>
                  <a:lnTo>
                    <a:pt x="930311" y="435943"/>
                  </a:lnTo>
                  <a:lnTo>
                    <a:pt x="927741" y="483482"/>
                  </a:lnTo>
                  <a:lnTo>
                    <a:pt x="920210" y="529559"/>
                  </a:lnTo>
                  <a:lnTo>
                    <a:pt x="907986" y="573903"/>
                  </a:lnTo>
                  <a:lnTo>
                    <a:pt x="891338" y="616246"/>
                  </a:lnTo>
                  <a:lnTo>
                    <a:pt x="870537" y="656319"/>
                  </a:lnTo>
                  <a:lnTo>
                    <a:pt x="845850" y="693853"/>
                  </a:lnTo>
                  <a:lnTo>
                    <a:pt x="817546" y="728578"/>
                  </a:lnTo>
                  <a:lnTo>
                    <a:pt x="785895" y="760225"/>
                  </a:lnTo>
                  <a:lnTo>
                    <a:pt x="751165" y="788526"/>
                  </a:lnTo>
                  <a:lnTo>
                    <a:pt x="713626" y="813212"/>
                  </a:lnTo>
                  <a:lnTo>
                    <a:pt x="673547" y="834012"/>
                  </a:lnTo>
                  <a:lnTo>
                    <a:pt x="631195" y="850659"/>
                  </a:lnTo>
                  <a:lnTo>
                    <a:pt x="586842" y="862882"/>
                  </a:lnTo>
                  <a:lnTo>
                    <a:pt x="540754" y="870414"/>
                  </a:lnTo>
                  <a:lnTo>
                    <a:pt x="493202" y="87298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0764" y="3768978"/>
              <a:ext cx="1005205" cy="473075"/>
            </a:xfrm>
            <a:custGeom>
              <a:avLst/>
              <a:gdLst/>
              <a:ahLst/>
              <a:cxnLst/>
              <a:rect l="l" t="t" r="r" b="b"/>
              <a:pathLst>
                <a:path w="1005205" h="473075">
                  <a:moveTo>
                    <a:pt x="81838" y="284111"/>
                  </a:moveTo>
                  <a:lnTo>
                    <a:pt x="0" y="284111"/>
                  </a:lnTo>
                  <a:lnTo>
                    <a:pt x="0" y="295998"/>
                  </a:lnTo>
                  <a:lnTo>
                    <a:pt x="33832" y="295998"/>
                  </a:lnTo>
                  <a:lnTo>
                    <a:pt x="33832" y="395820"/>
                  </a:lnTo>
                  <a:lnTo>
                    <a:pt x="48006" y="395820"/>
                  </a:lnTo>
                  <a:lnTo>
                    <a:pt x="48006" y="295998"/>
                  </a:lnTo>
                  <a:lnTo>
                    <a:pt x="81838" y="295998"/>
                  </a:lnTo>
                  <a:lnTo>
                    <a:pt x="81838" y="284111"/>
                  </a:lnTo>
                  <a:close/>
                </a:path>
                <a:path w="1005205" h="473075">
                  <a:moveTo>
                    <a:pt x="109016" y="120650"/>
                  </a:moveTo>
                  <a:lnTo>
                    <a:pt x="106006" y="105244"/>
                  </a:lnTo>
                  <a:lnTo>
                    <a:pt x="101015" y="99314"/>
                  </a:lnTo>
                  <a:lnTo>
                    <a:pt x="97485" y="95123"/>
                  </a:lnTo>
                  <a:lnTo>
                    <a:pt x="94996" y="94081"/>
                  </a:lnTo>
                  <a:lnTo>
                    <a:pt x="94996" y="120650"/>
                  </a:lnTo>
                  <a:lnTo>
                    <a:pt x="93230" y="131025"/>
                  </a:lnTo>
                  <a:lnTo>
                    <a:pt x="87884" y="138239"/>
                  </a:lnTo>
                  <a:lnTo>
                    <a:pt x="78854" y="142443"/>
                  </a:lnTo>
                  <a:lnTo>
                    <a:pt x="66040" y="143814"/>
                  </a:lnTo>
                  <a:lnTo>
                    <a:pt x="49428" y="143814"/>
                  </a:lnTo>
                  <a:lnTo>
                    <a:pt x="49428" y="99314"/>
                  </a:lnTo>
                  <a:lnTo>
                    <a:pt x="65430" y="99314"/>
                  </a:lnTo>
                  <a:lnTo>
                    <a:pt x="78346" y="100380"/>
                  </a:lnTo>
                  <a:lnTo>
                    <a:pt x="87579" y="103924"/>
                  </a:lnTo>
                  <a:lnTo>
                    <a:pt x="93141" y="110502"/>
                  </a:lnTo>
                  <a:lnTo>
                    <a:pt x="94996" y="120650"/>
                  </a:lnTo>
                  <a:lnTo>
                    <a:pt x="94996" y="94081"/>
                  </a:lnTo>
                  <a:lnTo>
                    <a:pt x="84264" y="89573"/>
                  </a:lnTo>
                  <a:lnTo>
                    <a:pt x="67106" y="87884"/>
                  </a:lnTo>
                  <a:lnTo>
                    <a:pt x="35255" y="87884"/>
                  </a:lnTo>
                  <a:lnTo>
                    <a:pt x="35255" y="199593"/>
                  </a:lnTo>
                  <a:lnTo>
                    <a:pt x="49428" y="199593"/>
                  </a:lnTo>
                  <a:lnTo>
                    <a:pt x="49428" y="155244"/>
                  </a:lnTo>
                  <a:lnTo>
                    <a:pt x="67868" y="155244"/>
                  </a:lnTo>
                  <a:lnTo>
                    <a:pt x="84582" y="153162"/>
                  </a:lnTo>
                  <a:lnTo>
                    <a:pt x="97586" y="146812"/>
                  </a:lnTo>
                  <a:lnTo>
                    <a:pt x="99923" y="143814"/>
                  </a:lnTo>
                  <a:lnTo>
                    <a:pt x="106019" y="136017"/>
                  </a:lnTo>
                  <a:lnTo>
                    <a:pt x="109016" y="120650"/>
                  </a:lnTo>
                  <a:close/>
                </a:path>
                <a:path w="1005205" h="473075">
                  <a:moveTo>
                    <a:pt x="163626" y="395820"/>
                  </a:moveTo>
                  <a:lnTo>
                    <a:pt x="152031" y="361683"/>
                  </a:lnTo>
                  <a:lnTo>
                    <a:pt x="148196" y="350405"/>
                  </a:lnTo>
                  <a:lnTo>
                    <a:pt x="134518" y="310159"/>
                  </a:lnTo>
                  <a:lnTo>
                    <a:pt x="134518" y="350405"/>
                  </a:lnTo>
                  <a:lnTo>
                    <a:pt x="100685" y="350405"/>
                  </a:lnTo>
                  <a:lnTo>
                    <a:pt x="106172" y="333336"/>
                  </a:lnTo>
                  <a:lnTo>
                    <a:pt x="109080" y="323938"/>
                  </a:lnTo>
                  <a:lnTo>
                    <a:pt x="111899" y="314604"/>
                  </a:lnTo>
                  <a:lnTo>
                    <a:pt x="114630" y="305193"/>
                  </a:lnTo>
                  <a:lnTo>
                    <a:pt x="117297" y="295541"/>
                  </a:lnTo>
                  <a:lnTo>
                    <a:pt x="117906" y="295541"/>
                  </a:lnTo>
                  <a:lnTo>
                    <a:pt x="120624" y="305130"/>
                  </a:lnTo>
                  <a:lnTo>
                    <a:pt x="123367" y="314553"/>
                  </a:lnTo>
                  <a:lnTo>
                    <a:pt x="126199" y="323913"/>
                  </a:lnTo>
                  <a:lnTo>
                    <a:pt x="129184" y="333336"/>
                  </a:lnTo>
                  <a:lnTo>
                    <a:pt x="134518" y="350405"/>
                  </a:lnTo>
                  <a:lnTo>
                    <a:pt x="134518" y="310159"/>
                  </a:lnTo>
                  <a:lnTo>
                    <a:pt x="129552" y="295541"/>
                  </a:lnTo>
                  <a:lnTo>
                    <a:pt x="125679" y="284111"/>
                  </a:lnTo>
                  <a:lnTo>
                    <a:pt x="109982" y="284111"/>
                  </a:lnTo>
                  <a:lnTo>
                    <a:pt x="72034" y="395820"/>
                  </a:lnTo>
                  <a:lnTo>
                    <a:pt x="86360" y="395820"/>
                  </a:lnTo>
                  <a:lnTo>
                    <a:pt x="97180" y="361683"/>
                  </a:lnTo>
                  <a:lnTo>
                    <a:pt x="138023" y="361683"/>
                  </a:lnTo>
                  <a:lnTo>
                    <a:pt x="148691" y="395820"/>
                  </a:lnTo>
                  <a:lnTo>
                    <a:pt x="163626" y="395820"/>
                  </a:lnTo>
                  <a:close/>
                </a:path>
                <a:path w="1005205" h="473075">
                  <a:moveTo>
                    <a:pt x="205587" y="143357"/>
                  </a:moveTo>
                  <a:lnTo>
                    <a:pt x="202069" y="119253"/>
                  </a:lnTo>
                  <a:lnTo>
                    <a:pt x="192252" y="101130"/>
                  </a:lnTo>
                  <a:lnTo>
                    <a:pt x="191109" y="100266"/>
                  </a:lnTo>
                  <a:lnTo>
                    <a:pt x="191109" y="143357"/>
                  </a:lnTo>
                  <a:lnTo>
                    <a:pt x="188722" y="162293"/>
                  </a:lnTo>
                  <a:lnTo>
                    <a:pt x="181978" y="176745"/>
                  </a:lnTo>
                  <a:lnTo>
                    <a:pt x="171500" y="185978"/>
                  </a:lnTo>
                  <a:lnTo>
                    <a:pt x="157886" y="189230"/>
                  </a:lnTo>
                  <a:lnTo>
                    <a:pt x="144208" y="185978"/>
                  </a:lnTo>
                  <a:lnTo>
                    <a:pt x="133731" y="176745"/>
                  </a:lnTo>
                  <a:lnTo>
                    <a:pt x="127025" y="162293"/>
                  </a:lnTo>
                  <a:lnTo>
                    <a:pt x="124663" y="143357"/>
                  </a:lnTo>
                  <a:lnTo>
                    <a:pt x="127025" y="124460"/>
                  </a:lnTo>
                  <a:lnTo>
                    <a:pt x="133731" y="110210"/>
                  </a:lnTo>
                  <a:lnTo>
                    <a:pt x="144208" y="101231"/>
                  </a:lnTo>
                  <a:lnTo>
                    <a:pt x="157886" y="98094"/>
                  </a:lnTo>
                  <a:lnTo>
                    <a:pt x="171500" y="101231"/>
                  </a:lnTo>
                  <a:lnTo>
                    <a:pt x="181978" y="110210"/>
                  </a:lnTo>
                  <a:lnTo>
                    <a:pt x="188722" y="124460"/>
                  </a:lnTo>
                  <a:lnTo>
                    <a:pt x="191109" y="143357"/>
                  </a:lnTo>
                  <a:lnTo>
                    <a:pt x="191109" y="100266"/>
                  </a:lnTo>
                  <a:lnTo>
                    <a:pt x="188239" y="98094"/>
                  </a:lnTo>
                  <a:lnTo>
                    <a:pt x="177165" y="89712"/>
                  </a:lnTo>
                  <a:lnTo>
                    <a:pt x="157886" y="85750"/>
                  </a:lnTo>
                  <a:lnTo>
                    <a:pt x="138595" y="89712"/>
                  </a:lnTo>
                  <a:lnTo>
                    <a:pt x="123520" y="101130"/>
                  </a:lnTo>
                  <a:lnTo>
                    <a:pt x="113690" y="119253"/>
                  </a:lnTo>
                  <a:lnTo>
                    <a:pt x="110185" y="143357"/>
                  </a:lnTo>
                  <a:lnTo>
                    <a:pt x="113690" y="167563"/>
                  </a:lnTo>
                  <a:lnTo>
                    <a:pt x="123520" y="185889"/>
                  </a:lnTo>
                  <a:lnTo>
                    <a:pt x="138595" y="197510"/>
                  </a:lnTo>
                  <a:lnTo>
                    <a:pt x="157886" y="201574"/>
                  </a:lnTo>
                  <a:lnTo>
                    <a:pt x="177165" y="197510"/>
                  </a:lnTo>
                  <a:lnTo>
                    <a:pt x="187921" y="189230"/>
                  </a:lnTo>
                  <a:lnTo>
                    <a:pt x="192252" y="185889"/>
                  </a:lnTo>
                  <a:lnTo>
                    <a:pt x="202069" y="167563"/>
                  </a:lnTo>
                  <a:lnTo>
                    <a:pt x="205587" y="143357"/>
                  </a:lnTo>
                  <a:close/>
                </a:path>
                <a:path w="1005205" h="473075">
                  <a:moveTo>
                    <a:pt x="242366" y="363054"/>
                  </a:moveTo>
                  <a:lnTo>
                    <a:pt x="240677" y="352818"/>
                  </a:lnTo>
                  <a:lnTo>
                    <a:pt x="235966" y="344970"/>
                  </a:lnTo>
                  <a:lnTo>
                    <a:pt x="232664" y="342480"/>
                  </a:lnTo>
                  <a:lnTo>
                    <a:pt x="228727" y="339496"/>
                  </a:lnTo>
                  <a:lnTo>
                    <a:pt x="228498" y="339420"/>
                  </a:lnTo>
                  <a:lnTo>
                    <a:pt x="228498" y="362597"/>
                  </a:lnTo>
                  <a:lnTo>
                    <a:pt x="226428" y="372389"/>
                  </a:lnTo>
                  <a:lnTo>
                    <a:pt x="220459" y="379222"/>
                  </a:lnTo>
                  <a:lnTo>
                    <a:pt x="210870" y="383235"/>
                  </a:lnTo>
                  <a:lnTo>
                    <a:pt x="198018" y="384543"/>
                  </a:lnTo>
                  <a:lnTo>
                    <a:pt x="178511" y="384543"/>
                  </a:lnTo>
                  <a:lnTo>
                    <a:pt x="178511" y="342480"/>
                  </a:lnTo>
                  <a:lnTo>
                    <a:pt x="198018" y="342480"/>
                  </a:lnTo>
                  <a:lnTo>
                    <a:pt x="211010" y="343674"/>
                  </a:lnTo>
                  <a:lnTo>
                    <a:pt x="220573" y="347332"/>
                  </a:lnTo>
                  <a:lnTo>
                    <a:pt x="226479" y="353606"/>
                  </a:lnTo>
                  <a:lnTo>
                    <a:pt x="228498" y="362597"/>
                  </a:lnTo>
                  <a:lnTo>
                    <a:pt x="228498" y="339420"/>
                  </a:lnTo>
                  <a:lnTo>
                    <a:pt x="219506" y="336384"/>
                  </a:lnTo>
                  <a:lnTo>
                    <a:pt x="219506" y="335622"/>
                  </a:lnTo>
                  <a:lnTo>
                    <a:pt x="226504" y="331990"/>
                  </a:lnTo>
                  <a:lnTo>
                    <a:pt x="226809" y="331660"/>
                  </a:lnTo>
                  <a:lnTo>
                    <a:pt x="231673" y="326415"/>
                  </a:lnTo>
                  <a:lnTo>
                    <a:pt x="234861" y="319392"/>
                  </a:lnTo>
                  <a:lnTo>
                    <a:pt x="235966" y="311391"/>
                  </a:lnTo>
                  <a:lnTo>
                    <a:pt x="233146" y="298831"/>
                  </a:lnTo>
                  <a:lnTo>
                    <a:pt x="229793" y="295236"/>
                  </a:lnTo>
                  <a:lnTo>
                    <a:pt x="225272" y="290372"/>
                  </a:lnTo>
                  <a:lnTo>
                    <a:pt x="222097" y="289128"/>
                  </a:lnTo>
                  <a:lnTo>
                    <a:pt x="222097" y="313220"/>
                  </a:lnTo>
                  <a:lnTo>
                    <a:pt x="220573" y="320852"/>
                  </a:lnTo>
                  <a:lnTo>
                    <a:pt x="215811" y="326669"/>
                  </a:lnTo>
                  <a:lnTo>
                    <a:pt x="207429" y="330365"/>
                  </a:lnTo>
                  <a:lnTo>
                    <a:pt x="195122" y="331660"/>
                  </a:lnTo>
                  <a:lnTo>
                    <a:pt x="178511" y="331660"/>
                  </a:lnTo>
                  <a:lnTo>
                    <a:pt x="178511" y="295236"/>
                  </a:lnTo>
                  <a:lnTo>
                    <a:pt x="195732" y="295236"/>
                  </a:lnTo>
                  <a:lnTo>
                    <a:pt x="207175" y="296202"/>
                  </a:lnTo>
                  <a:lnTo>
                    <a:pt x="215430" y="299313"/>
                  </a:lnTo>
                  <a:lnTo>
                    <a:pt x="220421" y="304876"/>
                  </a:lnTo>
                  <a:lnTo>
                    <a:pt x="222097" y="313220"/>
                  </a:lnTo>
                  <a:lnTo>
                    <a:pt x="222097" y="289128"/>
                  </a:lnTo>
                  <a:lnTo>
                    <a:pt x="213131" y="285610"/>
                  </a:lnTo>
                  <a:lnTo>
                    <a:pt x="197561" y="284111"/>
                  </a:lnTo>
                  <a:lnTo>
                    <a:pt x="164338" y="284111"/>
                  </a:lnTo>
                  <a:lnTo>
                    <a:pt x="164338" y="395820"/>
                  </a:lnTo>
                  <a:lnTo>
                    <a:pt x="199999" y="395820"/>
                  </a:lnTo>
                  <a:lnTo>
                    <a:pt x="217157" y="393788"/>
                  </a:lnTo>
                  <a:lnTo>
                    <a:pt x="230555" y="387667"/>
                  </a:lnTo>
                  <a:lnTo>
                    <a:pt x="233210" y="384543"/>
                  </a:lnTo>
                  <a:lnTo>
                    <a:pt x="239255" y="377431"/>
                  </a:lnTo>
                  <a:lnTo>
                    <a:pt x="242366" y="363054"/>
                  </a:lnTo>
                  <a:close/>
                </a:path>
                <a:path w="1005205" h="473075">
                  <a:moveTo>
                    <a:pt x="283705" y="169875"/>
                  </a:moveTo>
                  <a:lnTo>
                    <a:pt x="244703" y="133146"/>
                  </a:lnTo>
                  <a:lnTo>
                    <a:pt x="238150" y="130225"/>
                  </a:lnTo>
                  <a:lnTo>
                    <a:pt x="232219" y="126542"/>
                  </a:lnTo>
                  <a:lnTo>
                    <a:pt x="227914" y="121513"/>
                  </a:lnTo>
                  <a:lnTo>
                    <a:pt x="226263" y="114554"/>
                  </a:lnTo>
                  <a:lnTo>
                    <a:pt x="227736" y="107734"/>
                  </a:lnTo>
                  <a:lnTo>
                    <a:pt x="231952" y="102552"/>
                  </a:lnTo>
                  <a:lnTo>
                    <a:pt x="238531" y="99250"/>
                  </a:lnTo>
                  <a:lnTo>
                    <a:pt x="247142" y="98094"/>
                  </a:lnTo>
                  <a:lnTo>
                    <a:pt x="254520" y="98844"/>
                  </a:lnTo>
                  <a:lnTo>
                    <a:pt x="261175" y="100952"/>
                  </a:lnTo>
                  <a:lnTo>
                    <a:pt x="267169" y="104267"/>
                  </a:lnTo>
                  <a:lnTo>
                    <a:pt x="272580" y="108610"/>
                  </a:lnTo>
                  <a:lnTo>
                    <a:pt x="280047" y="99618"/>
                  </a:lnTo>
                  <a:lnTo>
                    <a:pt x="247142" y="85750"/>
                  </a:lnTo>
                  <a:lnTo>
                    <a:pt x="233083" y="87972"/>
                  </a:lnTo>
                  <a:lnTo>
                    <a:pt x="221932" y="94157"/>
                  </a:lnTo>
                  <a:lnTo>
                    <a:pt x="214579" y="103555"/>
                  </a:lnTo>
                  <a:lnTo>
                    <a:pt x="211937" y="115468"/>
                  </a:lnTo>
                  <a:lnTo>
                    <a:pt x="214020" y="126199"/>
                  </a:lnTo>
                  <a:lnTo>
                    <a:pt x="219405" y="134251"/>
                  </a:lnTo>
                  <a:lnTo>
                    <a:pt x="226720" y="140068"/>
                  </a:lnTo>
                  <a:lnTo>
                    <a:pt x="234645" y="144119"/>
                  </a:lnTo>
                  <a:lnTo>
                    <a:pt x="250799" y="151130"/>
                  </a:lnTo>
                  <a:lnTo>
                    <a:pt x="258140" y="154609"/>
                  </a:lnTo>
                  <a:lnTo>
                    <a:pt x="264033" y="158521"/>
                  </a:lnTo>
                  <a:lnTo>
                    <a:pt x="267957" y="163690"/>
                  </a:lnTo>
                  <a:lnTo>
                    <a:pt x="269379" y="170942"/>
                  </a:lnTo>
                  <a:lnTo>
                    <a:pt x="267779" y="178422"/>
                  </a:lnTo>
                  <a:lnTo>
                    <a:pt x="263131" y="184200"/>
                  </a:lnTo>
                  <a:lnTo>
                    <a:pt x="255752" y="187909"/>
                  </a:lnTo>
                  <a:lnTo>
                    <a:pt x="245922" y="189230"/>
                  </a:lnTo>
                  <a:lnTo>
                    <a:pt x="237337" y="188239"/>
                  </a:lnTo>
                  <a:lnTo>
                    <a:pt x="229133" y="185432"/>
                  </a:lnTo>
                  <a:lnTo>
                    <a:pt x="221589" y="181063"/>
                  </a:lnTo>
                  <a:lnTo>
                    <a:pt x="214985" y="175361"/>
                  </a:lnTo>
                  <a:lnTo>
                    <a:pt x="206603" y="184962"/>
                  </a:lnTo>
                  <a:lnTo>
                    <a:pt x="214604" y="191871"/>
                  </a:lnTo>
                  <a:lnTo>
                    <a:pt x="223901" y="197091"/>
                  </a:lnTo>
                  <a:lnTo>
                    <a:pt x="234327" y="200418"/>
                  </a:lnTo>
                  <a:lnTo>
                    <a:pt x="245770" y="201574"/>
                  </a:lnTo>
                  <a:lnTo>
                    <a:pt x="261531" y="199110"/>
                  </a:lnTo>
                  <a:lnTo>
                    <a:pt x="273481" y="192354"/>
                  </a:lnTo>
                  <a:lnTo>
                    <a:pt x="275831" y="189230"/>
                  </a:lnTo>
                  <a:lnTo>
                    <a:pt x="281063" y="182283"/>
                  </a:lnTo>
                  <a:lnTo>
                    <a:pt x="283705" y="169875"/>
                  </a:lnTo>
                  <a:close/>
                </a:path>
                <a:path w="1005205" h="473075">
                  <a:moveTo>
                    <a:pt x="312407" y="383781"/>
                  </a:moveTo>
                  <a:lnTo>
                    <a:pt x="263639" y="383781"/>
                  </a:lnTo>
                  <a:lnTo>
                    <a:pt x="263639" y="284111"/>
                  </a:lnTo>
                  <a:lnTo>
                    <a:pt x="249478" y="284111"/>
                  </a:lnTo>
                  <a:lnTo>
                    <a:pt x="249478" y="395820"/>
                  </a:lnTo>
                  <a:lnTo>
                    <a:pt x="312407" y="395820"/>
                  </a:lnTo>
                  <a:lnTo>
                    <a:pt x="312407" y="383781"/>
                  </a:lnTo>
                  <a:close/>
                </a:path>
                <a:path w="1005205" h="473075">
                  <a:moveTo>
                    <a:pt x="361988" y="87884"/>
                  </a:moveTo>
                  <a:lnTo>
                    <a:pt x="280149" y="87884"/>
                  </a:lnTo>
                  <a:lnTo>
                    <a:pt x="280149" y="99771"/>
                  </a:lnTo>
                  <a:lnTo>
                    <a:pt x="313982" y="99771"/>
                  </a:lnTo>
                  <a:lnTo>
                    <a:pt x="313982" y="199593"/>
                  </a:lnTo>
                  <a:lnTo>
                    <a:pt x="328155" y="199593"/>
                  </a:lnTo>
                  <a:lnTo>
                    <a:pt x="328155" y="99771"/>
                  </a:lnTo>
                  <a:lnTo>
                    <a:pt x="361988" y="99771"/>
                  </a:lnTo>
                  <a:lnTo>
                    <a:pt x="361988" y="87884"/>
                  </a:lnTo>
                  <a:close/>
                </a:path>
                <a:path w="1005205" h="473075">
                  <a:moveTo>
                    <a:pt x="383222" y="383781"/>
                  </a:moveTo>
                  <a:lnTo>
                    <a:pt x="331254" y="383781"/>
                  </a:lnTo>
                  <a:lnTo>
                    <a:pt x="331254" y="343090"/>
                  </a:lnTo>
                  <a:lnTo>
                    <a:pt x="373621" y="343090"/>
                  </a:lnTo>
                  <a:lnTo>
                    <a:pt x="373621" y="331050"/>
                  </a:lnTo>
                  <a:lnTo>
                    <a:pt x="331254" y="331050"/>
                  </a:lnTo>
                  <a:lnTo>
                    <a:pt x="331254" y="295998"/>
                  </a:lnTo>
                  <a:lnTo>
                    <a:pt x="381546" y="295998"/>
                  </a:lnTo>
                  <a:lnTo>
                    <a:pt x="381546" y="284111"/>
                  </a:lnTo>
                  <a:lnTo>
                    <a:pt x="317080" y="284111"/>
                  </a:lnTo>
                  <a:lnTo>
                    <a:pt x="317080" y="395820"/>
                  </a:lnTo>
                  <a:lnTo>
                    <a:pt x="383222" y="395820"/>
                  </a:lnTo>
                  <a:lnTo>
                    <a:pt x="383222" y="383781"/>
                  </a:lnTo>
                  <a:close/>
                </a:path>
                <a:path w="1005205" h="473075">
                  <a:moveTo>
                    <a:pt x="1004874" y="236334"/>
                  </a:moveTo>
                  <a:lnTo>
                    <a:pt x="999578" y="186410"/>
                  </a:lnTo>
                  <a:lnTo>
                    <a:pt x="984224" y="139446"/>
                  </a:lnTo>
                  <a:lnTo>
                    <a:pt x="959650" y="96875"/>
                  </a:lnTo>
                  <a:lnTo>
                    <a:pt x="926655" y="60109"/>
                  </a:lnTo>
                  <a:lnTo>
                    <a:pt x="886066" y="30556"/>
                  </a:lnTo>
                  <a:lnTo>
                    <a:pt x="840181" y="10185"/>
                  </a:lnTo>
                  <a:lnTo>
                    <a:pt x="791845" y="0"/>
                  </a:lnTo>
                  <a:lnTo>
                    <a:pt x="742683" y="0"/>
                  </a:lnTo>
                  <a:lnTo>
                    <a:pt x="694347" y="10185"/>
                  </a:lnTo>
                  <a:lnTo>
                    <a:pt x="648462" y="30556"/>
                  </a:lnTo>
                  <a:lnTo>
                    <a:pt x="607872" y="60109"/>
                  </a:lnTo>
                  <a:lnTo>
                    <a:pt x="574878" y="96875"/>
                  </a:lnTo>
                  <a:lnTo>
                    <a:pt x="550303" y="139446"/>
                  </a:lnTo>
                  <a:lnTo>
                    <a:pt x="534949" y="186410"/>
                  </a:lnTo>
                  <a:lnTo>
                    <a:pt x="529653" y="236334"/>
                  </a:lnTo>
                  <a:lnTo>
                    <a:pt x="534949" y="286258"/>
                  </a:lnTo>
                  <a:lnTo>
                    <a:pt x="550303" y="333222"/>
                  </a:lnTo>
                  <a:lnTo>
                    <a:pt x="574878" y="375793"/>
                  </a:lnTo>
                  <a:lnTo>
                    <a:pt x="607872" y="412559"/>
                  </a:lnTo>
                  <a:lnTo>
                    <a:pt x="648462" y="442112"/>
                  </a:lnTo>
                  <a:lnTo>
                    <a:pt x="694347" y="462483"/>
                  </a:lnTo>
                  <a:lnTo>
                    <a:pt x="742683" y="472668"/>
                  </a:lnTo>
                  <a:lnTo>
                    <a:pt x="791845" y="472668"/>
                  </a:lnTo>
                  <a:lnTo>
                    <a:pt x="840181" y="462483"/>
                  </a:lnTo>
                  <a:lnTo>
                    <a:pt x="886066" y="442112"/>
                  </a:lnTo>
                  <a:lnTo>
                    <a:pt x="926655" y="412559"/>
                  </a:lnTo>
                  <a:lnTo>
                    <a:pt x="959650" y="375793"/>
                  </a:lnTo>
                  <a:lnTo>
                    <a:pt x="984224" y="333222"/>
                  </a:lnTo>
                  <a:lnTo>
                    <a:pt x="999578" y="286258"/>
                  </a:lnTo>
                  <a:lnTo>
                    <a:pt x="1004874" y="236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110" y="3887829"/>
              <a:ext cx="228600" cy="2357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348306" y="3644645"/>
              <a:ext cx="1990725" cy="741680"/>
            </a:xfrm>
            <a:custGeom>
              <a:avLst/>
              <a:gdLst/>
              <a:ahLst/>
              <a:cxnLst/>
              <a:rect l="l" t="t" r="r" b="b"/>
              <a:pathLst>
                <a:path w="1990725" h="741679">
                  <a:moveTo>
                    <a:pt x="32512" y="691629"/>
                  </a:moveTo>
                  <a:lnTo>
                    <a:pt x="0" y="691629"/>
                  </a:lnTo>
                  <a:lnTo>
                    <a:pt x="0" y="700519"/>
                  </a:lnTo>
                  <a:lnTo>
                    <a:pt x="32512" y="700519"/>
                  </a:lnTo>
                  <a:lnTo>
                    <a:pt x="32512" y="691629"/>
                  </a:lnTo>
                  <a:close/>
                </a:path>
                <a:path w="1990725" h="741679">
                  <a:moveTo>
                    <a:pt x="32512" y="487794"/>
                  </a:moveTo>
                  <a:lnTo>
                    <a:pt x="0" y="487794"/>
                  </a:lnTo>
                  <a:lnTo>
                    <a:pt x="0" y="496684"/>
                  </a:lnTo>
                  <a:lnTo>
                    <a:pt x="32512" y="496684"/>
                  </a:lnTo>
                  <a:lnTo>
                    <a:pt x="32512" y="487794"/>
                  </a:lnTo>
                  <a:close/>
                </a:path>
                <a:path w="1990725" h="741679">
                  <a:moveTo>
                    <a:pt x="32512" y="283972"/>
                  </a:moveTo>
                  <a:lnTo>
                    <a:pt x="0" y="283972"/>
                  </a:lnTo>
                  <a:lnTo>
                    <a:pt x="0" y="292862"/>
                  </a:lnTo>
                  <a:lnTo>
                    <a:pt x="32512" y="292862"/>
                  </a:lnTo>
                  <a:lnTo>
                    <a:pt x="32512" y="283972"/>
                  </a:lnTo>
                  <a:close/>
                </a:path>
                <a:path w="1990725" h="741679">
                  <a:moveTo>
                    <a:pt x="32512" y="80137"/>
                  </a:moveTo>
                  <a:lnTo>
                    <a:pt x="0" y="80137"/>
                  </a:lnTo>
                  <a:lnTo>
                    <a:pt x="0" y="89027"/>
                  </a:lnTo>
                  <a:lnTo>
                    <a:pt x="32512" y="89027"/>
                  </a:lnTo>
                  <a:lnTo>
                    <a:pt x="32512" y="80137"/>
                  </a:lnTo>
                  <a:close/>
                </a:path>
                <a:path w="1990725" h="741679">
                  <a:moveTo>
                    <a:pt x="145821" y="630161"/>
                  </a:moveTo>
                  <a:lnTo>
                    <a:pt x="135902" y="630161"/>
                  </a:lnTo>
                  <a:lnTo>
                    <a:pt x="135902" y="673722"/>
                  </a:lnTo>
                  <a:lnTo>
                    <a:pt x="116217" y="673722"/>
                  </a:lnTo>
                  <a:lnTo>
                    <a:pt x="118681" y="665988"/>
                  </a:lnTo>
                  <a:lnTo>
                    <a:pt x="120383" y="658037"/>
                  </a:lnTo>
                  <a:lnTo>
                    <a:pt x="121361" y="649897"/>
                  </a:lnTo>
                  <a:lnTo>
                    <a:pt x="121678" y="641591"/>
                  </a:lnTo>
                  <a:lnTo>
                    <a:pt x="77724" y="641591"/>
                  </a:lnTo>
                  <a:lnTo>
                    <a:pt x="77724" y="650100"/>
                  </a:lnTo>
                  <a:lnTo>
                    <a:pt x="111391" y="650100"/>
                  </a:lnTo>
                  <a:lnTo>
                    <a:pt x="108000" y="667321"/>
                  </a:lnTo>
                  <a:lnTo>
                    <a:pt x="100571" y="683031"/>
                  </a:lnTo>
                  <a:lnTo>
                    <a:pt x="88938" y="697014"/>
                  </a:lnTo>
                  <a:lnTo>
                    <a:pt x="72898" y="709028"/>
                  </a:lnTo>
                  <a:lnTo>
                    <a:pt x="78994" y="716521"/>
                  </a:lnTo>
                  <a:lnTo>
                    <a:pt x="89916" y="709028"/>
                  </a:lnTo>
                  <a:lnTo>
                    <a:pt x="99098" y="700735"/>
                  </a:lnTo>
                  <a:lnTo>
                    <a:pt x="106616" y="691730"/>
                  </a:lnTo>
                  <a:lnTo>
                    <a:pt x="112534" y="682104"/>
                  </a:lnTo>
                  <a:lnTo>
                    <a:pt x="135902" y="682104"/>
                  </a:lnTo>
                  <a:lnTo>
                    <a:pt x="135902" y="735317"/>
                  </a:lnTo>
                  <a:lnTo>
                    <a:pt x="145821" y="735317"/>
                  </a:lnTo>
                  <a:lnTo>
                    <a:pt x="145821" y="682104"/>
                  </a:lnTo>
                  <a:lnTo>
                    <a:pt x="145821" y="673722"/>
                  </a:lnTo>
                  <a:lnTo>
                    <a:pt x="145821" y="630161"/>
                  </a:lnTo>
                  <a:close/>
                </a:path>
                <a:path w="1990725" h="741679">
                  <a:moveTo>
                    <a:pt x="145821" y="426326"/>
                  </a:moveTo>
                  <a:lnTo>
                    <a:pt x="135902" y="426326"/>
                  </a:lnTo>
                  <a:lnTo>
                    <a:pt x="135902" y="469887"/>
                  </a:lnTo>
                  <a:lnTo>
                    <a:pt x="116217" y="469887"/>
                  </a:lnTo>
                  <a:lnTo>
                    <a:pt x="118681" y="462153"/>
                  </a:lnTo>
                  <a:lnTo>
                    <a:pt x="120383" y="454202"/>
                  </a:lnTo>
                  <a:lnTo>
                    <a:pt x="121361" y="446062"/>
                  </a:lnTo>
                  <a:lnTo>
                    <a:pt x="121678" y="437756"/>
                  </a:lnTo>
                  <a:lnTo>
                    <a:pt x="77724" y="437756"/>
                  </a:lnTo>
                  <a:lnTo>
                    <a:pt x="77724" y="446265"/>
                  </a:lnTo>
                  <a:lnTo>
                    <a:pt x="111391" y="446265"/>
                  </a:lnTo>
                  <a:lnTo>
                    <a:pt x="108000" y="463499"/>
                  </a:lnTo>
                  <a:lnTo>
                    <a:pt x="100571" y="479209"/>
                  </a:lnTo>
                  <a:lnTo>
                    <a:pt x="88938" y="493179"/>
                  </a:lnTo>
                  <a:lnTo>
                    <a:pt x="72898" y="505193"/>
                  </a:lnTo>
                  <a:lnTo>
                    <a:pt x="78994" y="512686"/>
                  </a:lnTo>
                  <a:lnTo>
                    <a:pt x="89916" y="505206"/>
                  </a:lnTo>
                  <a:lnTo>
                    <a:pt x="99098" y="496912"/>
                  </a:lnTo>
                  <a:lnTo>
                    <a:pt x="106616" y="487895"/>
                  </a:lnTo>
                  <a:lnTo>
                    <a:pt x="112534" y="478269"/>
                  </a:lnTo>
                  <a:lnTo>
                    <a:pt x="135902" y="478269"/>
                  </a:lnTo>
                  <a:lnTo>
                    <a:pt x="135902" y="531482"/>
                  </a:lnTo>
                  <a:lnTo>
                    <a:pt x="145821" y="531482"/>
                  </a:lnTo>
                  <a:lnTo>
                    <a:pt x="145821" y="478269"/>
                  </a:lnTo>
                  <a:lnTo>
                    <a:pt x="145821" y="469887"/>
                  </a:lnTo>
                  <a:lnTo>
                    <a:pt x="145821" y="426326"/>
                  </a:lnTo>
                  <a:close/>
                </a:path>
                <a:path w="1990725" h="741679">
                  <a:moveTo>
                    <a:pt x="145821" y="222504"/>
                  </a:moveTo>
                  <a:lnTo>
                    <a:pt x="135902" y="222504"/>
                  </a:lnTo>
                  <a:lnTo>
                    <a:pt x="135902" y="266065"/>
                  </a:lnTo>
                  <a:lnTo>
                    <a:pt x="116217" y="266065"/>
                  </a:lnTo>
                  <a:lnTo>
                    <a:pt x="118681" y="258330"/>
                  </a:lnTo>
                  <a:lnTo>
                    <a:pt x="120383" y="250380"/>
                  </a:lnTo>
                  <a:lnTo>
                    <a:pt x="121361" y="242239"/>
                  </a:lnTo>
                  <a:lnTo>
                    <a:pt x="121678" y="233934"/>
                  </a:lnTo>
                  <a:lnTo>
                    <a:pt x="77724" y="233934"/>
                  </a:lnTo>
                  <a:lnTo>
                    <a:pt x="77724" y="242443"/>
                  </a:lnTo>
                  <a:lnTo>
                    <a:pt x="111391" y="242443"/>
                  </a:lnTo>
                  <a:lnTo>
                    <a:pt x="108000" y="259664"/>
                  </a:lnTo>
                  <a:lnTo>
                    <a:pt x="100571" y="275374"/>
                  </a:lnTo>
                  <a:lnTo>
                    <a:pt x="88938" y="289356"/>
                  </a:lnTo>
                  <a:lnTo>
                    <a:pt x="72898" y="301358"/>
                  </a:lnTo>
                  <a:lnTo>
                    <a:pt x="78994" y="308851"/>
                  </a:lnTo>
                  <a:lnTo>
                    <a:pt x="89916" y="301371"/>
                  </a:lnTo>
                  <a:lnTo>
                    <a:pt x="99098" y="293077"/>
                  </a:lnTo>
                  <a:lnTo>
                    <a:pt x="106616" y="284073"/>
                  </a:lnTo>
                  <a:lnTo>
                    <a:pt x="112534" y="274447"/>
                  </a:lnTo>
                  <a:lnTo>
                    <a:pt x="135902" y="274447"/>
                  </a:lnTo>
                  <a:lnTo>
                    <a:pt x="135902" y="327647"/>
                  </a:lnTo>
                  <a:lnTo>
                    <a:pt x="145821" y="327647"/>
                  </a:lnTo>
                  <a:lnTo>
                    <a:pt x="145821" y="274447"/>
                  </a:lnTo>
                  <a:lnTo>
                    <a:pt x="145821" y="266065"/>
                  </a:lnTo>
                  <a:lnTo>
                    <a:pt x="145821" y="222504"/>
                  </a:lnTo>
                  <a:close/>
                </a:path>
                <a:path w="1990725" h="741679">
                  <a:moveTo>
                    <a:pt x="145821" y="18669"/>
                  </a:moveTo>
                  <a:lnTo>
                    <a:pt x="135902" y="18669"/>
                  </a:lnTo>
                  <a:lnTo>
                    <a:pt x="135902" y="62230"/>
                  </a:lnTo>
                  <a:lnTo>
                    <a:pt x="116217" y="62230"/>
                  </a:lnTo>
                  <a:lnTo>
                    <a:pt x="118681" y="54495"/>
                  </a:lnTo>
                  <a:lnTo>
                    <a:pt x="120383" y="46545"/>
                  </a:lnTo>
                  <a:lnTo>
                    <a:pt x="121361" y="38404"/>
                  </a:lnTo>
                  <a:lnTo>
                    <a:pt x="121678" y="30099"/>
                  </a:lnTo>
                  <a:lnTo>
                    <a:pt x="77724" y="30099"/>
                  </a:lnTo>
                  <a:lnTo>
                    <a:pt x="77724" y="38608"/>
                  </a:lnTo>
                  <a:lnTo>
                    <a:pt x="111391" y="38608"/>
                  </a:lnTo>
                  <a:lnTo>
                    <a:pt x="108000" y="55829"/>
                  </a:lnTo>
                  <a:lnTo>
                    <a:pt x="100571" y="71551"/>
                  </a:lnTo>
                  <a:lnTo>
                    <a:pt x="88938" y="85521"/>
                  </a:lnTo>
                  <a:lnTo>
                    <a:pt x="72898" y="97536"/>
                  </a:lnTo>
                  <a:lnTo>
                    <a:pt x="78994" y="105029"/>
                  </a:lnTo>
                  <a:lnTo>
                    <a:pt x="89916" y="97548"/>
                  </a:lnTo>
                  <a:lnTo>
                    <a:pt x="99098" y="89242"/>
                  </a:lnTo>
                  <a:lnTo>
                    <a:pt x="106616" y="80238"/>
                  </a:lnTo>
                  <a:lnTo>
                    <a:pt x="112534" y="70612"/>
                  </a:lnTo>
                  <a:lnTo>
                    <a:pt x="135902" y="70612"/>
                  </a:lnTo>
                  <a:lnTo>
                    <a:pt x="135902" y="123825"/>
                  </a:lnTo>
                  <a:lnTo>
                    <a:pt x="145821" y="123825"/>
                  </a:lnTo>
                  <a:lnTo>
                    <a:pt x="145821" y="70612"/>
                  </a:lnTo>
                  <a:lnTo>
                    <a:pt x="145821" y="62230"/>
                  </a:lnTo>
                  <a:lnTo>
                    <a:pt x="145821" y="18669"/>
                  </a:lnTo>
                  <a:close/>
                </a:path>
                <a:path w="1990725" h="741679">
                  <a:moveTo>
                    <a:pt x="169570" y="627113"/>
                  </a:moveTo>
                  <a:lnTo>
                    <a:pt x="159664" y="627113"/>
                  </a:lnTo>
                  <a:lnTo>
                    <a:pt x="159664" y="741032"/>
                  </a:lnTo>
                  <a:lnTo>
                    <a:pt x="169570" y="741032"/>
                  </a:lnTo>
                  <a:lnTo>
                    <a:pt x="169570" y="627113"/>
                  </a:lnTo>
                  <a:close/>
                </a:path>
                <a:path w="1990725" h="741679">
                  <a:moveTo>
                    <a:pt x="169570" y="423278"/>
                  </a:moveTo>
                  <a:lnTo>
                    <a:pt x="159664" y="423278"/>
                  </a:lnTo>
                  <a:lnTo>
                    <a:pt x="159664" y="537197"/>
                  </a:lnTo>
                  <a:lnTo>
                    <a:pt x="169570" y="537197"/>
                  </a:lnTo>
                  <a:lnTo>
                    <a:pt x="169570" y="423278"/>
                  </a:lnTo>
                  <a:close/>
                </a:path>
                <a:path w="1990725" h="741679">
                  <a:moveTo>
                    <a:pt x="169570" y="219456"/>
                  </a:moveTo>
                  <a:lnTo>
                    <a:pt x="159664" y="219456"/>
                  </a:lnTo>
                  <a:lnTo>
                    <a:pt x="159664" y="333362"/>
                  </a:lnTo>
                  <a:lnTo>
                    <a:pt x="169570" y="333362"/>
                  </a:lnTo>
                  <a:lnTo>
                    <a:pt x="169570" y="219456"/>
                  </a:lnTo>
                  <a:close/>
                </a:path>
                <a:path w="1990725" h="741679">
                  <a:moveTo>
                    <a:pt x="169570" y="15621"/>
                  </a:moveTo>
                  <a:lnTo>
                    <a:pt x="159664" y="15621"/>
                  </a:lnTo>
                  <a:lnTo>
                    <a:pt x="159664" y="129540"/>
                  </a:lnTo>
                  <a:lnTo>
                    <a:pt x="169570" y="129540"/>
                  </a:lnTo>
                  <a:lnTo>
                    <a:pt x="169570" y="15621"/>
                  </a:lnTo>
                  <a:close/>
                </a:path>
                <a:path w="1990725" h="741679">
                  <a:moveTo>
                    <a:pt x="256641" y="706869"/>
                  </a:moveTo>
                  <a:lnTo>
                    <a:pt x="244754" y="698855"/>
                  </a:lnTo>
                  <a:lnTo>
                    <a:pt x="235064" y="687120"/>
                  </a:lnTo>
                  <a:lnTo>
                    <a:pt x="231432" y="679183"/>
                  </a:lnTo>
                  <a:lnTo>
                    <a:pt x="228549" y="672896"/>
                  </a:lnTo>
                  <a:lnTo>
                    <a:pt x="226161" y="657466"/>
                  </a:lnTo>
                  <a:lnTo>
                    <a:pt x="226161" y="637019"/>
                  </a:lnTo>
                  <a:lnTo>
                    <a:pt x="215874" y="637019"/>
                  </a:lnTo>
                  <a:lnTo>
                    <a:pt x="215874" y="657466"/>
                  </a:lnTo>
                  <a:lnTo>
                    <a:pt x="213448" y="673481"/>
                  </a:lnTo>
                  <a:lnTo>
                    <a:pt x="206844" y="688276"/>
                  </a:lnTo>
                  <a:lnTo>
                    <a:pt x="197116" y="700519"/>
                  </a:lnTo>
                  <a:lnTo>
                    <a:pt x="185254" y="708901"/>
                  </a:lnTo>
                  <a:lnTo>
                    <a:pt x="191604" y="717410"/>
                  </a:lnTo>
                  <a:lnTo>
                    <a:pt x="201104" y="710946"/>
                  </a:lnTo>
                  <a:lnTo>
                    <a:pt x="209384" y="702144"/>
                  </a:lnTo>
                  <a:lnTo>
                    <a:pt x="216154" y="691426"/>
                  </a:lnTo>
                  <a:lnTo>
                    <a:pt x="221081" y="679183"/>
                  </a:lnTo>
                  <a:lnTo>
                    <a:pt x="226148" y="690778"/>
                  </a:lnTo>
                  <a:lnTo>
                    <a:pt x="232943" y="700925"/>
                  </a:lnTo>
                  <a:lnTo>
                    <a:pt x="241134" y="709218"/>
                  </a:lnTo>
                  <a:lnTo>
                    <a:pt x="250418" y="715251"/>
                  </a:lnTo>
                  <a:lnTo>
                    <a:pt x="256641" y="706869"/>
                  </a:lnTo>
                  <a:close/>
                </a:path>
                <a:path w="1990725" h="741679">
                  <a:moveTo>
                    <a:pt x="256641" y="503034"/>
                  </a:moveTo>
                  <a:lnTo>
                    <a:pt x="244754" y="495033"/>
                  </a:lnTo>
                  <a:lnTo>
                    <a:pt x="235064" y="483285"/>
                  </a:lnTo>
                  <a:lnTo>
                    <a:pt x="231432" y="475348"/>
                  </a:lnTo>
                  <a:lnTo>
                    <a:pt x="228549" y="469061"/>
                  </a:lnTo>
                  <a:lnTo>
                    <a:pt x="226161" y="453631"/>
                  </a:lnTo>
                  <a:lnTo>
                    <a:pt x="226161" y="433184"/>
                  </a:lnTo>
                  <a:lnTo>
                    <a:pt x="215874" y="433184"/>
                  </a:lnTo>
                  <a:lnTo>
                    <a:pt x="215874" y="453631"/>
                  </a:lnTo>
                  <a:lnTo>
                    <a:pt x="213448" y="469658"/>
                  </a:lnTo>
                  <a:lnTo>
                    <a:pt x="206844" y="484441"/>
                  </a:lnTo>
                  <a:lnTo>
                    <a:pt x="197116" y="496697"/>
                  </a:lnTo>
                  <a:lnTo>
                    <a:pt x="185254" y="505066"/>
                  </a:lnTo>
                  <a:lnTo>
                    <a:pt x="191604" y="513575"/>
                  </a:lnTo>
                  <a:lnTo>
                    <a:pt x="201104" y="507123"/>
                  </a:lnTo>
                  <a:lnTo>
                    <a:pt x="209384" y="498322"/>
                  </a:lnTo>
                  <a:lnTo>
                    <a:pt x="216154" y="487591"/>
                  </a:lnTo>
                  <a:lnTo>
                    <a:pt x="221081" y="475348"/>
                  </a:lnTo>
                  <a:lnTo>
                    <a:pt x="226148" y="486956"/>
                  </a:lnTo>
                  <a:lnTo>
                    <a:pt x="232943" y="497103"/>
                  </a:lnTo>
                  <a:lnTo>
                    <a:pt x="241134" y="505383"/>
                  </a:lnTo>
                  <a:lnTo>
                    <a:pt x="250418" y="511416"/>
                  </a:lnTo>
                  <a:lnTo>
                    <a:pt x="256641" y="503034"/>
                  </a:lnTo>
                  <a:close/>
                </a:path>
                <a:path w="1990725" h="741679">
                  <a:moveTo>
                    <a:pt x="256641" y="299199"/>
                  </a:moveTo>
                  <a:lnTo>
                    <a:pt x="244754" y="291198"/>
                  </a:lnTo>
                  <a:lnTo>
                    <a:pt x="235064" y="279463"/>
                  </a:lnTo>
                  <a:lnTo>
                    <a:pt x="231432" y="271526"/>
                  </a:lnTo>
                  <a:lnTo>
                    <a:pt x="228549" y="265239"/>
                  </a:lnTo>
                  <a:lnTo>
                    <a:pt x="226161" y="249809"/>
                  </a:lnTo>
                  <a:lnTo>
                    <a:pt x="226161" y="229362"/>
                  </a:lnTo>
                  <a:lnTo>
                    <a:pt x="215874" y="229362"/>
                  </a:lnTo>
                  <a:lnTo>
                    <a:pt x="215874" y="249809"/>
                  </a:lnTo>
                  <a:lnTo>
                    <a:pt x="213448" y="265823"/>
                  </a:lnTo>
                  <a:lnTo>
                    <a:pt x="206844" y="280619"/>
                  </a:lnTo>
                  <a:lnTo>
                    <a:pt x="197116" y="292862"/>
                  </a:lnTo>
                  <a:lnTo>
                    <a:pt x="185254" y="301231"/>
                  </a:lnTo>
                  <a:lnTo>
                    <a:pt x="191604" y="309740"/>
                  </a:lnTo>
                  <a:lnTo>
                    <a:pt x="201104" y="303288"/>
                  </a:lnTo>
                  <a:lnTo>
                    <a:pt x="209384" y="294487"/>
                  </a:lnTo>
                  <a:lnTo>
                    <a:pt x="216154" y="283756"/>
                  </a:lnTo>
                  <a:lnTo>
                    <a:pt x="221081" y="271526"/>
                  </a:lnTo>
                  <a:lnTo>
                    <a:pt x="226148" y="283121"/>
                  </a:lnTo>
                  <a:lnTo>
                    <a:pt x="232943" y="293268"/>
                  </a:lnTo>
                  <a:lnTo>
                    <a:pt x="241134" y="301561"/>
                  </a:lnTo>
                  <a:lnTo>
                    <a:pt x="250418" y="307581"/>
                  </a:lnTo>
                  <a:lnTo>
                    <a:pt x="256641" y="299199"/>
                  </a:lnTo>
                  <a:close/>
                </a:path>
                <a:path w="1990725" h="741679">
                  <a:moveTo>
                    <a:pt x="256641" y="95377"/>
                  </a:moveTo>
                  <a:lnTo>
                    <a:pt x="244754" y="87376"/>
                  </a:lnTo>
                  <a:lnTo>
                    <a:pt x="235064" y="75628"/>
                  </a:lnTo>
                  <a:lnTo>
                    <a:pt x="231432" y="67691"/>
                  </a:lnTo>
                  <a:lnTo>
                    <a:pt x="228549" y="61404"/>
                  </a:lnTo>
                  <a:lnTo>
                    <a:pt x="226161" y="45974"/>
                  </a:lnTo>
                  <a:lnTo>
                    <a:pt x="226161" y="25527"/>
                  </a:lnTo>
                  <a:lnTo>
                    <a:pt x="215874" y="25527"/>
                  </a:lnTo>
                  <a:lnTo>
                    <a:pt x="215874" y="45974"/>
                  </a:lnTo>
                  <a:lnTo>
                    <a:pt x="213448" y="61988"/>
                  </a:lnTo>
                  <a:lnTo>
                    <a:pt x="206844" y="76784"/>
                  </a:lnTo>
                  <a:lnTo>
                    <a:pt x="197116" y="89027"/>
                  </a:lnTo>
                  <a:lnTo>
                    <a:pt x="185254" y="97409"/>
                  </a:lnTo>
                  <a:lnTo>
                    <a:pt x="191604" y="105918"/>
                  </a:lnTo>
                  <a:lnTo>
                    <a:pt x="201104" y="99466"/>
                  </a:lnTo>
                  <a:lnTo>
                    <a:pt x="209384" y="90665"/>
                  </a:lnTo>
                  <a:lnTo>
                    <a:pt x="216154" y="79933"/>
                  </a:lnTo>
                  <a:lnTo>
                    <a:pt x="221081" y="67691"/>
                  </a:lnTo>
                  <a:lnTo>
                    <a:pt x="226148" y="79286"/>
                  </a:lnTo>
                  <a:lnTo>
                    <a:pt x="232943" y="89433"/>
                  </a:lnTo>
                  <a:lnTo>
                    <a:pt x="241134" y="97726"/>
                  </a:lnTo>
                  <a:lnTo>
                    <a:pt x="250418" y="103759"/>
                  </a:lnTo>
                  <a:lnTo>
                    <a:pt x="256641" y="95377"/>
                  </a:lnTo>
                  <a:close/>
                </a:path>
                <a:path w="1990725" h="741679">
                  <a:moveTo>
                    <a:pt x="279006" y="627113"/>
                  </a:moveTo>
                  <a:lnTo>
                    <a:pt x="268592" y="627113"/>
                  </a:lnTo>
                  <a:lnTo>
                    <a:pt x="268592" y="741286"/>
                  </a:lnTo>
                  <a:lnTo>
                    <a:pt x="279006" y="741286"/>
                  </a:lnTo>
                  <a:lnTo>
                    <a:pt x="279006" y="627113"/>
                  </a:lnTo>
                  <a:close/>
                </a:path>
                <a:path w="1990725" h="741679">
                  <a:moveTo>
                    <a:pt x="279006" y="423278"/>
                  </a:moveTo>
                  <a:lnTo>
                    <a:pt x="268592" y="423278"/>
                  </a:lnTo>
                  <a:lnTo>
                    <a:pt x="268592" y="537451"/>
                  </a:lnTo>
                  <a:lnTo>
                    <a:pt x="279006" y="537451"/>
                  </a:lnTo>
                  <a:lnTo>
                    <a:pt x="279006" y="423278"/>
                  </a:lnTo>
                  <a:close/>
                </a:path>
                <a:path w="1990725" h="741679">
                  <a:moveTo>
                    <a:pt x="279006" y="219456"/>
                  </a:moveTo>
                  <a:lnTo>
                    <a:pt x="268592" y="219456"/>
                  </a:lnTo>
                  <a:lnTo>
                    <a:pt x="268592" y="333616"/>
                  </a:lnTo>
                  <a:lnTo>
                    <a:pt x="279006" y="333616"/>
                  </a:lnTo>
                  <a:lnTo>
                    <a:pt x="279006" y="219456"/>
                  </a:lnTo>
                  <a:close/>
                </a:path>
                <a:path w="1990725" h="741679">
                  <a:moveTo>
                    <a:pt x="279006" y="15621"/>
                  </a:moveTo>
                  <a:lnTo>
                    <a:pt x="268592" y="15621"/>
                  </a:lnTo>
                  <a:lnTo>
                    <a:pt x="268592" y="129794"/>
                  </a:lnTo>
                  <a:lnTo>
                    <a:pt x="279006" y="129794"/>
                  </a:lnTo>
                  <a:lnTo>
                    <a:pt x="279006" y="15621"/>
                  </a:lnTo>
                  <a:close/>
                </a:path>
                <a:path w="1990725" h="741679">
                  <a:moveTo>
                    <a:pt x="391998" y="731380"/>
                  </a:moveTo>
                  <a:lnTo>
                    <a:pt x="321614" y="731380"/>
                  </a:lnTo>
                  <a:lnTo>
                    <a:pt x="321614" y="718045"/>
                  </a:lnTo>
                  <a:lnTo>
                    <a:pt x="389204" y="718045"/>
                  </a:lnTo>
                  <a:lnTo>
                    <a:pt x="389204" y="689343"/>
                  </a:lnTo>
                  <a:lnTo>
                    <a:pt x="310946" y="689343"/>
                  </a:lnTo>
                  <a:lnTo>
                    <a:pt x="310946" y="697598"/>
                  </a:lnTo>
                  <a:lnTo>
                    <a:pt x="378790" y="697598"/>
                  </a:lnTo>
                  <a:lnTo>
                    <a:pt x="378790" y="710171"/>
                  </a:lnTo>
                  <a:lnTo>
                    <a:pt x="311327" y="710171"/>
                  </a:lnTo>
                  <a:lnTo>
                    <a:pt x="311327" y="739635"/>
                  </a:lnTo>
                  <a:lnTo>
                    <a:pt x="391998" y="739635"/>
                  </a:lnTo>
                  <a:lnTo>
                    <a:pt x="391998" y="731380"/>
                  </a:lnTo>
                  <a:close/>
                </a:path>
                <a:path w="1990725" h="741679">
                  <a:moveTo>
                    <a:pt x="391998" y="527545"/>
                  </a:moveTo>
                  <a:lnTo>
                    <a:pt x="321614" y="527545"/>
                  </a:lnTo>
                  <a:lnTo>
                    <a:pt x="321614" y="514210"/>
                  </a:lnTo>
                  <a:lnTo>
                    <a:pt x="389204" y="514210"/>
                  </a:lnTo>
                  <a:lnTo>
                    <a:pt x="389204" y="485508"/>
                  </a:lnTo>
                  <a:lnTo>
                    <a:pt x="310946" y="485508"/>
                  </a:lnTo>
                  <a:lnTo>
                    <a:pt x="310946" y="493763"/>
                  </a:lnTo>
                  <a:lnTo>
                    <a:pt x="378790" y="493763"/>
                  </a:lnTo>
                  <a:lnTo>
                    <a:pt x="378790" y="506336"/>
                  </a:lnTo>
                  <a:lnTo>
                    <a:pt x="311327" y="506336"/>
                  </a:lnTo>
                  <a:lnTo>
                    <a:pt x="311327" y="535800"/>
                  </a:lnTo>
                  <a:lnTo>
                    <a:pt x="391998" y="535800"/>
                  </a:lnTo>
                  <a:lnTo>
                    <a:pt x="391998" y="527545"/>
                  </a:lnTo>
                  <a:close/>
                </a:path>
                <a:path w="1990725" h="741679">
                  <a:moveTo>
                    <a:pt x="391998" y="323710"/>
                  </a:moveTo>
                  <a:lnTo>
                    <a:pt x="321614" y="323710"/>
                  </a:lnTo>
                  <a:lnTo>
                    <a:pt x="321614" y="310375"/>
                  </a:lnTo>
                  <a:lnTo>
                    <a:pt x="389204" y="310375"/>
                  </a:lnTo>
                  <a:lnTo>
                    <a:pt x="389204" y="281686"/>
                  </a:lnTo>
                  <a:lnTo>
                    <a:pt x="310946" y="281686"/>
                  </a:lnTo>
                  <a:lnTo>
                    <a:pt x="310946" y="289941"/>
                  </a:lnTo>
                  <a:lnTo>
                    <a:pt x="378790" y="289941"/>
                  </a:lnTo>
                  <a:lnTo>
                    <a:pt x="378790" y="302501"/>
                  </a:lnTo>
                  <a:lnTo>
                    <a:pt x="311327" y="302501"/>
                  </a:lnTo>
                  <a:lnTo>
                    <a:pt x="311327" y="331965"/>
                  </a:lnTo>
                  <a:lnTo>
                    <a:pt x="391998" y="331965"/>
                  </a:lnTo>
                  <a:lnTo>
                    <a:pt x="391998" y="323710"/>
                  </a:lnTo>
                  <a:close/>
                </a:path>
                <a:path w="1990725" h="741679">
                  <a:moveTo>
                    <a:pt x="391998" y="119888"/>
                  </a:moveTo>
                  <a:lnTo>
                    <a:pt x="321614" y="119888"/>
                  </a:lnTo>
                  <a:lnTo>
                    <a:pt x="321614" y="106553"/>
                  </a:lnTo>
                  <a:lnTo>
                    <a:pt x="389204" y="106553"/>
                  </a:lnTo>
                  <a:lnTo>
                    <a:pt x="389204" y="77851"/>
                  </a:lnTo>
                  <a:lnTo>
                    <a:pt x="310946" y="77851"/>
                  </a:lnTo>
                  <a:lnTo>
                    <a:pt x="310946" y="86106"/>
                  </a:lnTo>
                  <a:lnTo>
                    <a:pt x="378790" y="86106"/>
                  </a:lnTo>
                  <a:lnTo>
                    <a:pt x="378790" y="98679"/>
                  </a:lnTo>
                  <a:lnTo>
                    <a:pt x="311327" y="98679"/>
                  </a:lnTo>
                  <a:lnTo>
                    <a:pt x="311327" y="128143"/>
                  </a:lnTo>
                  <a:lnTo>
                    <a:pt x="391998" y="128143"/>
                  </a:lnTo>
                  <a:lnTo>
                    <a:pt x="391998" y="119888"/>
                  </a:lnTo>
                  <a:close/>
                </a:path>
                <a:path w="1990725" h="741679">
                  <a:moveTo>
                    <a:pt x="402158" y="669531"/>
                  </a:moveTo>
                  <a:lnTo>
                    <a:pt x="386283" y="669531"/>
                  </a:lnTo>
                  <a:lnTo>
                    <a:pt x="387743" y="660463"/>
                  </a:lnTo>
                  <a:lnTo>
                    <a:pt x="388505" y="652449"/>
                  </a:lnTo>
                  <a:lnTo>
                    <a:pt x="388747" y="646277"/>
                  </a:lnTo>
                  <a:lnTo>
                    <a:pt x="388823" y="631939"/>
                  </a:lnTo>
                  <a:lnTo>
                    <a:pt x="311962" y="631939"/>
                  </a:lnTo>
                  <a:lnTo>
                    <a:pt x="311962" y="640321"/>
                  </a:lnTo>
                  <a:lnTo>
                    <a:pt x="378536" y="640321"/>
                  </a:lnTo>
                  <a:lnTo>
                    <a:pt x="378472" y="646277"/>
                  </a:lnTo>
                  <a:lnTo>
                    <a:pt x="378155" y="653021"/>
                  </a:lnTo>
                  <a:lnTo>
                    <a:pt x="377355" y="660717"/>
                  </a:lnTo>
                  <a:lnTo>
                    <a:pt x="375856" y="669531"/>
                  </a:lnTo>
                  <a:lnTo>
                    <a:pt x="298754" y="669531"/>
                  </a:lnTo>
                  <a:lnTo>
                    <a:pt x="298754" y="677913"/>
                  </a:lnTo>
                  <a:lnTo>
                    <a:pt x="402158" y="677913"/>
                  </a:lnTo>
                  <a:lnTo>
                    <a:pt x="402158" y="669531"/>
                  </a:lnTo>
                  <a:close/>
                </a:path>
                <a:path w="1990725" h="741679">
                  <a:moveTo>
                    <a:pt x="402158" y="465696"/>
                  </a:moveTo>
                  <a:lnTo>
                    <a:pt x="386283" y="465696"/>
                  </a:lnTo>
                  <a:lnTo>
                    <a:pt x="387743" y="456628"/>
                  </a:lnTo>
                  <a:lnTo>
                    <a:pt x="388505" y="448614"/>
                  </a:lnTo>
                  <a:lnTo>
                    <a:pt x="388747" y="442442"/>
                  </a:lnTo>
                  <a:lnTo>
                    <a:pt x="388823" y="428104"/>
                  </a:lnTo>
                  <a:lnTo>
                    <a:pt x="311962" y="428104"/>
                  </a:lnTo>
                  <a:lnTo>
                    <a:pt x="311962" y="436486"/>
                  </a:lnTo>
                  <a:lnTo>
                    <a:pt x="378536" y="436486"/>
                  </a:lnTo>
                  <a:lnTo>
                    <a:pt x="378472" y="442442"/>
                  </a:lnTo>
                  <a:lnTo>
                    <a:pt x="378155" y="449186"/>
                  </a:lnTo>
                  <a:lnTo>
                    <a:pt x="377355" y="456882"/>
                  </a:lnTo>
                  <a:lnTo>
                    <a:pt x="375856" y="465696"/>
                  </a:lnTo>
                  <a:lnTo>
                    <a:pt x="298754" y="465696"/>
                  </a:lnTo>
                  <a:lnTo>
                    <a:pt x="298754" y="474078"/>
                  </a:lnTo>
                  <a:lnTo>
                    <a:pt x="402158" y="474078"/>
                  </a:lnTo>
                  <a:lnTo>
                    <a:pt x="402158" y="465696"/>
                  </a:lnTo>
                  <a:close/>
                </a:path>
                <a:path w="1990725" h="741679">
                  <a:moveTo>
                    <a:pt x="402158" y="261874"/>
                  </a:moveTo>
                  <a:lnTo>
                    <a:pt x="386283" y="261874"/>
                  </a:lnTo>
                  <a:lnTo>
                    <a:pt x="387743" y="252806"/>
                  </a:lnTo>
                  <a:lnTo>
                    <a:pt x="388505" y="244792"/>
                  </a:lnTo>
                  <a:lnTo>
                    <a:pt x="388747" y="238620"/>
                  </a:lnTo>
                  <a:lnTo>
                    <a:pt x="388823" y="224282"/>
                  </a:lnTo>
                  <a:lnTo>
                    <a:pt x="311962" y="224282"/>
                  </a:lnTo>
                  <a:lnTo>
                    <a:pt x="311962" y="232664"/>
                  </a:lnTo>
                  <a:lnTo>
                    <a:pt x="378536" y="232664"/>
                  </a:lnTo>
                  <a:lnTo>
                    <a:pt x="378472" y="238620"/>
                  </a:lnTo>
                  <a:lnTo>
                    <a:pt x="378155" y="245364"/>
                  </a:lnTo>
                  <a:lnTo>
                    <a:pt x="377355" y="253060"/>
                  </a:lnTo>
                  <a:lnTo>
                    <a:pt x="375856" y="261874"/>
                  </a:lnTo>
                  <a:lnTo>
                    <a:pt x="298754" y="261874"/>
                  </a:lnTo>
                  <a:lnTo>
                    <a:pt x="298754" y="270256"/>
                  </a:lnTo>
                  <a:lnTo>
                    <a:pt x="402158" y="270256"/>
                  </a:lnTo>
                  <a:lnTo>
                    <a:pt x="402158" y="261874"/>
                  </a:lnTo>
                  <a:close/>
                </a:path>
                <a:path w="1990725" h="741679">
                  <a:moveTo>
                    <a:pt x="402158" y="58039"/>
                  </a:moveTo>
                  <a:lnTo>
                    <a:pt x="386283" y="58039"/>
                  </a:lnTo>
                  <a:lnTo>
                    <a:pt x="387743" y="48971"/>
                  </a:lnTo>
                  <a:lnTo>
                    <a:pt x="388505" y="40957"/>
                  </a:lnTo>
                  <a:lnTo>
                    <a:pt x="388747" y="34785"/>
                  </a:lnTo>
                  <a:lnTo>
                    <a:pt x="388823" y="20447"/>
                  </a:lnTo>
                  <a:lnTo>
                    <a:pt x="311962" y="20447"/>
                  </a:lnTo>
                  <a:lnTo>
                    <a:pt x="311962" y="28829"/>
                  </a:lnTo>
                  <a:lnTo>
                    <a:pt x="378536" y="28829"/>
                  </a:lnTo>
                  <a:lnTo>
                    <a:pt x="378472" y="34785"/>
                  </a:lnTo>
                  <a:lnTo>
                    <a:pt x="378155" y="41529"/>
                  </a:lnTo>
                  <a:lnTo>
                    <a:pt x="377355" y="49225"/>
                  </a:lnTo>
                  <a:lnTo>
                    <a:pt x="375856" y="58039"/>
                  </a:lnTo>
                  <a:lnTo>
                    <a:pt x="298754" y="58039"/>
                  </a:lnTo>
                  <a:lnTo>
                    <a:pt x="298754" y="66421"/>
                  </a:lnTo>
                  <a:lnTo>
                    <a:pt x="402158" y="66421"/>
                  </a:lnTo>
                  <a:lnTo>
                    <a:pt x="402158" y="58039"/>
                  </a:lnTo>
                  <a:close/>
                </a:path>
                <a:path w="1990725" h="741679">
                  <a:moveTo>
                    <a:pt x="497039" y="707885"/>
                  </a:moveTo>
                  <a:lnTo>
                    <a:pt x="496417" y="702424"/>
                  </a:lnTo>
                  <a:lnTo>
                    <a:pt x="496023" y="698868"/>
                  </a:lnTo>
                  <a:lnTo>
                    <a:pt x="486105" y="700532"/>
                  </a:lnTo>
                  <a:lnTo>
                    <a:pt x="476732" y="701598"/>
                  </a:lnTo>
                  <a:lnTo>
                    <a:pt x="467855" y="702183"/>
                  </a:lnTo>
                  <a:lnTo>
                    <a:pt x="459435" y="702424"/>
                  </a:lnTo>
                  <a:lnTo>
                    <a:pt x="459435" y="640956"/>
                  </a:lnTo>
                  <a:lnTo>
                    <a:pt x="449021" y="640956"/>
                  </a:lnTo>
                  <a:lnTo>
                    <a:pt x="449021" y="711441"/>
                  </a:lnTo>
                  <a:lnTo>
                    <a:pt x="456260" y="711441"/>
                  </a:lnTo>
                  <a:lnTo>
                    <a:pt x="465670" y="711288"/>
                  </a:lnTo>
                  <a:lnTo>
                    <a:pt x="475500" y="710755"/>
                  </a:lnTo>
                  <a:lnTo>
                    <a:pt x="485914" y="709663"/>
                  </a:lnTo>
                  <a:lnTo>
                    <a:pt x="497039" y="707885"/>
                  </a:lnTo>
                  <a:close/>
                </a:path>
                <a:path w="1990725" h="741679">
                  <a:moveTo>
                    <a:pt x="501103" y="300088"/>
                  </a:moveTo>
                  <a:lnTo>
                    <a:pt x="478421" y="266268"/>
                  </a:lnTo>
                  <a:lnTo>
                    <a:pt x="476846" y="251587"/>
                  </a:lnTo>
                  <a:lnTo>
                    <a:pt x="476846" y="241300"/>
                  </a:lnTo>
                  <a:lnTo>
                    <a:pt x="497166" y="241300"/>
                  </a:lnTo>
                  <a:lnTo>
                    <a:pt x="497166" y="232791"/>
                  </a:lnTo>
                  <a:lnTo>
                    <a:pt x="445211" y="232791"/>
                  </a:lnTo>
                  <a:lnTo>
                    <a:pt x="445211" y="241300"/>
                  </a:lnTo>
                  <a:lnTo>
                    <a:pt x="466801" y="241300"/>
                  </a:lnTo>
                  <a:lnTo>
                    <a:pt x="466801" y="251587"/>
                  </a:lnTo>
                  <a:lnTo>
                    <a:pt x="465162" y="267081"/>
                  </a:lnTo>
                  <a:lnTo>
                    <a:pt x="460375" y="281457"/>
                  </a:lnTo>
                  <a:lnTo>
                    <a:pt x="452602" y="293687"/>
                  </a:lnTo>
                  <a:lnTo>
                    <a:pt x="442036" y="302755"/>
                  </a:lnTo>
                  <a:lnTo>
                    <a:pt x="448386" y="310502"/>
                  </a:lnTo>
                  <a:lnTo>
                    <a:pt x="456272" y="304063"/>
                  </a:lnTo>
                  <a:lnTo>
                    <a:pt x="462902" y="295668"/>
                  </a:lnTo>
                  <a:lnTo>
                    <a:pt x="468147" y="285661"/>
                  </a:lnTo>
                  <a:lnTo>
                    <a:pt x="471881" y="274447"/>
                  </a:lnTo>
                  <a:lnTo>
                    <a:pt x="475564" y="284822"/>
                  </a:lnTo>
                  <a:lnTo>
                    <a:pt x="480656" y="294030"/>
                  </a:lnTo>
                  <a:lnTo>
                    <a:pt x="487070" y="301764"/>
                  </a:lnTo>
                  <a:lnTo>
                    <a:pt x="494753" y="307708"/>
                  </a:lnTo>
                  <a:lnTo>
                    <a:pt x="501103" y="300088"/>
                  </a:lnTo>
                  <a:close/>
                </a:path>
                <a:path w="1990725" h="741679">
                  <a:moveTo>
                    <a:pt x="505548" y="471792"/>
                  </a:moveTo>
                  <a:lnTo>
                    <a:pt x="503402" y="455345"/>
                  </a:lnTo>
                  <a:lnTo>
                    <a:pt x="497408" y="442823"/>
                  </a:lnTo>
                  <a:lnTo>
                    <a:pt x="495820" y="441439"/>
                  </a:lnTo>
                  <a:lnTo>
                    <a:pt x="495515" y="441185"/>
                  </a:lnTo>
                  <a:lnTo>
                    <a:pt x="495515" y="471792"/>
                  </a:lnTo>
                  <a:lnTo>
                    <a:pt x="494106" y="484378"/>
                  </a:lnTo>
                  <a:lnTo>
                    <a:pt x="490194" y="493991"/>
                  </a:lnTo>
                  <a:lnTo>
                    <a:pt x="484212" y="500113"/>
                  </a:lnTo>
                  <a:lnTo>
                    <a:pt x="476580" y="502272"/>
                  </a:lnTo>
                  <a:lnTo>
                    <a:pt x="468896" y="500113"/>
                  </a:lnTo>
                  <a:lnTo>
                    <a:pt x="462864" y="493991"/>
                  </a:lnTo>
                  <a:lnTo>
                    <a:pt x="458939" y="484378"/>
                  </a:lnTo>
                  <a:lnTo>
                    <a:pt x="457530" y="471792"/>
                  </a:lnTo>
                  <a:lnTo>
                    <a:pt x="458939" y="459282"/>
                  </a:lnTo>
                  <a:lnTo>
                    <a:pt x="462864" y="449707"/>
                  </a:lnTo>
                  <a:lnTo>
                    <a:pt x="468896" y="443598"/>
                  </a:lnTo>
                  <a:lnTo>
                    <a:pt x="476580" y="441439"/>
                  </a:lnTo>
                  <a:lnTo>
                    <a:pt x="484212" y="443598"/>
                  </a:lnTo>
                  <a:lnTo>
                    <a:pt x="490194" y="449707"/>
                  </a:lnTo>
                  <a:lnTo>
                    <a:pt x="494106" y="459282"/>
                  </a:lnTo>
                  <a:lnTo>
                    <a:pt x="495515" y="471792"/>
                  </a:lnTo>
                  <a:lnTo>
                    <a:pt x="495515" y="441185"/>
                  </a:lnTo>
                  <a:lnTo>
                    <a:pt x="488238" y="434848"/>
                  </a:lnTo>
                  <a:lnTo>
                    <a:pt x="476580" y="432041"/>
                  </a:lnTo>
                  <a:lnTo>
                    <a:pt x="464934" y="434848"/>
                  </a:lnTo>
                  <a:lnTo>
                    <a:pt x="455764" y="442823"/>
                  </a:lnTo>
                  <a:lnTo>
                    <a:pt x="449770" y="455345"/>
                  </a:lnTo>
                  <a:lnTo>
                    <a:pt x="447624" y="471792"/>
                  </a:lnTo>
                  <a:lnTo>
                    <a:pt x="449770" y="488238"/>
                  </a:lnTo>
                  <a:lnTo>
                    <a:pt x="455764" y="500761"/>
                  </a:lnTo>
                  <a:lnTo>
                    <a:pt x="464934" y="508749"/>
                  </a:lnTo>
                  <a:lnTo>
                    <a:pt x="476580" y="511543"/>
                  </a:lnTo>
                  <a:lnTo>
                    <a:pt x="488238" y="508749"/>
                  </a:lnTo>
                  <a:lnTo>
                    <a:pt x="495668" y="502272"/>
                  </a:lnTo>
                  <a:lnTo>
                    <a:pt x="497408" y="500761"/>
                  </a:lnTo>
                  <a:lnTo>
                    <a:pt x="503402" y="488238"/>
                  </a:lnTo>
                  <a:lnTo>
                    <a:pt x="505548" y="471792"/>
                  </a:lnTo>
                  <a:close/>
                </a:path>
                <a:path w="1990725" h="741679">
                  <a:moveTo>
                    <a:pt x="517232" y="221996"/>
                  </a:moveTo>
                  <a:lnTo>
                    <a:pt x="507326" y="221996"/>
                  </a:lnTo>
                  <a:lnTo>
                    <a:pt x="507326" y="260350"/>
                  </a:lnTo>
                  <a:lnTo>
                    <a:pt x="488530" y="260350"/>
                  </a:lnTo>
                  <a:lnTo>
                    <a:pt x="488530" y="268859"/>
                  </a:lnTo>
                  <a:lnTo>
                    <a:pt x="507326" y="268859"/>
                  </a:lnTo>
                  <a:lnTo>
                    <a:pt x="507326" y="327393"/>
                  </a:lnTo>
                  <a:lnTo>
                    <a:pt x="517232" y="327393"/>
                  </a:lnTo>
                  <a:lnTo>
                    <a:pt x="517232" y="221996"/>
                  </a:lnTo>
                  <a:close/>
                </a:path>
                <a:path w="1990725" h="741679">
                  <a:moveTo>
                    <a:pt x="536676" y="423278"/>
                  </a:moveTo>
                  <a:lnTo>
                    <a:pt x="526262" y="423278"/>
                  </a:lnTo>
                  <a:lnTo>
                    <a:pt x="526262" y="537451"/>
                  </a:lnTo>
                  <a:lnTo>
                    <a:pt x="536676" y="537451"/>
                  </a:lnTo>
                  <a:lnTo>
                    <a:pt x="536676" y="423278"/>
                  </a:lnTo>
                  <a:close/>
                </a:path>
                <a:path w="1990725" h="741679">
                  <a:moveTo>
                    <a:pt x="537311" y="15621"/>
                  </a:moveTo>
                  <a:lnTo>
                    <a:pt x="526770" y="15621"/>
                  </a:lnTo>
                  <a:lnTo>
                    <a:pt x="526770" y="47752"/>
                  </a:lnTo>
                  <a:lnTo>
                    <a:pt x="500468" y="47752"/>
                  </a:lnTo>
                  <a:lnTo>
                    <a:pt x="500468" y="43307"/>
                  </a:lnTo>
                  <a:lnTo>
                    <a:pt x="500468" y="23241"/>
                  </a:lnTo>
                  <a:lnTo>
                    <a:pt x="490181" y="23241"/>
                  </a:lnTo>
                  <a:lnTo>
                    <a:pt x="490181" y="43307"/>
                  </a:lnTo>
                  <a:lnTo>
                    <a:pt x="490181" y="51562"/>
                  </a:lnTo>
                  <a:lnTo>
                    <a:pt x="490181" y="72136"/>
                  </a:lnTo>
                  <a:lnTo>
                    <a:pt x="459435" y="72136"/>
                  </a:lnTo>
                  <a:lnTo>
                    <a:pt x="459435" y="51562"/>
                  </a:lnTo>
                  <a:lnTo>
                    <a:pt x="490181" y="51562"/>
                  </a:lnTo>
                  <a:lnTo>
                    <a:pt x="490181" y="43307"/>
                  </a:lnTo>
                  <a:lnTo>
                    <a:pt x="459435" y="43307"/>
                  </a:lnTo>
                  <a:lnTo>
                    <a:pt x="459435" y="23241"/>
                  </a:lnTo>
                  <a:lnTo>
                    <a:pt x="449148" y="23241"/>
                  </a:lnTo>
                  <a:lnTo>
                    <a:pt x="449148" y="80518"/>
                  </a:lnTo>
                  <a:lnTo>
                    <a:pt x="500468" y="80518"/>
                  </a:lnTo>
                  <a:lnTo>
                    <a:pt x="500468" y="72136"/>
                  </a:lnTo>
                  <a:lnTo>
                    <a:pt x="500468" y="56261"/>
                  </a:lnTo>
                  <a:lnTo>
                    <a:pt x="526770" y="56261"/>
                  </a:lnTo>
                  <a:lnTo>
                    <a:pt x="526770" y="99949"/>
                  </a:lnTo>
                  <a:lnTo>
                    <a:pt x="537311" y="99949"/>
                  </a:lnTo>
                  <a:lnTo>
                    <a:pt x="537311" y="56261"/>
                  </a:lnTo>
                  <a:lnTo>
                    <a:pt x="537311" y="51562"/>
                  </a:lnTo>
                  <a:lnTo>
                    <a:pt x="537311" y="47752"/>
                  </a:lnTo>
                  <a:lnTo>
                    <a:pt x="537311" y="15621"/>
                  </a:lnTo>
                  <a:close/>
                </a:path>
                <a:path w="1990725" h="741679">
                  <a:moveTo>
                    <a:pt x="539978" y="118491"/>
                  </a:moveTo>
                  <a:lnTo>
                    <a:pt x="474421" y="118491"/>
                  </a:lnTo>
                  <a:lnTo>
                    <a:pt x="474421" y="91694"/>
                  </a:lnTo>
                  <a:lnTo>
                    <a:pt x="464007" y="91694"/>
                  </a:lnTo>
                  <a:lnTo>
                    <a:pt x="464007" y="127000"/>
                  </a:lnTo>
                  <a:lnTo>
                    <a:pt x="539978" y="127000"/>
                  </a:lnTo>
                  <a:lnTo>
                    <a:pt x="539978" y="118491"/>
                  </a:lnTo>
                  <a:close/>
                </a:path>
                <a:path w="1990725" h="741679">
                  <a:moveTo>
                    <a:pt x="540105" y="627113"/>
                  </a:moveTo>
                  <a:lnTo>
                    <a:pt x="530072" y="627113"/>
                  </a:lnTo>
                  <a:lnTo>
                    <a:pt x="530072" y="673468"/>
                  </a:lnTo>
                  <a:lnTo>
                    <a:pt x="513930" y="673468"/>
                  </a:lnTo>
                  <a:lnTo>
                    <a:pt x="513930" y="629653"/>
                  </a:lnTo>
                  <a:lnTo>
                    <a:pt x="504151" y="629653"/>
                  </a:lnTo>
                  <a:lnTo>
                    <a:pt x="504151" y="735190"/>
                  </a:lnTo>
                  <a:lnTo>
                    <a:pt x="513930" y="735190"/>
                  </a:lnTo>
                  <a:lnTo>
                    <a:pt x="513930" y="682104"/>
                  </a:lnTo>
                  <a:lnTo>
                    <a:pt x="530072" y="682104"/>
                  </a:lnTo>
                  <a:lnTo>
                    <a:pt x="530072" y="740905"/>
                  </a:lnTo>
                  <a:lnTo>
                    <a:pt x="540105" y="740905"/>
                  </a:lnTo>
                  <a:lnTo>
                    <a:pt x="540105" y="682104"/>
                  </a:lnTo>
                  <a:lnTo>
                    <a:pt x="540105" y="673468"/>
                  </a:lnTo>
                  <a:lnTo>
                    <a:pt x="540105" y="627113"/>
                  </a:lnTo>
                  <a:close/>
                </a:path>
                <a:path w="1990725" h="741679">
                  <a:moveTo>
                    <a:pt x="540232" y="219329"/>
                  </a:moveTo>
                  <a:lnTo>
                    <a:pt x="530199" y="219329"/>
                  </a:lnTo>
                  <a:lnTo>
                    <a:pt x="530199" y="333235"/>
                  </a:lnTo>
                  <a:lnTo>
                    <a:pt x="540232" y="333235"/>
                  </a:lnTo>
                  <a:lnTo>
                    <a:pt x="540232" y="219329"/>
                  </a:lnTo>
                  <a:close/>
                </a:path>
                <a:path w="1990725" h="741679">
                  <a:moveTo>
                    <a:pt x="615365" y="434454"/>
                  </a:moveTo>
                  <a:lnTo>
                    <a:pt x="605205" y="434454"/>
                  </a:lnTo>
                  <a:lnTo>
                    <a:pt x="605205" y="442836"/>
                  </a:lnTo>
                  <a:lnTo>
                    <a:pt x="605205" y="500240"/>
                  </a:lnTo>
                  <a:lnTo>
                    <a:pt x="573189" y="500240"/>
                  </a:lnTo>
                  <a:lnTo>
                    <a:pt x="573189" y="442836"/>
                  </a:lnTo>
                  <a:lnTo>
                    <a:pt x="605205" y="442836"/>
                  </a:lnTo>
                  <a:lnTo>
                    <a:pt x="605205" y="434454"/>
                  </a:lnTo>
                  <a:lnTo>
                    <a:pt x="563029" y="434454"/>
                  </a:lnTo>
                  <a:lnTo>
                    <a:pt x="563029" y="508495"/>
                  </a:lnTo>
                  <a:lnTo>
                    <a:pt x="615365" y="508495"/>
                  </a:lnTo>
                  <a:lnTo>
                    <a:pt x="615365" y="500240"/>
                  </a:lnTo>
                  <a:lnTo>
                    <a:pt x="615365" y="442836"/>
                  </a:lnTo>
                  <a:lnTo>
                    <a:pt x="615365" y="434454"/>
                  </a:lnTo>
                  <a:close/>
                </a:path>
                <a:path w="1990725" h="741679">
                  <a:moveTo>
                    <a:pt x="646747" y="297421"/>
                  </a:moveTo>
                  <a:lnTo>
                    <a:pt x="567855" y="297421"/>
                  </a:lnTo>
                  <a:lnTo>
                    <a:pt x="567855" y="305803"/>
                  </a:lnTo>
                  <a:lnTo>
                    <a:pt x="636320" y="305803"/>
                  </a:lnTo>
                  <a:lnTo>
                    <a:pt x="636320" y="333489"/>
                  </a:lnTo>
                  <a:lnTo>
                    <a:pt x="646747" y="333489"/>
                  </a:lnTo>
                  <a:lnTo>
                    <a:pt x="646747" y="297421"/>
                  </a:lnTo>
                  <a:close/>
                </a:path>
                <a:path w="1990725" h="741679">
                  <a:moveTo>
                    <a:pt x="646874" y="720712"/>
                  </a:moveTo>
                  <a:lnTo>
                    <a:pt x="644220" y="712012"/>
                  </a:lnTo>
                  <a:lnTo>
                    <a:pt x="640016" y="708520"/>
                  </a:lnTo>
                  <a:lnTo>
                    <a:pt x="636562" y="705637"/>
                  </a:lnTo>
                  <a:lnTo>
                    <a:pt x="636320" y="705561"/>
                  </a:lnTo>
                  <a:lnTo>
                    <a:pt x="636320" y="720712"/>
                  </a:lnTo>
                  <a:lnTo>
                    <a:pt x="634377" y="725881"/>
                  </a:lnTo>
                  <a:lnTo>
                    <a:pt x="628764" y="729703"/>
                  </a:lnTo>
                  <a:lnTo>
                    <a:pt x="619823" y="732078"/>
                  </a:lnTo>
                  <a:lnTo>
                    <a:pt x="607872" y="732904"/>
                  </a:lnTo>
                  <a:lnTo>
                    <a:pt x="595871" y="732078"/>
                  </a:lnTo>
                  <a:lnTo>
                    <a:pt x="586930" y="729703"/>
                  </a:lnTo>
                  <a:lnTo>
                    <a:pt x="581342" y="725881"/>
                  </a:lnTo>
                  <a:lnTo>
                    <a:pt x="579412" y="720712"/>
                  </a:lnTo>
                  <a:lnTo>
                    <a:pt x="581342" y="715530"/>
                  </a:lnTo>
                  <a:lnTo>
                    <a:pt x="586930" y="711708"/>
                  </a:lnTo>
                  <a:lnTo>
                    <a:pt x="595871" y="709333"/>
                  </a:lnTo>
                  <a:lnTo>
                    <a:pt x="607872" y="708520"/>
                  </a:lnTo>
                  <a:lnTo>
                    <a:pt x="619823" y="709333"/>
                  </a:lnTo>
                  <a:lnTo>
                    <a:pt x="628764" y="711708"/>
                  </a:lnTo>
                  <a:lnTo>
                    <a:pt x="634377" y="715530"/>
                  </a:lnTo>
                  <a:lnTo>
                    <a:pt x="636320" y="720712"/>
                  </a:lnTo>
                  <a:lnTo>
                    <a:pt x="636320" y="705561"/>
                  </a:lnTo>
                  <a:lnTo>
                    <a:pt x="624306" y="701725"/>
                  </a:lnTo>
                  <a:lnTo>
                    <a:pt x="607872" y="700392"/>
                  </a:lnTo>
                  <a:lnTo>
                    <a:pt x="591489" y="701725"/>
                  </a:lnTo>
                  <a:lnTo>
                    <a:pt x="579221" y="705637"/>
                  </a:lnTo>
                  <a:lnTo>
                    <a:pt x="571538" y="712012"/>
                  </a:lnTo>
                  <a:lnTo>
                    <a:pt x="568871" y="720712"/>
                  </a:lnTo>
                  <a:lnTo>
                    <a:pt x="571538" y="729386"/>
                  </a:lnTo>
                  <a:lnTo>
                    <a:pt x="579221" y="735711"/>
                  </a:lnTo>
                  <a:lnTo>
                    <a:pt x="591489" y="739584"/>
                  </a:lnTo>
                  <a:lnTo>
                    <a:pt x="607872" y="740905"/>
                  </a:lnTo>
                  <a:lnTo>
                    <a:pt x="624306" y="739584"/>
                  </a:lnTo>
                  <a:lnTo>
                    <a:pt x="636562" y="735711"/>
                  </a:lnTo>
                  <a:lnTo>
                    <a:pt x="639965" y="732904"/>
                  </a:lnTo>
                  <a:lnTo>
                    <a:pt x="644220" y="729386"/>
                  </a:lnTo>
                  <a:lnTo>
                    <a:pt x="646874" y="720712"/>
                  </a:lnTo>
                  <a:close/>
                </a:path>
                <a:path w="1990725" h="741679">
                  <a:moveTo>
                    <a:pt x="649668" y="423278"/>
                  </a:moveTo>
                  <a:lnTo>
                    <a:pt x="639241" y="423278"/>
                  </a:lnTo>
                  <a:lnTo>
                    <a:pt x="639241" y="537451"/>
                  </a:lnTo>
                  <a:lnTo>
                    <a:pt x="649668" y="537451"/>
                  </a:lnTo>
                  <a:lnTo>
                    <a:pt x="649668" y="423278"/>
                  </a:lnTo>
                  <a:close/>
                </a:path>
                <a:path w="1990725" h="741679">
                  <a:moveTo>
                    <a:pt x="653986" y="32258"/>
                  </a:moveTo>
                  <a:lnTo>
                    <a:pt x="613206" y="32258"/>
                  </a:lnTo>
                  <a:lnTo>
                    <a:pt x="613206" y="17399"/>
                  </a:lnTo>
                  <a:lnTo>
                    <a:pt x="602792" y="17399"/>
                  </a:lnTo>
                  <a:lnTo>
                    <a:pt x="602792" y="32258"/>
                  </a:lnTo>
                  <a:lnTo>
                    <a:pt x="561505" y="32258"/>
                  </a:lnTo>
                  <a:lnTo>
                    <a:pt x="561505" y="40767"/>
                  </a:lnTo>
                  <a:lnTo>
                    <a:pt x="653986" y="40767"/>
                  </a:lnTo>
                  <a:lnTo>
                    <a:pt x="653986" y="32258"/>
                  </a:lnTo>
                  <a:close/>
                </a:path>
                <a:path w="1990725" h="741679">
                  <a:moveTo>
                    <a:pt x="659447" y="683501"/>
                  </a:moveTo>
                  <a:lnTo>
                    <a:pt x="634034" y="683501"/>
                  </a:lnTo>
                  <a:lnTo>
                    <a:pt x="634034" y="670166"/>
                  </a:lnTo>
                  <a:lnTo>
                    <a:pt x="634034" y="667372"/>
                  </a:lnTo>
                  <a:lnTo>
                    <a:pt x="642810" y="663816"/>
                  </a:lnTo>
                  <a:lnTo>
                    <a:pt x="643140" y="663435"/>
                  </a:lnTo>
                  <a:lnTo>
                    <a:pt x="647776" y="658101"/>
                  </a:lnTo>
                  <a:lnTo>
                    <a:pt x="647890" y="650354"/>
                  </a:lnTo>
                  <a:lnTo>
                    <a:pt x="645121" y="641413"/>
                  </a:lnTo>
                  <a:lnTo>
                    <a:pt x="640181" y="637273"/>
                  </a:lnTo>
                  <a:lnTo>
                    <a:pt x="637209" y="634784"/>
                  </a:lnTo>
                  <a:lnTo>
                    <a:pt x="637209" y="650354"/>
                  </a:lnTo>
                  <a:lnTo>
                    <a:pt x="635177" y="655828"/>
                  </a:lnTo>
                  <a:lnTo>
                    <a:pt x="629348" y="659942"/>
                  </a:lnTo>
                  <a:lnTo>
                    <a:pt x="623747" y="661517"/>
                  </a:lnTo>
                  <a:lnTo>
                    <a:pt x="623747" y="670166"/>
                  </a:lnTo>
                  <a:lnTo>
                    <a:pt x="623747" y="683501"/>
                  </a:lnTo>
                  <a:lnTo>
                    <a:pt x="592112" y="683501"/>
                  </a:lnTo>
                  <a:lnTo>
                    <a:pt x="592112" y="670166"/>
                  </a:lnTo>
                  <a:lnTo>
                    <a:pt x="596823" y="670928"/>
                  </a:lnTo>
                  <a:lnTo>
                    <a:pt x="602157" y="671436"/>
                  </a:lnTo>
                  <a:lnTo>
                    <a:pt x="613714" y="671436"/>
                  </a:lnTo>
                  <a:lnTo>
                    <a:pt x="619048" y="670928"/>
                  </a:lnTo>
                  <a:lnTo>
                    <a:pt x="623747" y="670166"/>
                  </a:lnTo>
                  <a:lnTo>
                    <a:pt x="623747" y="661517"/>
                  </a:lnTo>
                  <a:lnTo>
                    <a:pt x="620115" y="662533"/>
                  </a:lnTo>
                  <a:lnTo>
                    <a:pt x="607872" y="663435"/>
                  </a:lnTo>
                  <a:lnTo>
                    <a:pt x="595617" y="662533"/>
                  </a:lnTo>
                  <a:lnTo>
                    <a:pt x="586384" y="659942"/>
                  </a:lnTo>
                  <a:lnTo>
                    <a:pt x="580555" y="655828"/>
                  </a:lnTo>
                  <a:lnTo>
                    <a:pt x="578523" y="650354"/>
                  </a:lnTo>
                  <a:lnTo>
                    <a:pt x="580555" y="644829"/>
                  </a:lnTo>
                  <a:lnTo>
                    <a:pt x="586384" y="640715"/>
                  </a:lnTo>
                  <a:lnTo>
                    <a:pt x="595617" y="638149"/>
                  </a:lnTo>
                  <a:lnTo>
                    <a:pt x="607872" y="637273"/>
                  </a:lnTo>
                  <a:lnTo>
                    <a:pt x="620115" y="638149"/>
                  </a:lnTo>
                  <a:lnTo>
                    <a:pt x="629348" y="640715"/>
                  </a:lnTo>
                  <a:lnTo>
                    <a:pt x="635177" y="644829"/>
                  </a:lnTo>
                  <a:lnTo>
                    <a:pt x="637209" y="650354"/>
                  </a:lnTo>
                  <a:lnTo>
                    <a:pt x="637209" y="634784"/>
                  </a:lnTo>
                  <a:lnTo>
                    <a:pt x="624573" y="630580"/>
                  </a:lnTo>
                  <a:lnTo>
                    <a:pt x="607872" y="629145"/>
                  </a:lnTo>
                  <a:lnTo>
                    <a:pt x="591223" y="630580"/>
                  </a:lnTo>
                  <a:lnTo>
                    <a:pt x="578624" y="634746"/>
                  </a:lnTo>
                  <a:lnTo>
                    <a:pt x="570636" y="641413"/>
                  </a:lnTo>
                  <a:lnTo>
                    <a:pt x="567855" y="650354"/>
                  </a:lnTo>
                  <a:lnTo>
                    <a:pt x="567855" y="658101"/>
                  </a:lnTo>
                  <a:lnTo>
                    <a:pt x="572808" y="663816"/>
                  </a:lnTo>
                  <a:lnTo>
                    <a:pt x="581825" y="667499"/>
                  </a:lnTo>
                  <a:lnTo>
                    <a:pt x="581825" y="683501"/>
                  </a:lnTo>
                  <a:lnTo>
                    <a:pt x="556298" y="683501"/>
                  </a:lnTo>
                  <a:lnTo>
                    <a:pt x="556298" y="691883"/>
                  </a:lnTo>
                  <a:lnTo>
                    <a:pt x="659447" y="691883"/>
                  </a:lnTo>
                  <a:lnTo>
                    <a:pt x="659447" y="683501"/>
                  </a:lnTo>
                  <a:close/>
                </a:path>
                <a:path w="1990725" h="741679">
                  <a:moveTo>
                    <a:pt x="659447" y="277241"/>
                  </a:moveTo>
                  <a:lnTo>
                    <a:pt x="613206" y="277241"/>
                  </a:lnTo>
                  <a:lnTo>
                    <a:pt x="613206" y="262763"/>
                  </a:lnTo>
                  <a:lnTo>
                    <a:pt x="646239" y="262763"/>
                  </a:lnTo>
                  <a:lnTo>
                    <a:pt x="646239" y="254508"/>
                  </a:lnTo>
                  <a:lnTo>
                    <a:pt x="646239" y="232410"/>
                  </a:lnTo>
                  <a:lnTo>
                    <a:pt x="646239" y="224155"/>
                  </a:lnTo>
                  <a:lnTo>
                    <a:pt x="635939" y="224155"/>
                  </a:lnTo>
                  <a:lnTo>
                    <a:pt x="635939" y="232410"/>
                  </a:lnTo>
                  <a:lnTo>
                    <a:pt x="635939" y="254508"/>
                  </a:lnTo>
                  <a:lnTo>
                    <a:pt x="579793" y="254508"/>
                  </a:lnTo>
                  <a:lnTo>
                    <a:pt x="579793" y="232410"/>
                  </a:lnTo>
                  <a:lnTo>
                    <a:pt x="635939" y="232410"/>
                  </a:lnTo>
                  <a:lnTo>
                    <a:pt x="635939" y="224155"/>
                  </a:lnTo>
                  <a:lnTo>
                    <a:pt x="569633" y="224155"/>
                  </a:lnTo>
                  <a:lnTo>
                    <a:pt x="569633" y="262763"/>
                  </a:lnTo>
                  <a:lnTo>
                    <a:pt x="602792" y="262763"/>
                  </a:lnTo>
                  <a:lnTo>
                    <a:pt x="602792" y="277241"/>
                  </a:lnTo>
                  <a:lnTo>
                    <a:pt x="556298" y="277241"/>
                  </a:lnTo>
                  <a:lnTo>
                    <a:pt x="556298" y="285623"/>
                  </a:lnTo>
                  <a:lnTo>
                    <a:pt x="659447" y="285623"/>
                  </a:lnTo>
                  <a:lnTo>
                    <a:pt x="659447" y="277241"/>
                  </a:lnTo>
                  <a:close/>
                </a:path>
                <a:path w="1990725" h="741679">
                  <a:moveTo>
                    <a:pt x="659701" y="107696"/>
                  </a:moveTo>
                  <a:lnTo>
                    <a:pt x="613206" y="107696"/>
                  </a:lnTo>
                  <a:lnTo>
                    <a:pt x="613206" y="91694"/>
                  </a:lnTo>
                  <a:lnTo>
                    <a:pt x="626541" y="89573"/>
                  </a:lnTo>
                  <a:lnTo>
                    <a:pt x="636574" y="85178"/>
                  </a:lnTo>
                  <a:lnTo>
                    <a:pt x="638022" y="83693"/>
                  </a:lnTo>
                  <a:lnTo>
                    <a:pt x="642874" y="78676"/>
                  </a:lnTo>
                  <a:lnTo>
                    <a:pt x="645096" y="70104"/>
                  </a:lnTo>
                  <a:lnTo>
                    <a:pt x="642493" y="60947"/>
                  </a:lnTo>
                  <a:lnTo>
                    <a:pt x="637781" y="56642"/>
                  </a:lnTo>
                  <a:lnTo>
                    <a:pt x="635076" y="54165"/>
                  </a:lnTo>
                  <a:lnTo>
                    <a:pt x="634542" y="53975"/>
                  </a:lnTo>
                  <a:lnTo>
                    <a:pt x="634542" y="70104"/>
                  </a:lnTo>
                  <a:lnTo>
                    <a:pt x="632701" y="75819"/>
                  </a:lnTo>
                  <a:lnTo>
                    <a:pt x="627418" y="80086"/>
                  </a:lnTo>
                  <a:lnTo>
                    <a:pt x="619061" y="82765"/>
                  </a:lnTo>
                  <a:lnTo>
                    <a:pt x="607999" y="83693"/>
                  </a:lnTo>
                  <a:lnTo>
                    <a:pt x="596773" y="82765"/>
                  </a:lnTo>
                  <a:lnTo>
                    <a:pt x="588289" y="80086"/>
                  </a:lnTo>
                  <a:lnTo>
                    <a:pt x="582930" y="75819"/>
                  </a:lnTo>
                  <a:lnTo>
                    <a:pt x="581063" y="70104"/>
                  </a:lnTo>
                  <a:lnTo>
                    <a:pt x="582930" y="64465"/>
                  </a:lnTo>
                  <a:lnTo>
                    <a:pt x="588289" y="60223"/>
                  </a:lnTo>
                  <a:lnTo>
                    <a:pt x="596773" y="57569"/>
                  </a:lnTo>
                  <a:lnTo>
                    <a:pt x="607999" y="56642"/>
                  </a:lnTo>
                  <a:lnTo>
                    <a:pt x="619061" y="57569"/>
                  </a:lnTo>
                  <a:lnTo>
                    <a:pt x="627418" y="60223"/>
                  </a:lnTo>
                  <a:lnTo>
                    <a:pt x="632701" y="64465"/>
                  </a:lnTo>
                  <a:lnTo>
                    <a:pt x="634542" y="70104"/>
                  </a:lnTo>
                  <a:lnTo>
                    <a:pt x="634542" y="53975"/>
                  </a:lnTo>
                  <a:lnTo>
                    <a:pt x="623379" y="49961"/>
                  </a:lnTo>
                  <a:lnTo>
                    <a:pt x="607999" y="48514"/>
                  </a:lnTo>
                  <a:lnTo>
                    <a:pt x="592391" y="49961"/>
                  </a:lnTo>
                  <a:lnTo>
                    <a:pt x="580593" y="54165"/>
                  </a:lnTo>
                  <a:lnTo>
                    <a:pt x="573125" y="60947"/>
                  </a:lnTo>
                  <a:lnTo>
                    <a:pt x="570522" y="70104"/>
                  </a:lnTo>
                  <a:lnTo>
                    <a:pt x="572731" y="78651"/>
                  </a:lnTo>
                  <a:lnTo>
                    <a:pt x="579132" y="85229"/>
                  </a:lnTo>
                  <a:lnTo>
                    <a:pt x="589280" y="89623"/>
                  </a:lnTo>
                  <a:lnTo>
                    <a:pt x="602792" y="91694"/>
                  </a:lnTo>
                  <a:lnTo>
                    <a:pt x="602792" y="107696"/>
                  </a:lnTo>
                  <a:lnTo>
                    <a:pt x="556425" y="107696"/>
                  </a:lnTo>
                  <a:lnTo>
                    <a:pt x="556425" y="116205"/>
                  </a:lnTo>
                  <a:lnTo>
                    <a:pt x="659701" y="116205"/>
                  </a:lnTo>
                  <a:lnTo>
                    <a:pt x="659701" y="107696"/>
                  </a:lnTo>
                  <a:close/>
                </a:path>
                <a:path w="1990725" h="741679">
                  <a:moveTo>
                    <a:pt x="700278" y="19558"/>
                  </a:moveTo>
                  <a:lnTo>
                    <a:pt x="675640" y="62738"/>
                  </a:lnTo>
                  <a:lnTo>
                    <a:pt x="674370" y="80645"/>
                  </a:lnTo>
                  <a:lnTo>
                    <a:pt x="675640" y="98602"/>
                  </a:lnTo>
                  <a:lnTo>
                    <a:pt x="679323" y="115138"/>
                  </a:lnTo>
                  <a:lnTo>
                    <a:pt x="685190" y="130556"/>
                  </a:lnTo>
                  <a:lnTo>
                    <a:pt x="693039" y="145161"/>
                  </a:lnTo>
                  <a:lnTo>
                    <a:pt x="700278" y="141732"/>
                  </a:lnTo>
                  <a:lnTo>
                    <a:pt x="693077" y="127609"/>
                  </a:lnTo>
                  <a:lnTo>
                    <a:pt x="688009" y="112522"/>
                  </a:lnTo>
                  <a:lnTo>
                    <a:pt x="685012" y="96761"/>
                  </a:lnTo>
                  <a:lnTo>
                    <a:pt x="684022" y="80645"/>
                  </a:lnTo>
                  <a:lnTo>
                    <a:pt x="685012" y="64541"/>
                  </a:lnTo>
                  <a:lnTo>
                    <a:pt x="688009" y="48818"/>
                  </a:lnTo>
                  <a:lnTo>
                    <a:pt x="693077" y="33731"/>
                  </a:lnTo>
                  <a:lnTo>
                    <a:pt x="700278" y="19558"/>
                  </a:lnTo>
                  <a:close/>
                </a:path>
                <a:path w="1990725" h="741679">
                  <a:moveTo>
                    <a:pt x="740549" y="504177"/>
                  </a:moveTo>
                  <a:lnTo>
                    <a:pt x="712470" y="472427"/>
                  </a:lnTo>
                  <a:lnTo>
                    <a:pt x="710057" y="458076"/>
                  </a:lnTo>
                  <a:lnTo>
                    <a:pt x="710057" y="443598"/>
                  </a:lnTo>
                  <a:lnTo>
                    <a:pt x="736866" y="443598"/>
                  </a:lnTo>
                  <a:lnTo>
                    <a:pt x="736866" y="434962"/>
                  </a:lnTo>
                  <a:lnTo>
                    <a:pt x="673227" y="434962"/>
                  </a:lnTo>
                  <a:lnTo>
                    <a:pt x="673227" y="443598"/>
                  </a:lnTo>
                  <a:lnTo>
                    <a:pt x="699643" y="443598"/>
                  </a:lnTo>
                  <a:lnTo>
                    <a:pt x="699643" y="458076"/>
                  </a:lnTo>
                  <a:lnTo>
                    <a:pt x="697230" y="472935"/>
                  </a:lnTo>
                  <a:lnTo>
                    <a:pt x="690676" y="487006"/>
                  </a:lnTo>
                  <a:lnTo>
                    <a:pt x="681050" y="498830"/>
                  </a:lnTo>
                  <a:lnTo>
                    <a:pt x="669417" y="506971"/>
                  </a:lnTo>
                  <a:lnTo>
                    <a:pt x="675513" y="515353"/>
                  </a:lnTo>
                  <a:lnTo>
                    <a:pt x="684822" y="509028"/>
                  </a:lnTo>
                  <a:lnTo>
                    <a:pt x="693089" y="500316"/>
                  </a:lnTo>
                  <a:lnTo>
                    <a:pt x="699897" y="489724"/>
                  </a:lnTo>
                  <a:lnTo>
                    <a:pt x="704850" y="477761"/>
                  </a:lnTo>
                  <a:lnTo>
                    <a:pt x="709968" y="488937"/>
                  </a:lnTo>
                  <a:lnTo>
                    <a:pt x="716876" y="498729"/>
                  </a:lnTo>
                  <a:lnTo>
                    <a:pt x="725233" y="506742"/>
                  </a:lnTo>
                  <a:lnTo>
                    <a:pt x="734707" y="512559"/>
                  </a:lnTo>
                  <a:lnTo>
                    <a:pt x="740549" y="504177"/>
                  </a:lnTo>
                  <a:close/>
                </a:path>
                <a:path w="1990725" h="741679">
                  <a:moveTo>
                    <a:pt x="762660" y="423405"/>
                  </a:moveTo>
                  <a:lnTo>
                    <a:pt x="752233" y="423405"/>
                  </a:lnTo>
                  <a:lnTo>
                    <a:pt x="752233" y="537197"/>
                  </a:lnTo>
                  <a:lnTo>
                    <a:pt x="762660" y="537197"/>
                  </a:lnTo>
                  <a:lnTo>
                    <a:pt x="762660" y="423405"/>
                  </a:lnTo>
                  <a:close/>
                </a:path>
                <a:path w="1990725" h="741679">
                  <a:moveTo>
                    <a:pt x="775919" y="54356"/>
                  </a:moveTo>
                  <a:lnTo>
                    <a:pt x="773417" y="41516"/>
                  </a:lnTo>
                  <a:lnTo>
                    <a:pt x="769251" y="36576"/>
                  </a:lnTo>
                  <a:lnTo>
                    <a:pt x="766318" y="33083"/>
                  </a:lnTo>
                  <a:lnTo>
                    <a:pt x="764235" y="32219"/>
                  </a:lnTo>
                  <a:lnTo>
                    <a:pt x="764235" y="54356"/>
                  </a:lnTo>
                  <a:lnTo>
                    <a:pt x="762762" y="62992"/>
                  </a:lnTo>
                  <a:lnTo>
                    <a:pt x="758317" y="69011"/>
                  </a:lnTo>
                  <a:lnTo>
                    <a:pt x="750785" y="72517"/>
                  </a:lnTo>
                  <a:lnTo>
                    <a:pt x="740092" y="73660"/>
                  </a:lnTo>
                  <a:lnTo>
                    <a:pt x="726249" y="73660"/>
                  </a:lnTo>
                  <a:lnTo>
                    <a:pt x="726249" y="36576"/>
                  </a:lnTo>
                  <a:lnTo>
                    <a:pt x="739584" y="36576"/>
                  </a:lnTo>
                  <a:lnTo>
                    <a:pt x="750354" y="37465"/>
                  </a:lnTo>
                  <a:lnTo>
                    <a:pt x="758063" y="40424"/>
                  </a:lnTo>
                  <a:lnTo>
                    <a:pt x="762685" y="45897"/>
                  </a:lnTo>
                  <a:lnTo>
                    <a:pt x="764235" y="54356"/>
                  </a:lnTo>
                  <a:lnTo>
                    <a:pt x="764235" y="32219"/>
                  </a:lnTo>
                  <a:lnTo>
                    <a:pt x="755294" y="28460"/>
                  </a:lnTo>
                  <a:lnTo>
                    <a:pt x="740981" y="27051"/>
                  </a:lnTo>
                  <a:lnTo>
                    <a:pt x="714438" y="27051"/>
                  </a:lnTo>
                  <a:lnTo>
                    <a:pt x="714438" y="120142"/>
                  </a:lnTo>
                  <a:lnTo>
                    <a:pt x="726249" y="120142"/>
                  </a:lnTo>
                  <a:lnTo>
                    <a:pt x="726249" y="83185"/>
                  </a:lnTo>
                  <a:lnTo>
                    <a:pt x="741629" y="83185"/>
                  </a:lnTo>
                  <a:lnTo>
                    <a:pt x="755561" y="81445"/>
                  </a:lnTo>
                  <a:lnTo>
                    <a:pt x="766394" y="76149"/>
                  </a:lnTo>
                  <a:lnTo>
                    <a:pt x="768337" y="73660"/>
                  </a:lnTo>
                  <a:lnTo>
                    <a:pt x="773417" y="67170"/>
                  </a:lnTo>
                  <a:lnTo>
                    <a:pt x="775919" y="54356"/>
                  </a:lnTo>
                  <a:close/>
                </a:path>
                <a:path w="1990725" h="741679">
                  <a:moveTo>
                    <a:pt x="859688" y="120142"/>
                  </a:moveTo>
                  <a:lnTo>
                    <a:pt x="831367" y="71628"/>
                  </a:lnTo>
                  <a:lnTo>
                    <a:pt x="826033" y="62484"/>
                  </a:lnTo>
                  <a:lnTo>
                    <a:pt x="855116" y="27051"/>
                  </a:lnTo>
                  <a:lnTo>
                    <a:pt x="841908" y="27051"/>
                  </a:lnTo>
                  <a:lnTo>
                    <a:pt x="803033" y="73787"/>
                  </a:lnTo>
                  <a:lnTo>
                    <a:pt x="802652" y="73787"/>
                  </a:lnTo>
                  <a:lnTo>
                    <a:pt x="802652" y="27051"/>
                  </a:lnTo>
                  <a:lnTo>
                    <a:pt x="790841" y="27051"/>
                  </a:lnTo>
                  <a:lnTo>
                    <a:pt x="790841" y="120142"/>
                  </a:lnTo>
                  <a:lnTo>
                    <a:pt x="802652" y="120142"/>
                  </a:lnTo>
                  <a:lnTo>
                    <a:pt x="802652" y="90678"/>
                  </a:lnTo>
                  <a:lnTo>
                    <a:pt x="816851" y="73787"/>
                  </a:lnTo>
                  <a:lnTo>
                    <a:pt x="818667" y="71628"/>
                  </a:lnTo>
                  <a:lnTo>
                    <a:pt x="846480" y="120142"/>
                  </a:lnTo>
                  <a:lnTo>
                    <a:pt x="859688" y="120142"/>
                  </a:lnTo>
                  <a:close/>
                </a:path>
                <a:path w="1990725" h="741679">
                  <a:moveTo>
                    <a:pt x="887704" y="80645"/>
                  </a:moveTo>
                  <a:lnTo>
                    <a:pt x="886421" y="62738"/>
                  </a:lnTo>
                  <a:lnTo>
                    <a:pt x="882726" y="46215"/>
                  </a:lnTo>
                  <a:lnTo>
                    <a:pt x="876820" y="30797"/>
                  </a:lnTo>
                  <a:lnTo>
                    <a:pt x="868895" y="16256"/>
                  </a:lnTo>
                  <a:lnTo>
                    <a:pt x="861783" y="19558"/>
                  </a:lnTo>
                  <a:lnTo>
                    <a:pt x="868934" y="33731"/>
                  </a:lnTo>
                  <a:lnTo>
                    <a:pt x="874014" y="48818"/>
                  </a:lnTo>
                  <a:lnTo>
                    <a:pt x="877036" y="64541"/>
                  </a:lnTo>
                  <a:lnTo>
                    <a:pt x="878039" y="80645"/>
                  </a:lnTo>
                  <a:lnTo>
                    <a:pt x="877036" y="96761"/>
                  </a:lnTo>
                  <a:lnTo>
                    <a:pt x="874014" y="112522"/>
                  </a:lnTo>
                  <a:lnTo>
                    <a:pt x="868934" y="127609"/>
                  </a:lnTo>
                  <a:lnTo>
                    <a:pt x="861783" y="141732"/>
                  </a:lnTo>
                  <a:lnTo>
                    <a:pt x="868895" y="145161"/>
                  </a:lnTo>
                  <a:lnTo>
                    <a:pt x="876820" y="130556"/>
                  </a:lnTo>
                  <a:lnTo>
                    <a:pt x="882726" y="115138"/>
                  </a:lnTo>
                  <a:lnTo>
                    <a:pt x="886421" y="98602"/>
                  </a:lnTo>
                  <a:lnTo>
                    <a:pt x="887704" y="80645"/>
                  </a:lnTo>
                  <a:close/>
                </a:path>
                <a:path w="1990725" h="741679">
                  <a:moveTo>
                    <a:pt x="1145527" y="675995"/>
                  </a:moveTo>
                  <a:lnTo>
                    <a:pt x="1113015" y="675995"/>
                  </a:lnTo>
                  <a:lnTo>
                    <a:pt x="1113015" y="684885"/>
                  </a:lnTo>
                  <a:lnTo>
                    <a:pt x="1145527" y="684885"/>
                  </a:lnTo>
                  <a:lnTo>
                    <a:pt x="1145527" y="675995"/>
                  </a:lnTo>
                  <a:close/>
                </a:path>
                <a:path w="1990725" h="741679">
                  <a:moveTo>
                    <a:pt x="1145527" y="472173"/>
                  </a:moveTo>
                  <a:lnTo>
                    <a:pt x="1113015" y="472173"/>
                  </a:lnTo>
                  <a:lnTo>
                    <a:pt x="1113015" y="481063"/>
                  </a:lnTo>
                  <a:lnTo>
                    <a:pt x="1145527" y="481063"/>
                  </a:lnTo>
                  <a:lnTo>
                    <a:pt x="1145527" y="472173"/>
                  </a:lnTo>
                  <a:close/>
                </a:path>
                <a:path w="1990725" h="741679">
                  <a:moveTo>
                    <a:pt x="1145527" y="268338"/>
                  </a:moveTo>
                  <a:lnTo>
                    <a:pt x="1113015" y="268338"/>
                  </a:lnTo>
                  <a:lnTo>
                    <a:pt x="1113015" y="277228"/>
                  </a:lnTo>
                  <a:lnTo>
                    <a:pt x="1145527" y="277228"/>
                  </a:lnTo>
                  <a:lnTo>
                    <a:pt x="1145527" y="268338"/>
                  </a:lnTo>
                  <a:close/>
                </a:path>
                <a:path w="1990725" h="741679">
                  <a:moveTo>
                    <a:pt x="1145527" y="64516"/>
                  </a:moveTo>
                  <a:lnTo>
                    <a:pt x="1113015" y="64516"/>
                  </a:lnTo>
                  <a:lnTo>
                    <a:pt x="1113015" y="73406"/>
                  </a:lnTo>
                  <a:lnTo>
                    <a:pt x="1145527" y="73406"/>
                  </a:lnTo>
                  <a:lnTo>
                    <a:pt x="1145527" y="64516"/>
                  </a:lnTo>
                  <a:close/>
                </a:path>
                <a:path w="1990725" h="741679">
                  <a:moveTo>
                    <a:pt x="1251966" y="55753"/>
                  </a:moveTo>
                  <a:lnTo>
                    <a:pt x="1240574" y="49999"/>
                  </a:lnTo>
                  <a:lnTo>
                    <a:pt x="1231836" y="41808"/>
                  </a:lnTo>
                  <a:lnTo>
                    <a:pt x="1229969" y="38481"/>
                  </a:lnTo>
                  <a:lnTo>
                    <a:pt x="1226248" y="31851"/>
                  </a:lnTo>
                  <a:lnTo>
                    <a:pt x="1224305" y="20955"/>
                  </a:lnTo>
                  <a:lnTo>
                    <a:pt x="1224280" y="16383"/>
                  </a:lnTo>
                  <a:lnTo>
                    <a:pt x="1249426" y="16383"/>
                  </a:lnTo>
                  <a:lnTo>
                    <a:pt x="1249426" y="8001"/>
                  </a:lnTo>
                  <a:lnTo>
                    <a:pt x="1188326" y="8001"/>
                  </a:lnTo>
                  <a:lnTo>
                    <a:pt x="1188326" y="16383"/>
                  </a:lnTo>
                  <a:lnTo>
                    <a:pt x="1213866" y="16383"/>
                  </a:lnTo>
                  <a:lnTo>
                    <a:pt x="1213866" y="20955"/>
                  </a:lnTo>
                  <a:lnTo>
                    <a:pt x="1211808" y="32740"/>
                  </a:lnTo>
                  <a:lnTo>
                    <a:pt x="1206004" y="43281"/>
                  </a:lnTo>
                  <a:lnTo>
                    <a:pt x="1196975" y="51904"/>
                  </a:lnTo>
                  <a:lnTo>
                    <a:pt x="1185278" y="57912"/>
                  </a:lnTo>
                  <a:lnTo>
                    <a:pt x="1190739" y="66167"/>
                  </a:lnTo>
                  <a:lnTo>
                    <a:pt x="1200137" y="61531"/>
                  </a:lnTo>
                  <a:lnTo>
                    <a:pt x="1208163" y="55219"/>
                  </a:lnTo>
                  <a:lnTo>
                    <a:pt x="1214589" y="47459"/>
                  </a:lnTo>
                  <a:lnTo>
                    <a:pt x="1219200" y="38481"/>
                  </a:lnTo>
                  <a:lnTo>
                    <a:pt x="1223784" y="46748"/>
                  </a:lnTo>
                  <a:lnTo>
                    <a:pt x="1230007" y="53886"/>
                  </a:lnTo>
                  <a:lnTo>
                    <a:pt x="1237691" y="59677"/>
                  </a:lnTo>
                  <a:lnTo>
                    <a:pt x="1246632" y="63881"/>
                  </a:lnTo>
                  <a:lnTo>
                    <a:pt x="1251966" y="55753"/>
                  </a:lnTo>
                  <a:close/>
                </a:path>
                <a:path w="1990725" h="741679">
                  <a:moveTo>
                    <a:pt x="1258074" y="421627"/>
                  </a:moveTo>
                  <a:lnTo>
                    <a:pt x="1228725" y="421627"/>
                  </a:lnTo>
                  <a:lnTo>
                    <a:pt x="1228725" y="407784"/>
                  </a:lnTo>
                  <a:lnTo>
                    <a:pt x="1218311" y="407784"/>
                  </a:lnTo>
                  <a:lnTo>
                    <a:pt x="1218311" y="421627"/>
                  </a:lnTo>
                  <a:lnTo>
                    <a:pt x="1188834" y="421627"/>
                  </a:lnTo>
                  <a:lnTo>
                    <a:pt x="1188834" y="430009"/>
                  </a:lnTo>
                  <a:lnTo>
                    <a:pt x="1258074" y="430009"/>
                  </a:lnTo>
                  <a:lnTo>
                    <a:pt x="1258074" y="421627"/>
                  </a:lnTo>
                  <a:close/>
                </a:path>
                <a:path w="1990725" h="741679">
                  <a:moveTo>
                    <a:pt x="1261757" y="495414"/>
                  </a:moveTo>
                  <a:lnTo>
                    <a:pt x="1261249" y="490334"/>
                  </a:lnTo>
                  <a:lnTo>
                    <a:pt x="1260995" y="487667"/>
                  </a:lnTo>
                  <a:lnTo>
                    <a:pt x="1253070" y="488594"/>
                  </a:lnTo>
                  <a:lnTo>
                    <a:pt x="1245006" y="489331"/>
                  </a:lnTo>
                  <a:lnTo>
                    <a:pt x="1236853" y="489889"/>
                  </a:lnTo>
                  <a:lnTo>
                    <a:pt x="1228725" y="490334"/>
                  </a:lnTo>
                  <a:lnTo>
                    <a:pt x="1228725" y="478396"/>
                  </a:lnTo>
                  <a:lnTo>
                    <a:pt x="1237856" y="476034"/>
                  </a:lnTo>
                  <a:lnTo>
                    <a:pt x="1244828" y="471601"/>
                  </a:lnTo>
                  <a:lnTo>
                    <a:pt x="1245590" y="470522"/>
                  </a:lnTo>
                  <a:lnTo>
                    <a:pt x="1249273" y="465353"/>
                  </a:lnTo>
                  <a:lnTo>
                    <a:pt x="1250823" y="457568"/>
                  </a:lnTo>
                  <a:lnTo>
                    <a:pt x="1248841" y="448856"/>
                  </a:lnTo>
                  <a:lnTo>
                    <a:pt x="1245171" y="444487"/>
                  </a:lnTo>
                  <a:lnTo>
                    <a:pt x="1243266" y="442214"/>
                  </a:lnTo>
                  <a:lnTo>
                    <a:pt x="1240917" y="441058"/>
                  </a:lnTo>
                  <a:lnTo>
                    <a:pt x="1240917" y="449567"/>
                  </a:lnTo>
                  <a:lnTo>
                    <a:pt x="1240917" y="465442"/>
                  </a:lnTo>
                  <a:lnTo>
                    <a:pt x="1233805" y="470522"/>
                  </a:lnTo>
                  <a:lnTo>
                    <a:pt x="1213104" y="470522"/>
                  </a:lnTo>
                  <a:lnTo>
                    <a:pt x="1205979" y="465442"/>
                  </a:lnTo>
                  <a:lnTo>
                    <a:pt x="1205979" y="449567"/>
                  </a:lnTo>
                  <a:lnTo>
                    <a:pt x="1213104" y="444487"/>
                  </a:lnTo>
                  <a:lnTo>
                    <a:pt x="1233805" y="444487"/>
                  </a:lnTo>
                  <a:lnTo>
                    <a:pt x="1240917" y="449567"/>
                  </a:lnTo>
                  <a:lnTo>
                    <a:pt x="1240917" y="441058"/>
                  </a:lnTo>
                  <a:lnTo>
                    <a:pt x="1234643" y="437972"/>
                  </a:lnTo>
                  <a:lnTo>
                    <a:pt x="1223518" y="436486"/>
                  </a:lnTo>
                  <a:lnTo>
                    <a:pt x="1212367" y="437972"/>
                  </a:lnTo>
                  <a:lnTo>
                    <a:pt x="1203693" y="442214"/>
                  </a:lnTo>
                  <a:lnTo>
                    <a:pt x="1198079" y="448856"/>
                  </a:lnTo>
                  <a:lnTo>
                    <a:pt x="1196073" y="457568"/>
                  </a:lnTo>
                  <a:lnTo>
                    <a:pt x="1197660" y="465442"/>
                  </a:lnTo>
                  <a:lnTo>
                    <a:pt x="1202143" y="471703"/>
                  </a:lnTo>
                  <a:lnTo>
                    <a:pt x="1209154" y="476161"/>
                  </a:lnTo>
                  <a:lnTo>
                    <a:pt x="1218311" y="478523"/>
                  </a:lnTo>
                  <a:lnTo>
                    <a:pt x="1218311" y="490715"/>
                  </a:lnTo>
                  <a:lnTo>
                    <a:pt x="1201750" y="491109"/>
                  </a:lnTo>
                  <a:lnTo>
                    <a:pt x="1186421" y="491223"/>
                  </a:lnTo>
                  <a:lnTo>
                    <a:pt x="1187945" y="499986"/>
                  </a:lnTo>
                  <a:lnTo>
                    <a:pt x="1204747" y="499859"/>
                  </a:lnTo>
                  <a:lnTo>
                    <a:pt x="1223187" y="499262"/>
                  </a:lnTo>
                  <a:lnTo>
                    <a:pt x="1242453" y="497890"/>
                  </a:lnTo>
                  <a:lnTo>
                    <a:pt x="1261757" y="495414"/>
                  </a:lnTo>
                  <a:close/>
                </a:path>
                <a:path w="1990725" h="741679">
                  <a:moveTo>
                    <a:pt x="1274203" y="74803"/>
                  </a:moveTo>
                  <a:lnTo>
                    <a:pt x="1200010" y="74803"/>
                  </a:lnTo>
                  <a:lnTo>
                    <a:pt x="1200010" y="83185"/>
                  </a:lnTo>
                  <a:lnTo>
                    <a:pt x="1263789" y="83185"/>
                  </a:lnTo>
                  <a:lnTo>
                    <a:pt x="1263789" y="114033"/>
                  </a:lnTo>
                  <a:lnTo>
                    <a:pt x="1274203" y="114033"/>
                  </a:lnTo>
                  <a:lnTo>
                    <a:pt x="1274203" y="74803"/>
                  </a:lnTo>
                  <a:close/>
                </a:path>
                <a:path w="1990725" h="741679">
                  <a:moveTo>
                    <a:pt x="1278648" y="407784"/>
                  </a:moveTo>
                  <a:lnTo>
                    <a:pt x="1268234" y="407784"/>
                  </a:lnTo>
                  <a:lnTo>
                    <a:pt x="1268234" y="521576"/>
                  </a:lnTo>
                  <a:lnTo>
                    <a:pt x="1278648" y="521576"/>
                  </a:lnTo>
                  <a:lnTo>
                    <a:pt x="1278648" y="407784"/>
                  </a:lnTo>
                  <a:close/>
                </a:path>
                <a:path w="1990725" h="741679">
                  <a:moveTo>
                    <a:pt x="1279664" y="611479"/>
                  </a:moveTo>
                  <a:lnTo>
                    <a:pt x="1269123" y="611479"/>
                  </a:lnTo>
                  <a:lnTo>
                    <a:pt x="1269123" y="627862"/>
                  </a:lnTo>
                  <a:lnTo>
                    <a:pt x="1269123" y="636371"/>
                  </a:lnTo>
                  <a:lnTo>
                    <a:pt x="1269123" y="654151"/>
                  </a:lnTo>
                  <a:lnTo>
                    <a:pt x="1244600" y="654151"/>
                  </a:lnTo>
                  <a:lnTo>
                    <a:pt x="1245616" y="651357"/>
                  </a:lnTo>
                  <a:lnTo>
                    <a:pt x="1246124" y="648436"/>
                  </a:lnTo>
                  <a:lnTo>
                    <a:pt x="1246124" y="641959"/>
                  </a:lnTo>
                  <a:lnTo>
                    <a:pt x="1245616" y="639038"/>
                  </a:lnTo>
                  <a:lnTo>
                    <a:pt x="1244727" y="636371"/>
                  </a:lnTo>
                  <a:lnTo>
                    <a:pt x="1269123" y="636371"/>
                  </a:lnTo>
                  <a:lnTo>
                    <a:pt x="1269123" y="627862"/>
                  </a:lnTo>
                  <a:lnTo>
                    <a:pt x="1239901" y="627862"/>
                  </a:lnTo>
                  <a:lnTo>
                    <a:pt x="1239227" y="627100"/>
                  </a:lnTo>
                  <a:lnTo>
                    <a:pt x="1236218" y="623735"/>
                  </a:lnTo>
                  <a:lnTo>
                    <a:pt x="1236218" y="645261"/>
                  </a:lnTo>
                  <a:lnTo>
                    <a:pt x="1234770" y="652627"/>
                  </a:lnTo>
                  <a:lnTo>
                    <a:pt x="1230757" y="658406"/>
                  </a:lnTo>
                  <a:lnTo>
                    <a:pt x="1224648" y="662190"/>
                  </a:lnTo>
                  <a:lnTo>
                    <a:pt x="1216914" y="663549"/>
                  </a:lnTo>
                  <a:lnTo>
                    <a:pt x="1209205" y="662190"/>
                  </a:lnTo>
                  <a:lnTo>
                    <a:pt x="1203045" y="658406"/>
                  </a:lnTo>
                  <a:lnTo>
                    <a:pt x="1198956" y="652627"/>
                  </a:lnTo>
                  <a:lnTo>
                    <a:pt x="1197470" y="645261"/>
                  </a:lnTo>
                  <a:lnTo>
                    <a:pt x="1198956" y="637984"/>
                  </a:lnTo>
                  <a:lnTo>
                    <a:pt x="1203045" y="632231"/>
                  </a:lnTo>
                  <a:lnTo>
                    <a:pt x="1209205" y="628459"/>
                  </a:lnTo>
                  <a:lnTo>
                    <a:pt x="1216914" y="627100"/>
                  </a:lnTo>
                  <a:lnTo>
                    <a:pt x="1224648" y="628459"/>
                  </a:lnTo>
                  <a:lnTo>
                    <a:pt x="1230757" y="632231"/>
                  </a:lnTo>
                  <a:lnTo>
                    <a:pt x="1234770" y="637984"/>
                  </a:lnTo>
                  <a:lnTo>
                    <a:pt x="1236218" y="645261"/>
                  </a:lnTo>
                  <a:lnTo>
                    <a:pt x="1236218" y="623735"/>
                  </a:lnTo>
                  <a:lnTo>
                    <a:pt x="1234694" y="622020"/>
                  </a:lnTo>
                  <a:lnTo>
                    <a:pt x="1226566" y="618337"/>
                  </a:lnTo>
                  <a:lnTo>
                    <a:pt x="1216914" y="618337"/>
                  </a:lnTo>
                  <a:lnTo>
                    <a:pt x="1205191" y="620318"/>
                  </a:lnTo>
                  <a:lnTo>
                    <a:pt x="1195895" y="625856"/>
                  </a:lnTo>
                  <a:lnTo>
                    <a:pt x="1189774" y="634365"/>
                  </a:lnTo>
                  <a:lnTo>
                    <a:pt x="1187564" y="645261"/>
                  </a:lnTo>
                  <a:lnTo>
                    <a:pt x="1189774" y="656259"/>
                  </a:lnTo>
                  <a:lnTo>
                    <a:pt x="1195895" y="664857"/>
                  </a:lnTo>
                  <a:lnTo>
                    <a:pt x="1205191" y="670445"/>
                  </a:lnTo>
                  <a:lnTo>
                    <a:pt x="1216914" y="672439"/>
                  </a:lnTo>
                  <a:lnTo>
                    <a:pt x="1226566" y="672439"/>
                  </a:lnTo>
                  <a:lnTo>
                    <a:pt x="1234694" y="668756"/>
                  </a:lnTo>
                  <a:lnTo>
                    <a:pt x="1239139" y="663549"/>
                  </a:lnTo>
                  <a:lnTo>
                    <a:pt x="1239901" y="662660"/>
                  </a:lnTo>
                  <a:lnTo>
                    <a:pt x="1269123" y="662660"/>
                  </a:lnTo>
                  <a:lnTo>
                    <a:pt x="1269123" y="678916"/>
                  </a:lnTo>
                  <a:lnTo>
                    <a:pt x="1279664" y="678916"/>
                  </a:lnTo>
                  <a:lnTo>
                    <a:pt x="1279664" y="662660"/>
                  </a:lnTo>
                  <a:lnTo>
                    <a:pt x="1279664" y="654151"/>
                  </a:lnTo>
                  <a:lnTo>
                    <a:pt x="1279664" y="636371"/>
                  </a:lnTo>
                  <a:lnTo>
                    <a:pt x="1279664" y="627862"/>
                  </a:lnTo>
                  <a:lnTo>
                    <a:pt x="1279664" y="611479"/>
                  </a:lnTo>
                  <a:close/>
                </a:path>
                <a:path w="1990725" h="741679">
                  <a:moveTo>
                    <a:pt x="1280045" y="703427"/>
                  </a:moveTo>
                  <a:lnTo>
                    <a:pt x="1277391" y="694182"/>
                  </a:lnTo>
                  <a:lnTo>
                    <a:pt x="1272451" y="689711"/>
                  </a:lnTo>
                  <a:lnTo>
                    <a:pt x="1269809" y="687324"/>
                  </a:lnTo>
                  <a:lnTo>
                    <a:pt x="1269758" y="703427"/>
                  </a:lnTo>
                  <a:lnTo>
                    <a:pt x="1267853" y="709142"/>
                  </a:lnTo>
                  <a:lnTo>
                    <a:pt x="1262367" y="713422"/>
                  </a:lnTo>
                  <a:lnTo>
                    <a:pt x="1253629" y="716089"/>
                  </a:lnTo>
                  <a:lnTo>
                    <a:pt x="1241933" y="717016"/>
                  </a:lnTo>
                  <a:lnTo>
                    <a:pt x="1230388" y="716089"/>
                  </a:lnTo>
                  <a:lnTo>
                    <a:pt x="1221727" y="713422"/>
                  </a:lnTo>
                  <a:lnTo>
                    <a:pt x="1216266" y="709142"/>
                  </a:lnTo>
                  <a:lnTo>
                    <a:pt x="1214374" y="703427"/>
                  </a:lnTo>
                  <a:lnTo>
                    <a:pt x="1216266" y="697649"/>
                  </a:lnTo>
                  <a:lnTo>
                    <a:pt x="1221727" y="693331"/>
                  </a:lnTo>
                  <a:lnTo>
                    <a:pt x="1230388" y="690638"/>
                  </a:lnTo>
                  <a:lnTo>
                    <a:pt x="1241933" y="689711"/>
                  </a:lnTo>
                  <a:lnTo>
                    <a:pt x="1253629" y="690638"/>
                  </a:lnTo>
                  <a:lnTo>
                    <a:pt x="1262367" y="693331"/>
                  </a:lnTo>
                  <a:lnTo>
                    <a:pt x="1267853" y="697649"/>
                  </a:lnTo>
                  <a:lnTo>
                    <a:pt x="1269758" y="703427"/>
                  </a:lnTo>
                  <a:lnTo>
                    <a:pt x="1269758" y="687311"/>
                  </a:lnTo>
                  <a:lnTo>
                    <a:pt x="1257808" y="683056"/>
                  </a:lnTo>
                  <a:lnTo>
                    <a:pt x="1241933" y="681583"/>
                  </a:lnTo>
                  <a:lnTo>
                    <a:pt x="1226159" y="683056"/>
                  </a:lnTo>
                  <a:lnTo>
                    <a:pt x="1214247" y="687324"/>
                  </a:lnTo>
                  <a:lnTo>
                    <a:pt x="1206703" y="694182"/>
                  </a:lnTo>
                  <a:lnTo>
                    <a:pt x="1204074" y="703427"/>
                  </a:lnTo>
                  <a:lnTo>
                    <a:pt x="1206703" y="712685"/>
                  </a:lnTo>
                  <a:lnTo>
                    <a:pt x="1214247" y="719543"/>
                  </a:lnTo>
                  <a:lnTo>
                    <a:pt x="1226159" y="723811"/>
                  </a:lnTo>
                  <a:lnTo>
                    <a:pt x="1241933" y="725271"/>
                  </a:lnTo>
                  <a:lnTo>
                    <a:pt x="1257808" y="723811"/>
                  </a:lnTo>
                  <a:lnTo>
                    <a:pt x="1269809" y="719543"/>
                  </a:lnTo>
                  <a:lnTo>
                    <a:pt x="1272603" y="717016"/>
                  </a:lnTo>
                  <a:lnTo>
                    <a:pt x="1277391" y="712685"/>
                  </a:lnTo>
                  <a:lnTo>
                    <a:pt x="1280045" y="703427"/>
                  </a:lnTo>
                  <a:close/>
                </a:path>
                <a:path w="1990725" h="741679">
                  <a:moveTo>
                    <a:pt x="1283855" y="247256"/>
                  </a:moveTo>
                  <a:lnTo>
                    <a:pt x="1268704" y="243039"/>
                  </a:lnTo>
                  <a:lnTo>
                    <a:pt x="1255572" y="235559"/>
                  </a:lnTo>
                  <a:lnTo>
                    <a:pt x="1249413" y="228968"/>
                  </a:lnTo>
                  <a:lnTo>
                    <a:pt x="1246327" y="225666"/>
                  </a:lnTo>
                  <a:lnTo>
                    <a:pt x="1242822" y="214236"/>
                  </a:lnTo>
                  <a:lnTo>
                    <a:pt x="1242822" y="207886"/>
                  </a:lnTo>
                  <a:lnTo>
                    <a:pt x="1231900" y="207886"/>
                  </a:lnTo>
                  <a:lnTo>
                    <a:pt x="1231900" y="214236"/>
                  </a:lnTo>
                  <a:lnTo>
                    <a:pt x="1228445" y="225831"/>
                  </a:lnTo>
                  <a:lnTo>
                    <a:pt x="1219276" y="235699"/>
                  </a:lnTo>
                  <a:lnTo>
                    <a:pt x="1206233" y="243103"/>
                  </a:lnTo>
                  <a:lnTo>
                    <a:pt x="1191120" y="247256"/>
                  </a:lnTo>
                  <a:lnTo>
                    <a:pt x="1195311" y="255638"/>
                  </a:lnTo>
                  <a:lnTo>
                    <a:pt x="1208392" y="252133"/>
                  </a:lnTo>
                  <a:lnTo>
                    <a:pt x="1220343" y="246354"/>
                  </a:lnTo>
                  <a:lnTo>
                    <a:pt x="1230287" y="238544"/>
                  </a:lnTo>
                  <a:lnTo>
                    <a:pt x="1237361" y="228968"/>
                  </a:lnTo>
                  <a:lnTo>
                    <a:pt x="1244574" y="238493"/>
                  </a:lnTo>
                  <a:lnTo>
                    <a:pt x="1254594" y="246303"/>
                  </a:lnTo>
                  <a:lnTo>
                    <a:pt x="1266532" y="252120"/>
                  </a:lnTo>
                  <a:lnTo>
                    <a:pt x="1279537" y="255638"/>
                  </a:lnTo>
                  <a:lnTo>
                    <a:pt x="1283855" y="247256"/>
                  </a:lnTo>
                  <a:close/>
                </a:path>
                <a:path w="1990725" h="741679">
                  <a:moveTo>
                    <a:pt x="1288935" y="276593"/>
                  </a:moveTo>
                  <a:lnTo>
                    <a:pt x="1288808" y="267957"/>
                  </a:lnTo>
                  <a:lnTo>
                    <a:pt x="1185913" y="267957"/>
                  </a:lnTo>
                  <a:lnTo>
                    <a:pt x="1185913" y="276593"/>
                  </a:lnTo>
                  <a:lnTo>
                    <a:pt x="1231900" y="276593"/>
                  </a:lnTo>
                  <a:lnTo>
                    <a:pt x="1231900" y="317868"/>
                  </a:lnTo>
                  <a:lnTo>
                    <a:pt x="1242314" y="317868"/>
                  </a:lnTo>
                  <a:lnTo>
                    <a:pt x="1242314" y="276593"/>
                  </a:lnTo>
                  <a:lnTo>
                    <a:pt x="1288935" y="276593"/>
                  </a:lnTo>
                  <a:close/>
                </a:path>
                <a:path w="1990725" h="741679">
                  <a:moveTo>
                    <a:pt x="1291094" y="29972"/>
                  </a:moveTo>
                  <a:lnTo>
                    <a:pt x="1274203" y="29972"/>
                  </a:lnTo>
                  <a:lnTo>
                    <a:pt x="1274203" y="127"/>
                  </a:lnTo>
                  <a:lnTo>
                    <a:pt x="1263789" y="127"/>
                  </a:lnTo>
                  <a:lnTo>
                    <a:pt x="1263789" y="68707"/>
                  </a:lnTo>
                  <a:lnTo>
                    <a:pt x="1274203" y="68707"/>
                  </a:lnTo>
                  <a:lnTo>
                    <a:pt x="1274203" y="38608"/>
                  </a:lnTo>
                  <a:lnTo>
                    <a:pt x="1291094" y="38608"/>
                  </a:lnTo>
                  <a:lnTo>
                    <a:pt x="1291094" y="29972"/>
                  </a:lnTo>
                  <a:close/>
                </a:path>
                <a:path w="1990725" h="741679">
                  <a:moveTo>
                    <a:pt x="1363306" y="432041"/>
                  </a:moveTo>
                  <a:lnTo>
                    <a:pt x="1361262" y="423913"/>
                  </a:lnTo>
                  <a:lnTo>
                    <a:pt x="1357642" y="419976"/>
                  </a:lnTo>
                  <a:lnTo>
                    <a:pt x="1355509" y="417652"/>
                  </a:lnTo>
                  <a:lnTo>
                    <a:pt x="1353400" y="416699"/>
                  </a:lnTo>
                  <a:lnTo>
                    <a:pt x="1353400" y="424802"/>
                  </a:lnTo>
                  <a:lnTo>
                    <a:pt x="1353400" y="439407"/>
                  </a:lnTo>
                  <a:lnTo>
                    <a:pt x="1346034" y="444233"/>
                  </a:lnTo>
                  <a:lnTo>
                    <a:pt x="1324432" y="444233"/>
                  </a:lnTo>
                  <a:lnTo>
                    <a:pt x="1317066" y="439407"/>
                  </a:lnTo>
                  <a:lnTo>
                    <a:pt x="1317066" y="424802"/>
                  </a:lnTo>
                  <a:lnTo>
                    <a:pt x="1324432" y="419976"/>
                  </a:lnTo>
                  <a:lnTo>
                    <a:pt x="1346034" y="419976"/>
                  </a:lnTo>
                  <a:lnTo>
                    <a:pt x="1353400" y="424802"/>
                  </a:lnTo>
                  <a:lnTo>
                    <a:pt x="1353400" y="416699"/>
                  </a:lnTo>
                  <a:lnTo>
                    <a:pt x="1346644" y="413639"/>
                  </a:lnTo>
                  <a:lnTo>
                    <a:pt x="1335239" y="412229"/>
                  </a:lnTo>
                  <a:lnTo>
                    <a:pt x="1323822" y="413639"/>
                  </a:lnTo>
                  <a:lnTo>
                    <a:pt x="1314958" y="417652"/>
                  </a:lnTo>
                  <a:lnTo>
                    <a:pt x="1309204" y="423913"/>
                  </a:lnTo>
                  <a:lnTo>
                    <a:pt x="1307160" y="432041"/>
                  </a:lnTo>
                  <a:lnTo>
                    <a:pt x="1309204" y="440296"/>
                  </a:lnTo>
                  <a:lnTo>
                    <a:pt x="1314958" y="446582"/>
                  </a:lnTo>
                  <a:lnTo>
                    <a:pt x="1323822" y="450570"/>
                  </a:lnTo>
                  <a:lnTo>
                    <a:pt x="1335239" y="451980"/>
                  </a:lnTo>
                  <a:lnTo>
                    <a:pt x="1346644" y="450570"/>
                  </a:lnTo>
                  <a:lnTo>
                    <a:pt x="1355509" y="446582"/>
                  </a:lnTo>
                  <a:lnTo>
                    <a:pt x="1357668" y="444233"/>
                  </a:lnTo>
                  <a:lnTo>
                    <a:pt x="1361262" y="440296"/>
                  </a:lnTo>
                  <a:lnTo>
                    <a:pt x="1363306" y="432041"/>
                  </a:lnTo>
                  <a:close/>
                </a:path>
                <a:path w="1990725" h="741679">
                  <a:moveTo>
                    <a:pt x="1365592" y="53975"/>
                  </a:moveTo>
                  <a:lnTo>
                    <a:pt x="1337970" y="18161"/>
                  </a:lnTo>
                  <a:lnTo>
                    <a:pt x="1337906" y="6477"/>
                  </a:lnTo>
                  <a:lnTo>
                    <a:pt x="1327480" y="6477"/>
                  </a:lnTo>
                  <a:lnTo>
                    <a:pt x="1327480" y="18161"/>
                  </a:lnTo>
                  <a:lnTo>
                    <a:pt x="1325448" y="30695"/>
                  </a:lnTo>
                  <a:lnTo>
                    <a:pt x="1319644" y="41783"/>
                  </a:lnTo>
                  <a:lnTo>
                    <a:pt x="1310551" y="50761"/>
                  </a:lnTo>
                  <a:lnTo>
                    <a:pt x="1298651" y="57023"/>
                  </a:lnTo>
                  <a:lnTo>
                    <a:pt x="1304112" y="65532"/>
                  </a:lnTo>
                  <a:lnTo>
                    <a:pt x="1313726" y="60693"/>
                  </a:lnTo>
                  <a:lnTo>
                    <a:pt x="1321866" y="54140"/>
                  </a:lnTo>
                  <a:lnTo>
                    <a:pt x="1328331" y="46037"/>
                  </a:lnTo>
                  <a:lnTo>
                    <a:pt x="1332953" y="36576"/>
                  </a:lnTo>
                  <a:lnTo>
                    <a:pt x="1337513" y="44881"/>
                  </a:lnTo>
                  <a:lnTo>
                    <a:pt x="1343672" y="52006"/>
                  </a:lnTo>
                  <a:lnTo>
                    <a:pt x="1351229" y="57785"/>
                  </a:lnTo>
                  <a:lnTo>
                    <a:pt x="1360004" y="62103"/>
                  </a:lnTo>
                  <a:lnTo>
                    <a:pt x="1365592" y="53975"/>
                  </a:lnTo>
                  <a:close/>
                </a:path>
                <a:path w="1990725" h="741679">
                  <a:moveTo>
                    <a:pt x="1365973" y="259321"/>
                  </a:moveTo>
                  <a:lnTo>
                    <a:pt x="1354683" y="253479"/>
                  </a:lnTo>
                  <a:lnTo>
                    <a:pt x="1345933" y="245211"/>
                  </a:lnTo>
                  <a:lnTo>
                    <a:pt x="1343990" y="241795"/>
                  </a:lnTo>
                  <a:lnTo>
                    <a:pt x="1340294" y="235305"/>
                  </a:lnTo>
                  <a:lnTo>
                    <a:pt x="1338287" y="224523"/>
                  </a:lnTo>
                  <a:lnTo>
                    <a:pt x="1338287" y="220586"/>
                  </a:lnTo>
                  <a:lnTo>
                    <a:pt x="1363306" y="220586"/>
                  </a:lnTo>
                  <a:lnTo>
                    <a:pt x="1363306" y="212204"/>
                  </a:lnTo>
                  <a:lnTo>
                    <a:pt x="1302461" y="212204"/>
                  </a:lnTo>
                  <a:lnTo>
                    <a:pt x="1302461" y="220586"/>
                  </a:lnTo>
                  <a:lnTo>
                    <a:pt x="1327861" y="220586"/>
                  </a:lnTo>
                  <a:lnTo>
                    <a:pt x="1327861" y="224523"/>
                  </a:lnTo>
                  <a:lnTo>
                    <a:pt x="1325778" y="236499"/>
                  </a:lnTo>
                  <a:lnTo>
                    <a:pt x="1319898" y="247319"/>
                  </a:lnTo>
                  <a:lnTo>
                    <a:pt x="1310830" y="256247"/>
                  </a:lnTo>
                  <a:lnTo>
                    <a:pt x="1299159" y="262496"/>
                  </a:lnTo>
                  <a:lnTo>
                    <a:pt x="1304620" y="270751"/>
                  </a:lnTo>
                  <a:lnTo>
                    <a:pt x="1314056" y="265938"/>
                  </a:lnTo>
                  <a:lnTo>
                    <a:pt x="1322171" y="259321"/>
                  </a:lnTo>
                  <a:lnTo>
                    <a:pt x="1328686" y="251180"/>
                  </a:lnTo>
                  <a:lnTo>
                    <a:pt x="1333334" y="241795"/>
                  </a:lnTo>
                  <a:lnTo>
                    <a:pt x="1337919" y="250088"/>
                  </a:lnTo>
                  <a:lnTo>
                    <a:pt x="1344142" y="257289"/>
                  </a:lnTo>
                  <a:lnTo>
                    <a:pt x="1351813" y="263156"/>
                  </a:lnTo>
                  <a:lnTo>
                    <a:pt x="1360766" y="267449"/>
                  </a:lnTo>
                  <a:lnTo>
                    <a:pt x="1365973" y="259321"/>
                  </a:lnTo>
                  <a:close/>
                </a:path>
                <a:path w="1990725" h="741679">
                  <a:moveTo>
                    <a:pt x="1367497" y="625322"/>
                  </a:moveTo>
                  <a:lnTo>
                    <a:pt x="1338795" y="625322"/>
                  </a:lnTo>
                  <a:lnTo>
                    <a:pt x="1338795" y="611606"/>
                  </a:lnTo>
                  <a:lnTo>
                    <a:pt x="1328369" y="611606"/>
                  </a:lnTo>
                  <a:lnTo>
                    <a:pt x="1328369" y="625322"/>
                  </a:lnTo>
                  <a:lnTo>
                    <a:pt x="1299413" y="625322"/>
                  </a:lnTo>
                  <a:lnTo>
                    <a:pt x="1299413" y="633577"/>
                  </a:lnTo>
                  <a:lnTo>
                    <a:pt x="1367497" y="633577"/>
                  </a:lnTo>
                  <a:lnTo>
                    <a:pt x="1367497" y="625322"/>
                  </a:lnTo>
                  <a:close/>
                </a:path>
                <a:path w="1990725" h="741679">
                  <a:moveTo>
                    <a:pt x="1370037" y="699236"/>
                  </a:moveTo>
                  <a:lnTo>
                    <a:pt x="1369631" y="694283"/>
                  </a:lnTo>
                  <a:lnTo>
                    <a:pt x="1369402" y="691489"/>
                  </a:lnTo>
                  <a:lnTo>
                    <a:pt x="1361948" y="692505"/>
                  </a:lnTo>
                  <a:lnTo>
                    <a:pt x="1354289" y="693267"/>
                  </a:lnTo>
                  <a:lnTo>
                    <a:pt x="1346542" y="693851"/>
                  </a:lnTo>
                  <a:lnTo>
                    <a:pt x="1338795" y="694283"/>
                  </a:lnTo>
                  <a:lnTo>
                    <a:pt x="1338795" y="682218"/>
                  </a:lnTo>
                  <a:lnTo>
                    <a:pt x="1347711" y="679856"/>
                  </a:lnTo>
                  <a:lnTo>
                    <a:pt x="1354556" y="675424"/>
                  </a:lnTo>
                  <a:lnTo>
                    <a:pt x="1355318" y="674344"/>
                  </a:lnTo>
                  <a:lnTo>
                    <a:pt x="1358963" y="669188"/>
                  </a:lnTo>
                  <a:lnTo>
                    <a:pt x="1360512" y="661390"/>
                  </a:lnTo>
                  <a:lnTo>
                    <a:pt x="1358544" y="652691"/>
                  </a:lnTo>
                  <a:lnTo>
                    <a:pt x="1354899" y="648309"/>
                  </a:lnTo>
                  <a:lnTo>
                    <a:pt x="1353007" y="646049"/>
                  </a:lnTo>
                  <a:lnTo>
                    <a:pt x="1350606" y="644855"/>
                  </a:lnTo>
                  <a:lnTo>
                    <a:pt x="1350606" y="653516"/>
                  </a:lnTo>
                  <a:lnTo>
                    <a:pt x="1350606" y="669264"/>
                  </a:lnTo>
                  <a:lnTo>
                    <a:pt x="1343748" y="674344"/>
                  </a:lnTo>
                  <a:lnTo>
                    <a:pt x="1323416" y="674344"/>
                  </a:lnTo>
                  <a:lnTo>
                    <a:pt x="1316558" y="669264"/>
                  </a:lnTo>
                  <a:lnTo>
                    <a:pt x="1316558" y="653516"/>
                  </a:lnTo>
                  <a:lnTo>
                    <a:pt x="1323416" y="648309"/>
                  </a:lnTo>
                  <a:lnTo>
                    <a:pt x="1343748" y="648309"/>
                  </a:lnTo>
                  <a:lnTo>
                    <a:pt x="1350606" y="653516"/>
                  </a:lnTo>
                  <a:lnTo>
                    <a:pt x="1350606" y="644855"/>
                  </a:lnTo>
                  <a:lnTo>
                    <a:pt x="1344485" y="641807"/>
                  </a:lnTo>
                  <a:lnTo>
                    <a:pt x="1333588" y="640308"/>
                  </a:lnTo>
                  <a:lnTo>
                    <a:pt x="1322679" y="641807"/>
                  </a:lnTo>
                  <a:lnTo>
                    <a:pt x="1314157" y="646049"/>
                  </a:lnTo>
                  <a:lnTo>
                    <a:pt x="1308633" y="652691"/>
                  </a:lnTo>
                  <a:lnTo>
                    <a:pt x="1306652" y="661390"/>
                  </a:lnTo>
                  <a:lnTo>
                    <a:pt x="1308201" y="669188"/>
                  </a:lnTo>
                  <a:lnTo>
                    <a:pt x="1312608" y="675424"/>
                  </a:lnTo>
                  <a:lnTo>
                    <a:pt x="1319466" y="679856"/>
                  </a:lnTo>
                  <a:lnTo>
                    <a:pt x="1328369" y="682218"/>
                  </a:lnTo>
                  <a:lnTo>
                    <a:pt x="1328369" y="694664"/>
                  </a:lnTo>
                  <a:lnTo>
                    <a:pt x="1320177" y="694893"/>
                  </a:lnTo>
                  <a:lnTo>
                    <a:pt x="1297508" y="695045"/>
                  </a:lnTo>
                  <a:lnTo>
                    <a:pt x="1298905" y="703808"/>
                  </a:lnTo>
                  <a:lnTo>
                    <a:pt x="1315008" y="703707"/>
                  </a:lnTo>
                  <a:lnTo>
                    <a:pt x="1332801" y="703148"/>
                  </a:lnTo>
                  <a:lnTo>
                    <a:pt x="1351445" y="701776"/>
                  </a:lnTo>
                  <a:lnTo>
                    <a:pt x="1370037" y="699236"/>
                  </a:lnTo>
                  <a:close/>
                </a:path>
                <a:path w="1990725" h="741679">
                  <a:moveTo>
                    <a:pt x="1372450" y="464553"/>
                  </a:moveTo>
                  <a:lnTo>
                    <a:pt x="1371561" y="457060"/>
                  </a:lnTo>
                  <a:lnTo>
                    <a:pt x="1352880" y="458863"/>
                  </a:lnTo>
                  <a:lnTo>
                    <a:pt x="1333715" y="459854"/>
                  </a:lnTo>
                  <a:lnTo>
                    <a:pt x="1315110" y="460273"/>
                  </a:lnTo>
                  <a:lnTo>
                    <a:pt x="1298143" y="460362"/>
                  </a:lnTo>
                  <a:lnTo>
                    <a:pt x="1299540" y="468998"/>
                  </a:lnTo>
                  <a:lnTo>
                    <a:pt x="1314640" y="468871"/>
                  </a:lnTo>
                  <a:lnTo>
                    <a:pt x="1322781" y="468668"/>
                  </a:lnTo>
                  <a:lnTo>
                    <a:pt x="1331175" y="468363"/>
                  </a:lnTo>
                  <a:lnTo>
                    <a:pt x="1331175" y="490334"/>
                  </a:lnTo>
                  <a:lnTo>
                    <a:pt x="1341589" y="490334"/>
                  </a:lnTo>
                  <a:lnTo>
                    <a:pt x="1341589" y="468363"/>
                  </a:lnTo>
                  <a:lnTo>
                    <a:pt x="1341589" y="467855"/>
                  </a:lnTo>
                  <a:lnTo>
                    <a:pt x="1349336" y="467283"/>
                  </a:lnTo>
                  <a:lnTo>
                    <a:pt x="1357122" y="466534"/>
                  </a:lnTo>
                  <a:lnTo>
                    <a:pt x="1364843" y="465620"/>
                  </a:lnTo>
                  <a:lnTo>
                    <a:pt x="1372450" y="464553"/>
                  </a:lnTo>
                  <a:close/>
                </a:path>
                <a:path w="1990725" h="741679">
                  <a:moveTo>
                    <a:pt x="1392021" y="407657"/>
                  </a:moveTo>
                  <a:lnTo>
                    <a:pt x="1381607" y="407657"/>
                  </a:lnTo>
                  <a:lnTo>
                    <a:pt x="1381607" y="474967"/>
                  </a:lnTo>
                  <a:lnTo>
                    <a:pt x="1358480" y="474967"/>
                  </a:lnTo>
                  <a:lnTo>
                    <a:pt x="1358480" y="482714"/>
                  </a:lnTo>
                  <a:lnTo>
                    <a:pt x="1381607" y="482714"/>
                  </a:lnTo>
                  <a:lnTo>
                    <a:pt x="1381607" y="494398"/>
                  </a:lnTo>
                  <a:lnTo>
                    <a:pt x="1392021" y="494398"/>
                  </a:lnTo>
                  <a:lnTo>
                    <a:pt x="1392021" y="407657"/>
                  </a:lnTo>
                  <a:close/>
                </a:path>
                <a:path w="1990725" h="741679">
                  <a:moveTo>
                    <a:pt x="1392656" y="203949"/>
                  </a:moveTo>
                  <a:lnTo>
                    <a:pt x="1382115" y="203949"/>
                  </a:lnTo>
                  <a:lnTo>
                    <a:pt x="1382115" y="233413"/>
                  </a:lnTo>
                  <a:lnTo>
                    <a:pt x="1359623" y="233413"/>
                  </a:lnTo>
                  <a:lnTo>
                    <a:pt x="1359623" y="241922"/>
                  </a:lnTo>
                  <a:lnTo>
                    <a:pt x="1382115" y="241922"/>
                  </a:lnTo>
                  <a:lnTo>
                    <a:pt x="1382115" y="271767"/>
                  </a:lnTo>
                  <a:lnTo>
                    <a:pt x="1392656" y="271767"/>
                  </a:lnTo>
                  <a:lnTo>
                    <a:pt x="1392656" y="203949"/>
                  </a:lnTo>
                  <a:close/>
                </a:path>
                <a:path w="1990725" h="741679">
                  <a:moveTo>
                    <a:pt x="1392656" y="127"/>
                  </a:moveTo>
                  <a:lnTo>
                    <a:pt x="1382115" y="127"/>
                  </a:lnTo>
                  <a:lnTo>
                    <a:pt x="1382115" y="24257"/>
                  </a:lnTo>
                  <a:lnTo>
                    <a:pt x="1357337" y="24257"/>
                  </a:lnTo>
                  <a:lnTo>
                    <a:pt x="1357337" y="32766"/>
                  </a:lnTo>
                  <a:lnTo>
                    <a:pt x="1382115" y="32766"/>
                  </a:lnTo>
                  <a:lnTo>
                    <a:pt x="1382115" y="67437"/>
                  </a:lnTo>
                  <a:lnTo>
                    <a:pt x="1392656" y="67437"/>
                  </a:lnTo>
                  <a:lnTo>
                    <a:pt x="1392656" y="127"/>
                  </a:lnTo>
                  <a:close/>
                </a:path>
                <a:path w="1990725" h="741679">
                  <a:moveTo>
                    <a:pt x="1392910" y="296532"/>
                  </a:moveTo>
                  <a:lnTo>
                    <a:pt x="1390281" y="287540"/>
                  </a:lnTo>
                  <a:lnTo>
                    <a:pt x="1385506" y="283324"/>
                  </a:lnTo>
                  <a:lnTo>
                    <a:pt x="1382750" y="280885"/>
                  </a:lnTo>
                  <a:lnTo>
                    <a:pt x="1382623" y="280847"/>
                  </a:lnTo>
                  <a:lnTo>
                    <a:pt x="1382623" y="296532"/>
                  </a:lnTo>
                  <a:lnTo>
                    <a:pt x="1380718" y="302056"/>
                  </a:lnTo>
                  <a:lnTo>
                    <a:pt x="1375270" y="306171"/>
                  </a:lnTo>
                  <a:lnTo>
                    <a:pt x="1366596" y="308737"/>
                  </a:lnTo>
                  <a:lnTo>
                    <a:pt x="1355051" y="309613"/>
                  </a:lnTo>
                  <a:lnTo>
                    <a:pt x="1343507" y="308737"/>
                  </a:lnTo>
                  <a:lnTo>
                    <a:pt x="1334833" y="306171"/>
                  </a:lnTo>
                  <a:lnTo>
                    <a:pt x="1329385" y="302056"/>
                  </a:lnTo>
                  <a:lnTo>
                    <a:pt x="1327480" y="296532"/>
                  </a:lnTo>
                  <a:lnTo>
                    <a:pt x="1329385" y="290982"/>
                  </a:lnTo>
                  <a:lnTo>
                    <a:pt x="1334833" y="286829"/>
                  </a:lnTo>
                  <a:lnTo>
                    <a:pt x="1343507" y="284226"/>
                  </a:lnTo>
                  <a:lnTo>
                    <a:pt x="1355051" y="283324"/>
                  </a:lnTo>
                  <a:lnTo>
                    <a:pt x="1366596" y="284226"/>
                  </a:lnTo>
                  <a:lnTo>
                    <a:pt x="1375270" y="286829"/>
                  </a:lnTo>
                  <a:lnTo>
                    <a:pt x="1380718" y="290982"/>
                  </a:lnTo>
                  <a:lnTo>
                    <a:pt x="1382623" y="296532"/>
                  </a:lnTo>
                  <a:lnTo>
                    <a:pt x="1382623" y="280847"/>
                  </a:lnTo>
                  <a:lnTo>
                    <a:pt x="1370825" y="276745"/>
                  </a:lnTo>
                  <a:lnTo>
                    <a:pt x="1355051" y="275323"/>
                  </a:lnTo>
                  <a:lnTo>
                    <a:pt x="1339253" y="276745"/>
                  </a:lnTo>
                  <a:lnTo>
                    <a:pt x="1327289" y="280885"/>
                  </a:lnTo>
                  <a:lnTo>
                    <a:pt x="1319720" y="287540"/>
                  </a:lnTo>
                  <a:lnTo>
                    <a:pt x="1317066" y="296532"/>
                  </a:lnTo>
                  <a:lnTo>
                    <a:pt x="1319720" y="305523"/>
                  </a:lnTo>
                  <a:lnTo>
                    <a:pt x="1327289" y="312191"/>
                  </a:lnTo>
                  <a:lnTo>
                    <a:pt x="1339253" y="316318"/>
                  </a:lnTo>
                  <a:lnTo>
                    <a:pt x="1355051" y="317741"/>
                  </a:lnTo>
                  <a:lnTo>
                    <a:pt x="1370825" y="316318"/>
                  </a:lnTo>
                  <a:lnTo>
                    <a:pt x="1382750" y="312191"/>
                  </a:lnTo>
                  <a:lnTo>
                    <a:pt x="1385658" y="309613"/>
                  </a:lnTo>
                  <a:lnTo>
                    <a:pt x="1390281" y="305523"/>
                  </a:lnTo>
                  <a:lnTo>
                    <a:pt x="1392910" y="296532"/>
                  </a:lnTo>
                  <a:close/>
                </a:path>
                <a:path w="1990725" h="741679">
                  <a:moveTo>
                    <a:pt x="1392910" y="92316"/>
                  </a:moveTo>
                  <a:lnTo>
                    <a:pt x="1390281" y="83185"/>
                  </a:lnTo>
                  <a:lnTo>
                    <a:pt x="1385582" y="78994"/>
                  </a:lnTo>
                  <a:lnTo>
                    <a:pt x="1382750" y="76454"/>
                  </a:lnTo>
                  <a:lnTo>
                    <a:pt x="1382623" y="76415"/>
                  </a:lnTo>
                  <a:lnTo>
                    <a:pt x="1382623" y="92316"/>
                  </a:lnTo>
                  <a:lnTo>
                    <a:pt x="1380718" y="97866"/>
                  </a:lnTo>
                  <a:lnTo>
                    <a:pt x="1375270" y="102019"/>
                  </a:lnTo>
                  <a:lnTo>
                    <a:pt x="1366596" y="104622"/>
                  </a:lnTo>
                  <a:lnTo>
                    <a:pt x="1355051" y="105524"/>
                  </a:lnTo>
                  <a:lnTo>
                    <a:pt x="1343507" y="104622"/>
                  </a:lnTo>
                  <a:lnTo>
                    <a:pt x="1334833" y="102019"/>
                  </a:lnTo>
                  <a:lnTo>
                    <a:pt x="1329385" y="97866"/>
                  </a:lnTo>
                  <a:lnTo>
                    <a:pt x="1327480" y="92316"/>
                  </a:lnTo>
                  <a:lnTo>
                    <a:pt x="1329385" y="86702"/>
                  </a:lnTo>
                  <a:lnTo>
                    <a:pt x="1334833" y="82511"/>
                  </a:lnTo>
                  <a:lnTo>
                    <a:pt x="1343507" y="79895"/>
                  </a:lnTo>
                  <a:lnTo>
                    <a:pt x="1355051" y="78994"/>
                  </a:lnTo>
                  <a:lnTo>
                    <a:pt x="1366596" y="79895"/>
                  </a:lnTo>
                  <a:lnTo>
                    <a:pt x="1375270" y="82511"/>
                  </a:lnTo>
                  <a:lnTo>
                    <a:pt x="1380718" y="86702"/>
                  </a:lnTo>
                  <a:lnTo>
                    <a:pt x="1382623" y="92316"/>
                  </a:lnTo>
                  <a:lnTo>
                    <a:pt x="1382623" y="76415"/>
                  </a:lnTo>
                  <a:lnTo>
                    <a:pt x="1370825" y="72288"/>
                  </a:lnTo>
                  <a:lnTo>
                    <a:pt x="1355051" y="70866"/>
                  </a:lnTo>
                  <a:lnTo>
                    <a:pt x="1339253" y="72288"/>
                  </a:lnTo>
                  <a:lnTo>
                    <a:pt x="1327289" y="76454"/>
                  </a:lnTo>
                  <a:lnTo>
                    <a:pt x="1319720" y="83185"/>
                  </a:lnTo>
                  <a:lnTo>
                    <a:pt x="1317066" y="92316"/>
                  </a:lnTo>
                  <a:lnTo>
                    <a:pt x="1319720" y="101409"/>
                  </a:lnTo>
                  <a:lnTo>
                    <a:pt x="1327289" y="108153"/>
                  </a:lnTo>
                  <a:lnTo>
                    <a:pt x="1339253" y="112344"/>
                  </a:lnTo>
                  <a:lnTo>
                    <a:pt x="1355051" y="113779"/>
                  </a:lnTo>
                  <a:lnTo>
                    <a:pt x="1370825" y="112344"/>
                  </a:lnTo>
                  <a:lnTo>
                    <a:pt x="1382750" y="108153"/>
                  </a:lnTo>
                  <a:lnTo>
                    <a:pt x="1385671" y="105524"/>
                  </a:lnTo>
                  <a:lnTo>
                    <a:pt x="1390281" y="101409"/>
                  </a:lnTo>
                  <a:lnTo>
                    <a:pt x="1392910" y="92316"/>
                  </a:lnTo>
                  <a:close/>
                </a:path>
                <a:path w="1990725" h="741679">
                  <a:moveTo>
                    <a:pt x="1394942" y="510527"/>
                  </a:moveTo>
                  <a:lnTo>
                    <a:pt x="1324813" y="510527"/>
                  </a:lnTo>
                  <a:lnTo>
                    <a:pt x="1324813" y="485889"/>
                  </a:lnTo>
                  <a:lnTo>
                    <a:pt x="1314399" y="485889"/>
                  </a:lnTo>
                  <a:lnTo>
                    <a:pt x="1314399" y="519036"/>
                  </a:lnTo>
                  <a:lnTo>
                    <a:pt x="1394942" y="519036"/>
                  </a:lnTo>
                  <a:lnTo>
                    <a:pt x="1394942" y="510527"/>
                  </a:lnTo>
                  <a:close/>
                </a:path>
                <a:path w="1990725" h="741679">
                  <a:moveTo>
                    <a:pt x="1404340" y="659866"/>
                  </a:moveTo>
                  <a:lnTo>
                    <a:pt x="1386560" y="659866"/>
                  </a:lnTo>
                  <a:lnTo>
                    <a:pt x="1386560" y="611479"/>
                  </a:lnTo>
                  <a:lnTo>
                    <a:pt x="1376146" y="611479"/>
                  </a:lnTo>
                  <a:lnTo>
                    <a:pt x="1376146" y="725398"/>
                  </a:lnTo>
                  <a:lnTo>
                    <a:pt x="1386560" y="725398"/>
                  </a:lnTo>
                  <a:lnTo>
                    <a:pt x="1386560" y="668629"/>
                  </a:lnTo>
                  <a:lnTo>
                    <a:pt x="1404340" y="668629"/>
                  </a:lnTo>
                  <a:lnTo>
                    <a:pt x="1404340" y="659866"/>
                  </a:lnTo>
                  <a:close/>
                </a:path>
                <a:path w="1990725" h="741679">
                  <a:moveTo>
                    <a:pt x="1473250" y="233286"/>
                  </a:moveTo>
                  <a:lnTo>
                    <a:pt x="1471041" y="222948"/>
                  </a:lnTo>
                  <a:lnTo>
                    <a:pt x="1466024" y="216395"/>
                  </a:lnTo>
                  <a:lnTo>
                    <a:pt x="1464894" y="214922"/>
                  </a:lnTo>
                  <a:lnTo>
                    <a:pt x="1463090" y="213918"/>
                  </a:lnTo>
                  <a:lnTo>
                    <a:pt x="1463090" y="233286"/>
                  </a:lnTo>
                  <a:lnTo>
                    <a:pt x="1461643" y="240030"/>
                  </a:lnTo>
                  <a:lnTo>
                    <a:pt x="1457629" y="245338"/>
                  </a:lnTo>
                  <a:lnTo>
                    <a:pt x="1451508" y="248805"/>
                  </a:lnTo>
                  <a:lnTo>
                    <a:pt x="1443774" y="250050"/>
                  </a:lnTo>
                  <a:lnTo>
                    <a:pt x="1436103" y="248805"/>
                  </a:lnTo>
                  <a:lnTo>
                    <a:pt x="1429981" y="245338"/>
                  </a:lnTo>
                  <a:lnTo>
                    <a:pt x="1425930" y="240030"/>
                  </a:lnTo>
                  <a:lnTo>
                    <a:pt x="1424470" y="233286"/>
                  </a:lnTo>
                  <a:lnTo>
                    <a:pt x="1425930" y="226466"/>
                  </a:lnTo>
                  <a:lnTo>
                    <a:pt x="1429981" y="221132"/>
                  </a:lnTo>
                  <a:lnTo>
                    <a:pt x="1436103" y="217639"/>
                  </a:lnTo>
                  <a:lnTo>
                    <a:pt x="1443774" y="216395"/>
                  </a:lnTo>
                  <a:lnTo>
                    <a:pt x="1451508" y="217639"/>
                  </a:lnTo>
                  <a:lnTo>
                    <a:pt x="1457629" y="221132"/>
                  </a:lnTo>
                  <a:lnTo>
                    <a:pt x="1461643" y="226466"/>
                  </a:lnTo>
                  <a:lnTo>
                    <a:pt x="1463090" y="233286"/>
                  </a:lnTo>
                  <a:lnTo>
                    <a:pt x="1463090" y="213918"/>
                  </a:lnTo>
                  <a:lnTo>
                    <a:pt x="1455559" y="209727"/>
                  </a:lnTo>
                  <a:lnTo>
                    <a:pt x="1443774" y="207886"/>
                  </a:lnTo>
                  <a:lnTo>
                    <a:pt x="1432013" y="209727"/>
                  </a:lnTo>
                  <a:lnTo>
                    <a:pt x="1422717" y="214922"/>
                  </a:lnTo>
                  <a:lnTo>
                    <a:pt x="1416621" y="222948"/>
                  </a:lnTo>
                  <a:lnTo>
                    <a:pt x="1414437" y="233286"/>
                  </a:lnTo>
                  <a:lnTo>
                    <a:pt x="1416621" y="243535"/>
                  </a:lnTo>
                  <a:lnTo>
                    <a:pt x="1422717" y="251485"/>
                  </a:lnTo>
                  <a:lnTo>
                    <a:pt x="1432013" y="256616"/>
                  </a:lnTo>
                  <a:lnTo>
                    <a:pt x="1443774" y="258432"/>
                  </a:lnTo>
                  <a:lnTo>
                    <a:pt x="1455559" y="256616"/>
                  </a:lnTo>
                  <a:lnTo>
                    <a:pt x="1464894" y="251485"/>
                  </a:lnTo>
                  <a:lnTo>
                    <a:pt x="1465999" y="250050"/>
                  </a:lnTo>
                  <a:lnTo>
                    <a:pt x="1471041" y="243535"/>
                  </a:lnTo>
                  <a:lnTo>
                    <a:pt x="1473250" y="233286"/>
                  </a:lnTo>
                  <a:close/>
                </a:path>
                <a:path w="1990725" h="741679">
                  <a:moveTo>
                    <a:pt x="1473250" y="29464"/>
                  </a:moveTo>
                  <a:lnTo>
                    <a:pt x="1471041" y="19113"/>
                  </a:lnTo>
                  <a:lnTo>
                    <a:pt x="1466024" y="12573"/>
                  </a:lnTo>
                  <a:lnTo>
                    <a:pt x="1464894" y="11087"/>
                  </a:lnTo>
                  <a:lnTo>
                    <a:pt x="1463090" y="10096"/>
                  </a:lnTo>
                  <a:lnTo>
                    <a:pt x="1463090" y="29464"/>
                  </a:lnTo>
                  <a:lnTo>
                    <a:pt x="1461643" y="36207"/>
                  </a:lnTo>
                  <a:lnTo>
                    <a:pt x="1457629" y="41503"/>
                  </a:lnTo>
                  <a:lnTo>
                    <a:pt x="1451508" y="44983"/>
                  </a:lnTo>
                  <a:lnTo>
                    <a:pt x="1443774" y="46228"/>
                  </a:lnTo>
                  <a:lnTo>
                    <a:pt x="1436103" y="44983"/>
                  </a:lnTo>
                  <a:lnTo>
                    <a:pt x="1429981" y="41503"/>
                  </a:lnTo>
                  <a:lnTo>
                    <a:pt x="1425930" y="36207"/>
                  </a:lnTo>
                  <a:lnTo>
                    <a:pt x="1424470" y="29464"/>
                  </a:lnTo>
                  <a:lnTo>
                    <a:pt x="1425930" y="22644"/>
                  </a:lnTo>
                  <a:lnTo>
                    <a:pt x="1429981" y="17297"/>
                  </a:lnTo>
                  <a:lnTo>
                    <a:pt x="1436103" y="13817"/>
                  </a:lnTo>
                  <a:lnTo>
                    <a:pt x="1443774" y="12573"/>
                  </a:lnTo>
                  <a:lnTo>
                    <a:pt x="1451508" y="13817"/>
                  </a:lnTo>
                  <a:lnTo>
                    <a:pt x="1457629" y="17297"/>
                  </a:lnTo>
                  <a:lnTo>
                    <a:pt x="1461643" y="22644"/>
                  </a:lnTo>
                  <a:lnTo>
                    <a:pt x="1463090" y="29464"/>
                  </a:lnTo>
                  <a:lnTo>
                    <a:pt x="1463090" y="10096"/>
                  </a:lnTo>
                  <a:lnTo>
                    <a:pt x="1455559" y="5905"/>
                  </a:lnTo>
                  <a:lnTo>
                    <a:pt x="1443774" y="4064"/>
                  </a:lnTo>
                  <a:lnTo>
                    <a:pt x="1432013" y="5905"/>
                  </a:lnTo>
                  <a:lnTo>
                    <a:pt x="1422717" y="11087"/>
                  </a:lnTo>
                  <a:lnTo>
                    <a:pt x="1416621" y="19113"/>
                  </a:lnTo>
                  <a:lnTo>
                    <a:pt x="1414437" y="29464"/>
                  </a:lnTo>
                  <a:lnTo>
                    <a:pt x="1416621" y="39712"/>
                  </a:lnTo>
                  <a:lnTo>
                    <a:pt x="1422717" y="47650"/>
                  </a:lnTo>
                  <a:lnTo>
                    <a:pt x="1432013" y="52781"/>
                  </a:lnTo>
                  <a:lnTo>
                    <a:pt x="1443774" y="54610"/>
                  </a:lnTo>
                  <a:lnTo>
                    <a:pt x="1455559" y="52781"/>
                  </a:lnTo>
                  <a:lnTo>
                    <a:pt x="1464894" y="47650"/>
                  </a:lnTo>
                  <a:lnTo>
                    <a:pt x="1465999" y="46228"/>
                  </a:lnTo>
                  <a:lnTo>
                    <a:pt x="1471041" y="39712"/>
                  </a:lnTo>
                  <a:lnTo>
                    <a:pt x="1473250" y="29464"/>
                  </a:lnTo>
                  <a:close/>
                </a:path>
                <a:path w="1990725" h="741679">
                  <a:moveTo>
                    <a:pt x="1502397" y="456171"/>
                  </a:moveTo>
                  <a:lnTo>
                    <a:pt x="1500289" y="439724"/>
                  </a:lnTo>
                  <a:lnTo>
                    <a:pt x="1494396" y="427202"/>
                  </a:lnTo>
                  <a:lnTo>
                    <a:pt x="1492834" y="425818"/>
                  </a:lnTo>
                  <a:lnTo>
                    <a:pt x="1492491" y="425526"/>
                  </a:lnTo>
                  <a:lnTo>
                    <a:pt x="1492491" y="456171"/>
                  </a:lnTo>
                  <a:lnTo>
                    <a:pt x="1491107" y="468757"/>
                  </a:lnTo>
                  <a:lnTo>
                    <a:pt x="1487246" y="478358"/>
                  </a:lnTo>
                  <a:lnTo>
                    <a:pt x="1481340" y="484492"/>
                  </a:lnTo>
                  <a:lnTo>
                    <a:pt x="1473809" y="486651"/>
                  </a:lnTo>
                  <a:lnTo>
                    <a:pt x="1466215" y="484492"/>
                  </a:lnTo>
                  <a:lnTo>
                    <a:pt x="1460271" y="478358"/>
                  </a:lnTo>
                  <a:lnTo>
                    <a:pt x="1456397" y="468757"/>
                  </a:lnTo>
                  <a:lnTo>
                    <a:pt x="1455013" y="456171"/>
                  </a:lnTo>
                  <a:lnTo>
                    <a:pt x="1456397" y="443661"/>
                  </a:lnTo>
                  <a:lnTo>
                    <a:pt x="1460271" y="434086"/>
                  </a:lnTo>
                  <a:lnTo>
                    <a:pt x="1466215" y="427964"/>
                  </a:lnTo>
                  <a:lnTo>
                    <a:pt x="1473809" y="425818"/>
                  </a:lnTo>
                  <a:lnTo>
                    <a:pt x="1481340" y="427964"/>
                  </a:lnTo>
                  <a:lnTo>
                    <a:pt x="1487246" y="434086"/>
                  </a:lnTo>
                  <a:lnTo>
                    <a:pt x="1491107" y="443661"/>
                  </a:lnTo>
                  <a:lnTo>
                    <a:pt x="1492491" y="456171"/>
                  </a:lnTo>
                  <a:lnTo>
                    <a:pt x="1492491" y="425526"/>
                  </a:lnTo>
                  <a:lnTo>
                    <a:pt x="1485353" y="419214"/>
                  </a:lnTo>
                  <a:lnTo>
                    <a:pt x="1473809" y="416420"/>
                  </a:lnTo>
                  <a:lnTo>
                    <a:pt x="1462252" y="419214"/>
                  </a:lnTo>
                  <a:lnTo>
                    <a:pt x="1453172" y="427202"/>
                  </a:lnTo>
                  <a:lnTo>
                    <a:pt x="1447228" y="439724"/>
                  </a:lnTo>
                  <a:lnTo>
                    <a:pt x="1445107" y="456171"/>
                  </a:lnTo>
                  <a:lnTo>
                    <a:pt x="1447228" y="472617"/>
                  </a:lnTo>
                  <a:lnTo>
                    <a:pt x="1453172" y="485140"/>
                  </a:lnTo>
                  <a:lnTo>
                    <a:pt x="1462252" y="493115"/>
                  </a:lnTo>
                  <a:lnTo>
                    <a:pt x="1473809" y="495922"/>
                  </a:lnTo>
                  <a:lnTo>
                    <a:pt x="1485353" y="493115"/>
                  </a:lnTo>
                  <a:lnTo>
                    <a:pt x="1492681" y="486651"/>
                  </a:lnTo>
                  <a:lnTo>
                    <a:pt x="1494396" y="485140"/>
                  </a:lnTo>
                  <a:lnTo>
                    <a:pt x="1500289" y="472617"/>
                  </a:lnTo>
                  <a:lnTo>
                    <a:pt x="1502397" y="456171"/>
                  </a:lnTo>
                  <a:close/>
                </a:path>
                <a:path w="1990725" h="741679">
                  <a:moveTo>
                    <a:pt x="1505267" y="203822"/>
                  </a:moveTo>
                  <a:lnTo>
                    <a:pt x="1494853" y="203822"/>
                  </a:lnTo>
                  <a:lnTo>
                    <a:pt x="1494853" y="262242"/>
                  </a:lnTo>
                  <a:lnTo>
                    <a:pt x="1505267" y="262242"/>
                  </a:lnTo>
                  <a:lnTo>
                    <a:pt x="1505267" y="203822"/>
                  </a:lnTo>
                  <a:close/>
                </a:path>
                <a:path w="1990725" h="741679">
                  <a:moveTo>
                    <a:pt x="1505267" y="0"/>
                  </a:moveTo>
                  <a:lnTo>
                    <a:pt x="1494840" y="0"/>
                  </a:lnTo>
                  <a:lnTo>
                    <a:pt x="1494840" y="58420"/>
                  </a:lnTo>
                  <a:lnTo>
                    <a:pt x="1505267" y="58420"/>
                  </a:lnTo>
                  <a:lnTo>
                    <a:pt x="1505267" y="0"/>
                  </a:lnTo>
                  <a:close/>
                </a:path>
                <a:path w="1990725" h="741679">
                  <a:moveTo>
                    <a:pt x="1509077" y="307962"/>
                  </a:moveTo>
                  <a:lnTo>
                    <a:pt x="1441996" y="307962"/>
                  </a:lnTo>
                  <a:lnTo>
                    <a:pt x="1441996" y="295389"/>
                  </a:lnTo>
                  <a:lnTo>
                    <a:pt x="1505267" y="295389"/>
                  </a:lnTo>
                  <a:lnTo>
                    <a:pt x="1505267" y="267830"/>
                  </a:lnTo>
                  <a:lnTo>
                    <a:pt x="1431455" y="267830"/>
                  </a:lnTo>
                  <a:lnTo>
                    <a:pt x="1431455" y="276085"/>
                  </a:lnTo>
                  <a:lnTo>
                    <a:pt x="1494980" y="276085"/>
                  </a:lnTo>
                  <a:lnTo>
                    <a:pt x="1494980" y="287642"/>
                  </a:lnTo>
                  <a:lnTo>
                    <a:pt x="1431709" y="287642"/>
                  </a:lnTo>
                  <a:lnTo>
                    <a:pt x="1431709" y="316217"/>
                  </a:lnTo>
                  <a:lnTo>
                    <a:pt x="1509077" y="316217"/>
                  </a:lnTo>
                  <a:lnTo>
                    <a:pt x="1509077" y="307962"/>
                  </a:lnTo>
                  <a:close/>
                </a:path>
                <a:path w="1990725" h="741679">
                  <a:moveTo>
                    <a:pt x="1509077" y="104127"/>
                  </a:moveTo>
                  <a:lnTo>
                    <a:pt x="1441996" y="104127"/>
                  </a:lnTo>
                  <a:lnTo>
                    <a:pt x="1441996" y="91554"/>
                  </a:lnTo>
                  <a:lnTo>
                    <a:pt x="1505267" y="91554"/>
                  </a:lnTo>
                  <a:lnTo>
                    <a:pt x="1505267" y="64008"/>
                  </a:lnTo>
                  <a:lnTo>
                    <a:pt x="1431455" y="64008"/>
                  </a:lnTo>
                  <a:lnTo>
                    <a:pt x="1431455" y="72263"/>
                  </a:lnTo>
                  <a:lnTo>
                    <a:pt x="1494980" y="72263"/>
                  </a:lnTo>
                  <a:lnTo>
                    <a:pt x="1494980" y="83820"/>
                  </a:lnTo>
                  <a:lnTo>
                    <a:pt x="1431709" y="83820"/>
                  </a:lnTo>
                  <a:lnTo>
                    <a:pt x="1431709" y="112382"/>
                  </a:lnTo>
                  <a:lnTo>
                    <a:pt x="1509077" y="112382"/>
                  </a:lnTo>
                  <a:lnTo>
                    <a:pt x="1509077" y="104127"/>
                  </a:lnTo>
                  <a:close/>
                </a:path>
                <a:path w="1990725" h="741679">
                  <a:moveTo>
                    <a:pt x="1534160" y="622655"/>
                  </a:moveTo>
                  <a:lnTo>
                    <a:pt x="1528191" y="622528"/>
                  </a:lnTo>
                  <a:lnTo>
                    <a:pt x="1455775" y="622528"/>
                  </a:lnTo>
                  <a:lnTo>
                    <a:pt x="1455775" y="631037"/>
                  </a:lnTo>
                  <a:lnTo>
                    <a:pt x="1523873" y="631037"/>
                  </a:lnTo>
                  <a:lnTo>
                    <a:pt x="1523860" y="644207"/>
                  </a:lnTo>
                  <a:lnTo>
                    <a:pt x="1523619" y="649960"/>
                  </a:lnTo>
                  <a:lnTo>
                    <a:pt x="1452727" y="652881"/>
                  </a:lnTo>
                  <a:lnTo>
                    <a:pt x="1454251" y="661771"/>
                  </a:lnTo>
                  <a:lnTo>
                    <a:pt x="1523111" y="658088"/>
                  </a:lnTo>
                  <a:lnTo>
                    <a:pt x="1522450" y="664197"/>
                  </a:lnTo>
                  <a:lnTo>
                    <a:pt x="1521599" y="670699"/>
                  </a:lnTo>
                  <a:lnTo>
                    <a:pt x="1520482" y="677633"/>
                  </a:lnTo>
                  <a:lnTo>
                    <a:pt x="1519034" y="685012"/>
                  </a:lnTo>
                  <a:lnTo>
                    <a:pt x="1529334" y="686282"/>
                  </a:lnTo>
                  <a:lnTo>
                    <a:pt x="1532115" y="670115"/>
                  </a:lnTo>
                  <a:lnTo>
                    <a:pt x="1533372" y="658088"/>
                  </a:lnTo>
                  <a:lnTo>
                    <a:pt x="1533550" y="656285"/>
                  </a:lnTo>
                  <a:lnTo>
                    <a:pt x="1534083" y="644207"/>
                  </a:lnTo>
                  <a:lnTo>
                    <a:pt x="1534160" y="622655"/>
                  </a:lnTo>
                  <a:close/>
                </a:path>
                <a:path w="1990725" h="741679">
                  <a:moveTo>
                    <a:pt x="1546479" y="701395"/>
                  </a:moveTo>
                  <a:lnTo>
                    <a:pt x="1494015" y="701395"/>
                  </a:lnTo>
                  <a:lnTo>
                    <a:pt x="1494015" y="671804"/>
                  </a:lnTo>
                  <a:lnTo>
                    <a:pt x="1483601" y="671804"/>
                  </a:lnTo>
                  <a:lnTo>
                    <a:pt x="1483601" y="701395"/>
                  </a:lnTo>
                  <a:lnTo>
                    <a:pt x="1443456" y="701395"/>
                  </a:lnTo>
                  <a:lnTo>
                    <a:pt x="1443456" y="709904"/>
                  </a:lnTo>
                  <a:lnTo>
                    <a:pt x="1546479" y="709904"/>
                  </a:lnTo>
                  <a:lnTo>
                    <a:pt x="1546479" y="701395"/>
                  </a:lnTo>
                  <a:close/>
                </a:path>
                <a:path w="1990725" h="741679">
                  <a:moveTo>
                    <a:pt x="1549908" y="453123"/>
                  </a:moveTo>
                  <a:lnTo>
                    <a:pt x="1531112" y="453123"/>
                  </a:lnTo>
                  <a:lnTo>
                    <a:pt x="1531112" y="407784"/>
                  </a:lnTo>
                  <a:lnTo>
                    <a:pt x="1520685" y="407784"/>
                  </a:lnTo>
                  <a:lnTo>
                    <a:pt x="1520685" y="521576"/>
                  </a:lnTo>
                  <a:lnTo>
                    <a:pt x="1531112" y="521576"/>
                  </a:lnTo>
                  <a:lnTo>
                    <a:pt x="1531112" y="461886"/>
                  </a:lnTo>
                  <a:lnTo>
                    <a:pt x="1549908" y="461886"/>
                  </a:lnTo>
                  <a:lnTo>
                    <a:pt x="1549908" y="453123"/>
                  </a:lnTo>
                  <a:close/>
                </a:path>
                <a:path w="1990725" h="741679">
                  <a:moveTo>
                    <a:pt x="1618564" y="456171"/>
                  </a:moveTo>
                  <a:lnTo>
                    <a:pt x="1616417" y="439724"/>
                  </a:lnTo>
                  <a:lnTo>
                    <a:pt x="1610423" y="427202"/>
                  </a:lnTo>
                  <a:lnTo>
                    <a:pt x="1608836" y="425818"/>
                  </a:lnTo>
                  <a:lnTo>
                    <a:pt x="1608531" y="425564"/>
                  </a:lnTo>
                  <a:lnTo>
                    <a:pt x="1608531" y="456171"/>
                  </a:lnTo>
                  <a:lnTo>
                    <a:pt x="1607121" y="468757"/>
                  </a:lnTo>
                  <a:lnTo>
                    <a:pt x="1603209" y="478358"/>
                  </a:lnTo>
                  <a:lnTo>
                    <a:pt x="1597215" y="484492"/>
                  </a:lnTo>
                  <a:lnTo>
                    <a:pt x="1589595" y="486651"/>
                  </a:lnTo>
                  <a:lnTo>
                    <a:pt x="1581912" y="484492"/>
                  </a:lnTo>
                  <a:lnTo>
                    <a:pt x="1575879" y="478358"/>
                  </a:lnTo>
                  <a:lnTo>
                    <a:pt x="1571955" y="468757"/>
                  </a:lnTo>
                  <a:lnTo>
                    <a:pt x="1570545" y="456171"/>
                  </a:lnTo>
                  <a:lnTo>
                    <a:pt x="1571955" y="443661"/>
                  </a:lnTo>
                  <a:lnTo>
                    <a:pt x="1575879" y="434086"/>
                  </a:lnTo>
                  <a:lnTo>
                    <a:pt x="1581912" y="427964"/>
                  </a:lnTo>
                  <a:lnTo>
                    <a:pt x="1589595" y="425818"/>
                  </a:lnTo>
                  <a:lnTo>
                    <a:pt x="1597215" y="427964"/>
                  </a:lnTo>
                  <a:lnTo>
                    <a:pt x="1603209" y="434086"/>
                  </a:lnTo>
                  <a:lnTo>
                    <a:pt x="1607121" y="443661"/>
                  </a:lnTo>
                  <a:lnTo>
                    <a:pt x="1608531" y="456171"/>
                  </a:lnTo>
                  <a:lnTo>
                    <a:pt x="1608531" y="425564"/>
                  </a:lnTo>
                  <a:lnTo>
                    <a:pt x="1601254" y="419214"/>
                  </a:lnTo>
                  <a:lnTo>
                    <a:pt x="1589595" y="416420"/>
                  </a:lnTo>
                  <a:lnTo>
                    <a:pt x="1577949" y="419214"/>
                  </a:lnTo>
                  <a:lnTo>
                    <a:pt x="1568780" y="427202"/>
                  </a:lnTo>
                  <a:lnTo>
                    <a:pt x="1562785" y="439724"/>
                  </a:lnTo>
                  <a:lnTo>
                    <a:pt x="1560639" y="456171"/>
                  </a:lnTo>
                  <a:lnTo>
                    <a:pt x="1562785" y="472617"/>
                  </a:lnTo>
                  <a:lnTo>
                    <a:pt x="1568780" y="485140"/>
                  </a:lnTo>
                  <a:lnTo>
                    <a:pt x="1577949" y="493115"/>
                  </a:lnTo>
                  <a:lnTo>
                    <a:pt x="1589595" y="495922"/>
                  </a:lnTo>
                  <a:lnTo>
                    <a:pt x="1601254" y="493115"/>
                  </a:lnTo>
                  <a:lnTo>
                    <a:pt x="1608683" y="486651"/>
                  </a:lnTo>
                  <a:lnTo>
                    <a:pt x="1610423" y="485140"/>
                  </a:lnTo>
                  <a:lnTo>
                    <a:pt x="1616417" y="472617"/>
                  </a:lnTo>
                  <a:lnTo>
                    <a:pt x="1618564" y="456171"/>
                  </a:lnTo>
                  <a:close/>
                </a:path>
                <a:path w="1990725" h="741679">
                  <a:moveTo>
                    <a:pt x="1647786" y="666089"/>
                  </a:moveTo>
                  <a:lnTo>
                    <a:pt x="1579816" y="666089"/>
                  </a:lnTo>
                  <a:lnTo>
                    <a:pt x="1579816" y="630529"/>
                  </a:lnTo>
                  <a:lnTo>
                    <a:pt x="1646643" y="630529"/>
                  </a:lnTo>
                  <a:lnTo>
                    <a:pt x="1646643" y="621893"/>
                  </a:lnTo>
                  <a:lnTo>
                    <a:pt x="1569529" y="621893"/>
                  </a:lnTo>
                  <a:lnTo>
                    <a:pt x="1569529" y="674598"/>
                  </a:lnTo>
                  <a:lnTo>
                    <a:pt x="1647786" y="674598"/>
                  </a:lnTo>
                  <a:lnTo>
                    <a:pt x="1647786" y="666089"/>
                  </a:lnTo>
                  <a:close/>
                </a:path>
                <a:path w="1990725" h="741679">
                  <a:moveTo>
                    <a:pt x="1649691" y="407657"/>
                  </a:moveTo>
                  <a:lnTo>
                    <a:pt x="1639265" y="407657"/>
                  </a:lnTo>
                  <a:lnTo>
                    <a:pt x="1639265" y="521830"/>
                  </a:lnTo>
                  <a:lnTo>
                    <a:pt x="1649691" y="521830"/>
                  </a:lnTo>
                  <a:lnTo>
                    <a:pt x="1649691" y="407657"/>
                  </a:lnTo>
                  <a:close/>
                </a:path>
                <a:path w="1990725" h="741679">
                  <a:moveTo>
                    <a:pt x="1659724" y="701395"/>
                  </a:moveTo>
                  <a:lnTo>
                    <a:pt x="1556321" y="701395"/>
                  </a:lnTo>
                  <a:lnTo>
                    <a:pt x="1556321" y="710031"/>
                  </a:lnTo>
                  <a:lnTo>
                    <a:pt x="1659724" y="710031"/>
                  </a:lnTo>
                  <a:lnTo>
                    <a:pt x="1659724" y="701395"/>
                  </a:lnTo>
                  <a:close/>
                </a:path>
                <a:path w="1990725" h="741679">
                  <a:moveTo>
                    <a:pt x="1700301" y="615416"/>
                  </a:moveTo>
                  <a:lnTo>
                    <a:pt x="1675663" y="658609"/>
                  </a:lnTo>
                  <a:lnTo>
                    <a:pt x="1674393" y="676503"/>
                  </a:lnTo>
                  <a:lnTo>
                    <a:pt x="1675663" y="694461"/>
                  </a:lnTo>
                  <a:lnTo>
                    <a:pt x="1679346" y="711009"/>
                  </a:lnTo>
                  <a:lnTo>
                    <a:pt x="1685213" y="726427"/>
                  </a:lnTo>
                  <a:lnTo>
                    <a:pt x="1693062" y="741019"/>
                  </a:lnTo>
                  <a:lnTo>
                    <a:pt x="1700301" y="737590"/>
                  </a:lnTo>
                  <a:lnTo>
                    <a:pt x="1693100" y="723480"/>
                  </a:lnTo>
                  <a:lnTo>
                    <a:pt x="1688033" y="708380"/>
                  </a:lnTo>
                  <a:lnTo>
                    <a:pt x="1685036" y="692619"/>
                  </a:lnTo>
                  <a:lnTo>
                    <a:pt x="1684045" y="676503"/>
                  </a:lnTo>
                  <a:lnTo>
                    <a:pt x="1685036" y="660412"/>
                  </a:lnTo>
                  <a:lnTo>
                    <a:pt x="1688033" y="644677"/>
                  </a:lnTo>
                  <a:lnTo>
                    <a:pt x="1693100" y="629589"/>
                  </a:lnTo>
                  <a:lnTo>
                    <a:pt x="1700301" y="615416"/>
                  </a:lnTo>
                  <a:close/>
                </a:path>
                <a:path w="1990725" h="741679">
                  <a:moveTo>
                    <a:pt x="1741335" y="489572"/>
                  </a:moveTo>
                  <a:lnTo>
                    <a:pt x="1740687" y="484619"/>
                  </a:lnTo>
                  <a:lnTo>
                    <a:pt x="1740192" y="480809"/>
                  </a:lnTo>
                  <a:lnTo>
                    <a:pt x="1727911" y="482739"/>
                  </a:lnTo>
                  <a:lnTo>
                    <a:pt x="1715592" y="483895"/>
                  </a:lnTo>
                  <a:lnTo>
                    <a:pt x="1702308" y="484466"/>
                  </a:lnTo>
                  <a:lnTo>
                    <a:pt x="1687093" y="484619"/>
                  </a:lnTo>
                  <a:lnTo>
                    <a:pt x="1687093" y="427215"/>
                  </a:lnTo>
                  <a:lnTo>
                    <a:pt x="1730667" y="427215"/>
                  </a:lnTo>
                  <a:lnTo>
                    <a:pt x="1730667" y="418452"/>
                  </a:lnTo>
                  <a:lnTo>
                    <a:pt x="1676806" y="418452"/>
                  </a:lnTo>
                  <a:lnTo>
                    <a:pt x="1676806" y="493509"/>
                  </a:lnTo>
                  <a:lnTo>
                    <a:pt x="1685950" y="493509"/>
                  </a:lnTo>
                  <a:lnTo>
                    <a:pt x="1701838" y="493331"/>
                  </a:lnTo>
                  <a:lnTo>
                    <a:pt x="1715693" y="492721"/>
                  </a:lnTo>
                  <a:lnTo>
                    <a:pt x="1728520" y="491528"/>
                  </a:lnTo>
                  <a:lnTo>
                    <a:pt x="1741335" y="489572"/>
                  </a:lnTo>
                  <a:close/>
                </a:path>
                <a:path w="1990725" h="741679">
                  <a:moveTo>
                    <a:pt x="1762683" y="407657"/>
                  </a:moveTo>
                  <a:lnTo>
                    <a:pt x="1752257" y="407657"/>
                  </a:lnTo>
                  <a:lnTo>
                    <a:pt x="1752257" y="521830"/>
                  </a:lnTo>
                  <a:lnTo>
                    <a:pt x="1762683" y="521830"/>
                  </a:lnTo>
                  <a:lnTo>
                    <a:pt x="1762683" y="407657"/>
                  </a:lnTo>
                  <a:close/>
                </a:path>
                <a:path w="1990725" h="741679">
                  <a:moveTo>
                    <a:pt x="1768195" y="622909"/>
                  </a:moveTo>
                  <a:lnTo>
                    <a:pt x="1714461" y="622909"/>
                  </a:lnTo>
                  <a:lnTo>
                    <a:pt x="1714461" y="716000"/>
                  </a:lnTo>
                  <a:lnTo>
                    <a:pt x="1726272" y="716000"/>
                  </a:lnTo>
                  <a:lnTo>
                    <a:pt x="1726272" y="674217"/>
                  </a:lnTo>
                  <a:lnTo>
                    <a:pt x="1761845" y="674217"/>
                  </a:lnTo>
                  <a:lnTo>
                    <a:pt x="1761845" y="664311"/>
                  </a:lnTo>
                  <a:lnTo>
                    <a:pt x="1726272" y="664311"/>
                  </a:lnTo>
                  <a:lnTo>
                    <a:pt x="1726272" y="632815"/>
                  </a:lnTo>
                  <a:lnTo>
                    <a:pt x="1768195" y="632815"/>
                  </a:lnTo>
                  <a:lnTo>
                    <a:pt x="1768195" y="622909"/>
                  </a:lnTo>
                  <a:close/>
                </a:path>
                <a:path w="1990725" h="741679">
                  <a:moveTo>
                    <a:pt x="1813293" y="411594"/>
                  </a:moveTo>
                  <a:lnTo>
                    <a:pt x="1788655" y="454774"/>
                  </a:lnTo>
                  <a:lnTo>
                    <a:pt x="1787385" y="472681"/>
                  </a:lnTo>
                  <a:lnTo>
                    <a:pt x="1788655" y="490639"/>
                  </a:lnTo>
                  <a:lnTo>
                    <a:pt x="1792338" y="507174"/>
                  </a:lnTo>
                  <a:lnTo>
                    <a:pt x="1798205" y="522592"/>
                  </a:lnTo>
                  <a:lnTo>
                    <a:pt x="1806054" y="537197"/>
                  </a:lnTo>
                  <a:lnTo>
                    <a:pt x="1813293" y="533768"/>
                  </a:lnTo>
                  <a:lnTo>
                    <a:pt x="1806092" y="519645"/>
                  </a:lnTo>
                  <a:lnTo>
                    <a:pt x="1801025" y="504558"/>
                  </a:lnTo>
                  <a:lnTo>
                    <a:pt x="1798015" y="488797"/>
                  </a:lnTo>
                  <a:lnTo>
                    <a:pt x="1797037" y="472681"/>
                  </a:lnTo>
                  <a:lnTo>
                    <a:pt x="1798015" y="456577"/>
                  </a:lnTo>
                  <a:lnTo>
                    <a:pt x="1801025" y="440855"/>
                  </a:lnTo>
                  <a:lnTo>
                    <a:pt x="1806092" y="425767"/>
                  </a:lnTo>
                  <a:lnTo>
                    <a:pt x="1813293" y="411594"/>
                  </a:lnTo>
                  <a:close/>
                </a:path>
                <a:path w="1990725" h="741679">
                  <a:moveTo>
                    <a:pt x="1849551" y="716000"/>
                  </a:moveTo>
                  <a:lnTo>
                    <a:pt x="1821230" y="667486"/>
                  </a:lnTo>
                  <a:lnTo>
                    <a:pt x="1815896" y="658342"/>
                  </a:lnTo>
                  <a:lnTo>
                    <a:pt x="1844979" y="622909"/>
                  </a:lnTo>
                  <a:lnTo>
                    <a:pt x="1831771" y="622909"/>
                  </a:lnTo>
                  <a:lnTo>
                    <a:pt x="1792897" y="669645"/>
                  </a:lnTo>
                  <a:lnTo>
                    <a:pt x="1792516" y="669645"/>
                  </a:lnTo>
                  <a:lnTo>
                    <a:pt x="1792516" y="622909"/>
                  </a:lnTo>
                  <a:lnTo>
                    <a:pt x="1780705" y="622909"/>
                  </a:lnTo>
                  <a:lnTo>
                    <a:pt x="1780705" y="716000"/>
                  </a:lnTo>
                  <a:lnTo>
                    <a:pt x="1792516" y="716000"/>
                  </a:lnTo>
                  <a:lnTo>
                    <a:pt x="1792516" y="686536"/>
                  </a:lnTo>
                  <a:lnTo>
                    <a:pt x="1806714" y="669645"/>
                  </a:lnTo>
                  <a:lnTo>
                    <a:pt x="1808518" y="667486"/>
                  </a:lnTo>
                  <a:lnTo>
                    <a:pt x="1836343" y="716000"/>
                  </a:lnTo>
                  <a:lnTo>
                    <a:pt x="1849551" y="716000"/>
                  </a:lnTo>
                  <a:close/>
                </a:path>
                <a:path w="1990725" h="741679">
                  <a:moveTo>
                    <a:pt x="1877555" y="676503"/>
                  </a:moveTo>
                  <a:lnTo>
                    <a:pt x="1876285" y="658609"/>
                  </a:lnTo>
                  <a:lnTo>
                    <a:pt x="1872589" y="642073"/>
                  </a:lnTo>
                  <a:lnTo>
                    <a:pt x="1866684" y="626668"/>
                  </a:lnTo>
                  <a:lnTo>
                    <a:pt x="1858759" y="612114"/>
                  </a:lnTo>
                  <a:lnTo>
                    <a:pt x="1851647" y="615416"/>
                  </a:lnTo>
                  <a:lnTo>
                    <a:pt x="1858797" y="629589"/>
                  </a:lnTo>
                  <a:lnTo>
                    <a:pt x="1863877" y="644677"/>
                  </a:lnTo>
                  <a:lnTo>
                    <a:pt x="1866900" y="660412"/>
                  </a:lnTo>
                  <a:lnTo>
                    <a:pt x="1867903" y="676503"/>
                  </a:lnTo>
                  <a:lnTo>
                    <a:pt x="1866900" y="692619"/>
                  </a:lnTo>
                  <a:lnTo>
                    <a:pt x="1863877" y="708380"/>
                  </a:lnTo>
                  <a:lnTo>
                    <a:pt x="1858797" y="723480"/>
                  </a:lnTo>
                  <a:lnTo>
                    <a:pt x="1851647" y="737590"/>
                  </a:lnTo>
                  <a:lnTo>
                    <a:pt x="1858759" y="741019"/>
                  </a:lnTo>
                  <a:lnTo>
                    <a:pt x="1866684" y="726427"/>
                  </a:lnTo>
                  <a:lnTo>
                    <a:pt x="1872589" y="711009"/>
                  </a:lnTo>
                  <a:lnTo>
                    <a:pt x="1876285" y="694461"/>
                  </a:lnTo>
                  <a:lnTo>
                    <a:pt x="1877555" y="676503"/>
                  </a:lnTo>
                  <a:close/>
                </a:path>
                <a:path w="1990725" h="741679">
                  <a:moveTo>
                    <a:pt x="1881187" y="419087"/>
                  </a:moveTo>
                  <a:lnTo>
                    <a:pt x="1827453" y="419087"/>
                  </a:lnTo>
                  <a:lnTo>
                    <a:pt x="1827453" y="512178"/>
                  </a:lnTo>
                  <a:lnTo>
                    <a:pt x="1839264" y="512178"/>
                  </a:lnTo>
                  <a:lnTo>
                    <a:pt x="1839264" y="470395"/>
                  </a:lnTo>
                  <a:lnTo>
                    <a:pt x="1874837" y="470395"/>
                  </a:lnTo>
                  <a:lnTo>
                    <a:pt x="1874837" y="460489"/>
                  </a:lnTo>
                  <a:lnTo>
                    <a:pt x="1839264" y="460489"/>
                  </a:lnTo>
                  <a:lnTo>
                    <a:pt x="1839264" y="428993"/>
                  </a:lnTo>
                  <a:lnTo>
                    <a:pt x="1881187" y="428993"/>
                  </a:lnTo>
                  <a:lnTo>
                    <a:pt x="1881187" y="419087"/>
                  </a:lnTo>
                  <a:close/>
                </a:path>
                <a:path w="1990725" h="741679">
                  <a:moveTo>
                    <a:pt x="1962543" y="512178"/>
                  </a:moveTo>
                  <a:lnTo>
                    <a:pt x="1934222" y="463664"/>
                  </a:lnTo>
                  <a:lnTo>
                    <a:pt x="1928876" y="454520"/>
                  </a:lnTo>
                  <a:lnTo>
                    <a:pt x="1957971" y="419087"/>
                  </a:lnTo>
                  <a:lnTo>
                    <a:pt x="1944763" y="419087"/>
                  </a:lnTo>
                  <a:lnTo>
                    <a:pt x="1905889" y="465823"/>
                  </a:lnTo>
                  <a:lnTo>
                    <a:pt x="1905508" y="465823"/>
                  </a:lnTo>
                  <a:lnTo>
                    <a:pt x="1905508" y="419087"/>
                  </a:lnTo>
                  <a:lnTo>
                    <a:pt x="1893697" y="419087"/>
                  </a:lnTo>
                  <a:lnTo>
                    <a:pt x="1893697" y="512178"/>
                  </a:lnTo>
                  <a:lnTo>
                    <a:pt x="1905508" y="512178"/>
                  </a:lnTo>
                  <a:lnTo>
                    <a:pt x="1905508" y="482714"/>
                  </a:lnTo>
                  <a:lnTo>
                    <a:pt x="1919693" y="465823"/>
                  </a:lnTo>
                  <a:lnTo>
                    <a:pt x="1921510" y="463664"/>
                  </a:lnTo>
                  <a:lnTo>
                    <a:pt x="1949335" y="512178"/>
                  </a:lnTo>
                  <a:lnTo>
                    <a:pt x="1962543" y="512178"/>
                  </a:lnTo>
                  <a:close/>
                </a:path>
                <a:path w="1990725" h="741679">
                  <a:moveTo>
                    <a:pt x="1990547" y="472681"/>
                  </a:moveTo>
                  <a:lnTo>
                    <a:pt x="1989277" y="454774"/>
                  </a:lnTo>
                  <a:lnTo>
                    <a:pt x="1985581" y="438251"/>
                  </a:lnTo>
                  <a:lnTo>
                    <a:pt x="1979676" y="422833"/>
                  </a:lnTo>
                  <a:lnTo>
                    <a:pt x="1971751" y="408292"/>
                  </a:lnTo>
                  <a:lnTo>
                    <a:pt x="1964639" y="411594"/>
                  </a:lnTo>
                  <a:lnTo>
                    <a:pt x="1971789" y="425767"/>
                  </a:lnTo>
                  <a:lnTo>
                    <a:pt x="1976856" y="440855"/>
                  </a:lnTo>
                  <a:lnTo>
                    <a:pt x="1979891" y="456577"/>
                  </a:lnTo>
                  <a:lnTo>
                    <a:pt x="1980895" y="472681"/>
                  </a:lnTo>
                  <a:lnTo>
                    <a:pt x="1979891" y="488797"/>
                  </a:lnTo>
                  <a:lnTo>
                    <a:pt x="1976856" y="504558"/>
                  </a:lnTo>
                  <a:lnTo>
                    <a:pt x="1971789" y="519645"/>
                  </a:lnTo>
                  <a:lnTo>
                    <a:pt x="1964639" y="533768"/>
                  </a:lnTo>
                  <a:lnTo>
                    <a:pt x="1971751" y="537197"/>
                  </a:lnTo>
                  <a:lnTo>
                    <a:pt x="1979676" y="522592"/>
                  </a:lnTo>
                  <a:lnTo>
                    <a:pt x="1985581" y="507174"/>
                  </a:lnTo>
                  <a:lnTo>
                    <a:pt x="1989277" y="490639"/>
                  </a:lnTo>
                  <a:lnTo>
                    <a:pt x="1990547" y="472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77345" y="4954520"/>
            <a:ext cx="3543935" cy="1083310"/>
            <a:chOff x="1077345" y="4954520"/>
            <a:chExt cx="3543935" cy="1083310"/>
          </a:xfrm>
        </p:grpSpPr>
        <p:sp>
          <p:nvSpPr>
            <p:cNvPr id="36" name="object 36"/>
            <p:cNvSpPr/>
            <p:nvPr/>
          </p:nvSpPr>
          <p:spPr>
            <a:xfrm>
              <a:off x="1077341" y="4954523"/>
              <a:ext cx="3543935" cy="1083310"/>
            </a:xfrm>
            <a:custGeom>
              <a:avLst/>
              <a:gdLst/>
              <a:ahLst/>
              <a:cxnLst/>
              <a:rect l="l" t="t" r="r" b="b"/>
              <a:pathLst>
                <a:path w="3543935" h="1083310">
                  <a:moveTo>
                    <a:pt x="3543338" y="0"/>
                  </a:moveTo>
                  <a:lnTo>
                    <a:pt x="1602803" y="0"/>
                  </a:lnTo>
                  <a:lnTo>
                    <a:pt x="1366926" y="0"/>
                  </a:lnTo>
                  <a:lnTo>
                    <a:pt x="0" y="0"/>
                  </a:lnTo>
                  <a:lnTo>
                    <a:pt x="0" y="1082814"/>
                  </a:lnTo>
                  <a:lnTo>
                    <a:pt x="1366926" y="1082814"/>
                  </a:lnTo>
                  <a:lnTo>
                    <a:pt x="1602803" y="1082814"/>
                  </a:lnTo>
                  <a:lnTo>
                    <a:pt x="3543338" y="1082814"/>
                  </a:lnTo>
                  <a:lnTo>
                    <a:pt x="354333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7345" y="5060221"/>
              <a:ext cx="930910" cy="873125"/>
            </a:xfrm>
            <a:custGeom>
              <a:avLst/>
              <a:gdLst/>
              <a:ahLst/>
              <a:cxnLst/>
              <a:rect l="l" t="t" r="r" b="b"/>
              <a:pathLst>
                <a:path w="930910" h="873125">
                  <a:moveTo>
                    <a:pt x="493202" y="872984"/>
                  </a:moveTo>
                  <a:lnTo>
                    <a:pt x="0" y="872984"/>
                  </a:lnTo>
                  <a:lnTo>
                    <a:pt x="0" y="0"/>
                  </a:lnTo>
                  <a:lnTo>
                    <a:pt x="493202" y="0"/>
                  </a:lnTo>
                  <a:lnTo>
                    <a:pt x="540754" y="2555"/>
                  </a:lnTo>
                  <a:lnTo>
                    <a:pt x="586842" y="10045"/>
                  </a:lnTo>
                  <a:lnTo>
                    <a:pt x="631195" y="22204"/>
                  </a:lnTo>
                  <a:lnTo>
                    <a:pt x="673547" y="38768"/>
                  </a:lnTo>
                  <a:lnTo>
                    <a:pt x="713626" y="59472"/>
                  </a:lnTo>
                  <a:lnTo>
                    <a:pt x="751165" y="84051"/>
                  </a:lnTo>
                  <a:lnTo>
                    <a:pt x="785895" y="112240"/>
                  </a:lnTo>
                  <a:lnTo>
                    <a:pt x="817546" y="143775"/>
                  </a:lnTo>
                  <a:lnTo>
                    <a:pt x="845850" y="178390"/>
                  </a:lnTo>
                  <a:lnTo>
                    <a:pt x="870537" y="215821"/>
                  </a:lnTo>
                  <a:lnTo>
                    <a:pt x="891338" y="255802"/>
                  </a:lnTo>
                  <a:lnTo>
                    <a:pt x="907986" y="298070"/>
                  </a:lnTo>
                  <a:lnTo>
                    <a:pt x="920210" y="342360"/>
                  </a:lnTo>
                  <a:lnTo>
                    <a:pt x="927741" y="388405"/>
                  </a:lnTo>
                  <a:lnTo>
                    <a:pt x="930311" y="435943"/>
                  </a:lnTo>
                  <a:lnTo>
                    <a:pt x="927741" y="483482"/>
                  </a:lnTo>
                  <a:lnTo>
                    <a:pt x="920210" y="529559"/>
                  </a:lnTo>
                  <a:lnTo>
                    <a:pt x="907986" y="573903"/>
                  </a:lnTo>
                  <a:lnTo>
                    <a:pt x="891338" y="616246"/>
                  </a:lnTo>
                  <a:lnTo>
                    <a:pt x="870537" y="656319"/>
                  </a:lnTo>
                  <a:lnTo>
                    <a:pt x="845850" y="693853"/>
                  </a:lnTo>
                  <a:lnTo>
                    <a:pt x="817546" y="728578"/>
                  </a:lnTo>
                  <a:lnTo>
                    <a:pt x="785895" y="760225"/>
                  </a:lnTo>
                  <a:lnTo>
                    <a:pt x="751165" y="788526"/>
                  </a:lnTo>
                  <a:lnTo>
                    <a:pt x="713626" y="813212"/>
                  </a:lnTo>
                  <a:lnTo>
                    <a:pt x="673547" y="834012"/>
                  </a:lnTo>
                  <a:lnTo>
                    <a:pt x="631195" y="850659"/>
                  </a:lnTo>
                  <a:lnTo>
                    <a:pt x="586842" y="862882"/>
                  </a:lnTo>
                  <a:lnTo>
                    <a:pt x="540754" y="870414"/>
                  </a:lnTo>
                  <a:lnTo>
                    <a:pt x="493202" y="87298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13561" y="5259971"/>
              <a:ext cx="1132205" cy="473075"/>
            </a:xfrm>
            <a:custGeom>
              <a:avLst/>
              <a:gdLst/>
              <a:ahLst/>
              <a:cxnLst/>
              <a:rect l="l" t="t" r="r" b="b"/>
              <a:pathLst>
                <a:path w="1132205" h="473075">
                  <a:moveTo>
                    <a:pt x="82905" y="185572"/>
                  </a:moveTo>
                  <a:lnTo>
                    <a:pt x="75133" y="176733"/>
                  </a:lnTo>
                  <a:lnTo>
                    <a:pt x="69570" y="181965"/>
                  </a:lnTo>
                  <a:lnTo>
                    <a:pt x="63500" y="185902"/>
                  </a:lnTo>
                  <a:lnTo>
                    <a:pt x="56769" y="188366"/>
                  </a:lnTo>
                  <a:lnTo>
                    <a:pt x="49225" y="189230"/>
                  </a:lnTo>
                  <a:lnTo>
                    <a:pt x="34798" y="186029"/>
                  </a:lnTo>
                  <a:lnTo>
                    <a:pt x="23850" y="176872"/>
                  </a:lnTo>
                  <a:lnTo>
                    <a:pt x="16903" y="162420"/>
                  </a:lnTo>
                  <a:lnTo>
                    <a:pt x="14478" y="143357"/>
                  </a:lnTo>
                  <a:lnTo>
                    <a:pt x="17005" y="124523"/>
                  </a:lnTo>
                  <a:lnTo>
                    <a:pt x="24142" y="110274"/>
                  </a:lnTo>
                  <a:lnTo>
                    <a:pt x="35242" y="101244"/>
                  </a:lnTo>
                  <a:lnTo>
                    <a:pt x="49682" y="98094"/>
                  </a:lnTo>
                  <a:lnTo>
                    <a:pt x="59283" y="98094"/>
                  </a:lnTo>
                  <a:lnTo>
                    <a:pt x="66751" y="102514"/>
                  </a:lnTo>
                  <a:lnTo>
                    <a:pt x="72542" y="108762"/>
                  </a:lnTo>
                  <a:lnTo>
                    <a:pt x="80162" y="99618"/>
                  </a:lnTo>
                  <a:lnTo>
                    <a:pt x="49530" y="85750"/>
                  </a:lnTo>
                  <a:lnTo>
                    <a:pt x="29832" y="89750"/>
                  </a:lnTo>
                  <a:lnTo>
                    <a:pt x="14160" y="101231"/>
                  </a:lnTo>
                  <a:lnTo>
                    <a:pt x="3759" y="119507"/>
                  </a:lnTo>
                  <a:lnTo>
                    <a:pt x="0" y="143814"/>
                  </a:lnTo>
                  <a:lnTo>
                    <a:pt x="3695" y="168148"/>
                  </a:lnTo>
                  <a:lnTo>
                    <a:pt x="13906" y="186296"/>
                  </a:lnTo>
                  <a:lnTo>
                    <a:pt x="29324" y="197650"/>
                  </a:lnTo>
                  <a:lnTo>
                    <a:pt x="48615" y="201574"/>
                  </a:lnTo>
                  <a:lnTo>
                    <a:pt x="58839" y="200507"/>
                  </a:lnTo>
                  <a:lnTo>
                    <a:pt x="67881" y="197408"/>
                  </a:lnTo>
                  <a:lnTo>
                    <a:pt x="75857" y="192379"/>
                  </a:lnTo>
                  <a:lnTo>
                    <a:pt x="79121" y="189230"/>
                  </a:lnTo>
                  <a:lnTo>
                    <a:pt x="82905" y="185572"/>
                  </a:lnTo>
                  <a:close/>
                </a:path>
                <a:path w="1132205" h="473075">
                  <a:moveTo>
                    <a:pt x="177647" y="143357"/>
                  </a:moveTo>
                  <a:lnTo>
                    <a:pt x="174142" y="119253"/>
                  </a:lnTo>
                  <a:lnTo>
                    <a:pt x="164312" y="101130"/>
                  </a:lnTo>
                  <a:lnTo>
                    <a:pt x="163169" y="100266"/>
                  </a:lnTo>
                  <a:lnTo>
                    <a:pt x="163169" y="143357"/>
                  </a:lnTo>
                  <a:lnTo>
                    <a:pt x="160782" y="162293"/>
                  </a:lnTo>
                  <a:lnTo>
                    <a:pt x="154051" y="176733"/>
                  </a:lnTo>
                  <a:lnTo>
                    <a:pt x="143560" y="185991"/>
                  </a:lnTo>
                  <a:lnTo>
                    <a:pt x="129946" y="189230"/>
                  </a:lnTo>
                  <a:lnTo>
                    <a:pt x="116268" y="185991"/>
                  </a:lnTo>
                  <a:lnTo>
                    <a:pt x="105791" y="176758"/>
                  </a:lnTo>
                  <a:lnTo>
                    <a:pt x="99085" y="162293"/>
                  </a:lnTo>
                  <a:lnTo>
                    <a:pt x="96723" y="143357"/>
                  </a:lnTo>
                  <a:lnTo>
                    <a:pt x="99085" y="124460"/>
                  </a:lnTo>
                  <a:lnTo>
                    <a:pt x="105791" y="110210"/>
                  </a:lnTo>
                  <a:lnTo>
                    <a:pt x="116268" y="101231"/>
                  </a:lnTo>
                  <a:lnTo>
                    <a:pt x="129946" y="98094"/>
                  </a:lnTo>
                  <a:lnTo>
                    <a:pt x="143560" y="101231"/>
                  </a:lnTo>
                  <a:lnTo>
                    <a:pt x="154038" y="110210"/>
                  </a:lnTo>
                  <a:lnTo>
                    <a:pt x="160782" y="124460"/>
                  </a:lnTo>
                  <a:lnTo>
                    <a:pt x="163169" y="143357"/>
                  </a:lnTo>
                  <a:lnTo>
                    <a:pt x="163169" y="100266"/>
                  </a:lnTo>
                  <a:lnTo>
                    <a:pt x="160312" y="98094"/>
                  </a:lnTo>
                  <a:lnTo>
                    <a:pt x="149225" y="89725"/>
                  </a:lnTo>
                  <a:lnTo>
                    <a:pt x="129946" y="85750"/>
                  </a:lnTo>
                  <a:lnTo>
                    <a:pt x="110667" y="89725"/>
                  </a:lnTo>
                  <a:lnTo>
                    <a:pt x="95580" y="101130"/>
                  </a:lnTo>
                  <a:lnTo>
                    <a:pt x="85750" y="119253"/>
                  </a:lnTo>
                  <a:lnTo>
                    <a:pt x="82245" y="143357"/>
                  </a:lnTo>
                  <a:lnTo>
                    <a:pt x="85750" y="167563"/>
                  </a:lnTo>
                  <a:lnTo>
                    <a:pt x="95580" y="185902"/>
                  </a:lnTo>
                  <a:lnTo>
                    <a:pt x="110667" y="197510"/>
                  </a:lnTo>
                  <a:lnTo>
                    <a:pt x="129946" y="201574"/>
                  </a:lnTo>
                  <a:lnTo>
                    <a:pt x="149225" y="197510"/>
                  </a:lnTo>
                  <a:lnTo>
                    <a:pt x="159981" y="189230"/>
                  </a:lnTo>
                  <a:lnTo>
                    <a:pt x="164312" y="185902"/>
                  </a:lnTo>
                  <a:lnTo>
                    <a:pt x="174142" y="167563"/>
                  </a:lnTo>
                  <a:lnTo>
                    <a:pt x="177647" y="143357"/>
                  </a:lnTo>
                  <a:close/>
                </a:path>
                <a:path w="1132205" h="473075">
                  <a:moveTo>
                    <a:pt x="209042" y="284111"/>
                  </a:moveTo>
                  <a:lnTo>
                    <a:pt x="127203" y="284111"/>
                  </a:lnTo>
                  <a:lnTo>
                    <a:pt x="127203" y="295998"/>
                  </a:lnTo>
                  <a:lnTo>
                    <a:pt x="161036" y="295998"/>
                  </a:lnTo>
                  <a:lnTo>
                    <a:pt x="161036" y="395820"/>
                  </a:lnTo>
                  <a:lnTo>
                    <a:pt x="175209" y="395820"/>
                  </a:lnTo>
                  <a:lnTo>
                    <a:pt x="175209" y="295998"/>
                  </a:lnTo>
                  <a:lnTo>
                    <a:pt x="209042" y="295998"/>
                  </a:lnTo>
                  <a:lnTo>
                    <a:pt x="209042" y="284111"/>
                  </a:lnTo>
                  <a:close/>
                </a:path>
                <a:path w="1132205" h="473075">
                  <a:moveTo>
                    <a:pt x="280009" y="87884"/>
                  </a:moveTo>
                  <a:lnTo>
                    <a:pt x="262940" y="87884"/>
                  </a:lnTo>
                  <a:lnTo>
                    <a:pt x="241604" y="147624"/>
                  </a:lnTo>
                  <a:lnTo>
                    <a:pt x="239014" y="155397"/>
                  </a:lnTo>
                  <a:lnTo>
                    <a:pt x="236575" y="163169"/>
                  </a:lnTo>
                  <a:lnTo>
                    <a:pt x="233984" y="170942"/>
                  </a:lnTo>
                  <a:lnTo>
                    <a:pt x="233222" y="170942"/>
                  </a:lnTo>
                  <a:lnTo>
                    <a:pt x="230479" y="163169"/>
                  </a:lnTo>
                  <a:lnTo>
                    <a:pt x="225298" y="147624"/>
                  </a:lnTo>
                  <a:lnTo>
                    <a:pt x="209892" y="104800"/>
                  </a:lnTo>
                  <a:lnTo>
                    <a:pt x="203809" y="87884"/>
                  </a:lnTo>
                  <a:lnTo>
                    <a:pt x="186740" y="87884"/>
                  </a:lnTo>
                  <a:lnTo>
                    <a:pt x="186740" y="199593"/>
                  </a:lnTo>
                  <a:lnTo>
                    <a:pt x="199542" y="199593"/>
                  </a:lnTo>
                  <a:lnTo>
                    <a:pt x="199542" y="137718"/>
                  </a:lnTo>
                  <a:lnTo>
                    <a:pt x="199377" y="130251"/>
                  </a:lnTo>
                  <a:lnTo>
                    <a:pt x="198932" y="121323"/>
                  </a:lnTo>
                  <a:lnTo>
                    <a:pt x="197866" y="104800"/>
                  </a:lnTo>
                  <a:lnTo>
                    <a:pt x="198475" y="104800"/>
                  </a:lnTo>
                  <a:lnTo>
                    <a:pt x="207187" y="129895"/>
                  </a:lnTo>
                  <a:lnTo>
                    <a:pt x="228498" y="188315"/>
                  </a:lnTo>
                  <a:lnTo>
                    <a:pt x="237947" y="188315"/>
                  </a:lnTo>
                  <a:lnTo>
                    <a:pt x="244284" y="170942"/>
                  </a:lnTo>
                  <a:lnTo>
                    <a:pt x="259130" y="130251"/>
                  </a:lnTo>
                  <a:lnTo>
                    <a:pt x="267970" y="104800"/>
                  </a:lnTo>
                  <a:lnTo>
                    <a:pt x="268579" y="104800"/>
                  </a:lnTo>
                  <a:lnTo>
                    <a:pt x="267970" y="112712"/>
                  </a:lnTo>
                  <a:lnTo>
                    <a:pt x="267373" y="121323"/>
                  </a:lnTo>
                  <a:lnTo>
                    <a:pt x="266928" y="129895"/>
                  </a:lnTo>
                  <a:lnTo>
                    <a:pt x="266750" y="137718"/>
                  </a:lnTo>
                  <a:lnTo>
                    <a:pt x="266750" y="199593"/>
                  </a:lnTo>
                  <a:lnTo>
                    <a:pt x="280009" y="199593"/>
                  </a:lnTo>
                  <a:lnTo>
                    <a:pt x="280009" y="104800"/>
                  </a:lnTo>
                  <a:lnTo>
                    <a:pt x="280009" y="87884"/>
                  </a:lnTo>
                  <a:close/>
                </a:path>
                <a:path w="1132205" h="473075">
                  <a:moveTo>
                    <a:pt x="290830" y="395820"/>
                  </a:moveTo>
                  <a:lnTo>
                    <a:pt x="279234" y="361683"/>
                  </a:lnTo>
                  <a:lnTo>
                    <a:pt x="275399" y="350405"/>
                  </a:lnTo>
                  <a:lnTo>
                    <a:pt x="261721" y="310159"/>
                  </a:lnTo>
                  <a:lnTo>
                    <a:pt x="261721" y="350405"/>
                  </a:lnTo>
                  <a:lnTo>
                    <a:pt x="227888" y="350405"/>
                  </a:lnTo>
                  <a:lnTo>
                    <a:pt x="233375" y="333336"/>
                  </a:lnTo>
                  <a:lnTo>
                    <a:pt x="236283" y="323938"/>
                  </a:lnTo>
                  <a:lnTo>
                    <a:pt x="239102" y="314617"/>
                  </a:lnTo>
                  <a:lnTo>
                    <a:pt x="241833" y="305193"/>
                  </a:lnTo>
                  <a:lnTo>
                    <a:pt x="244500" y="295541"/>
                  </a:lnTo>
                  <a:lnTo>
                    <a:pt x="245110" y="295541"/>
                  </a:lnTo>
                  <a:lnTo>
                    <a:pt x="247827" y="305130"/>
                  </a:lnTo>
                  <a:lnTo>
                    <a:pt x="250571" y="314553"/>
                  </a:lnTo>
                  <a:lnTo>
                    <a:pt x="253403" y="323913"/>
                  </a:lnTo>
                  <a:lnTo>
                    <a:pt x="256387" y="333336"/>
                  </a:lnTo>
                  <a:lnTo>
                    <a:pt x="261721" y="350405"/>
                  </a:lnTo>
                  <a:lnTo>
                    <a:pt x="261721" y="310159"/>
                  </a:lnTo>
                  <a:lnTo>
                    <a:pt x="256755" y="295541"/>
                  </a:lnTo>
                  <a:lnTo>
                    <a:pt x="252882" y="284111"/>
                  </a:lnTo>
                  <a:lnTo>
                    <a:pt x="237185" y="284111"/>
                  </a:lnTo>
                  <a:lnTo>
                    <a:pt x="199237" y="395820"/>
                  </a:lnTo>
                  <a:lnTo>
                    <a:pt x="213563" y="395820"/>
                  </a:lnTo>
                  <a:lnTo>
                    <a:pt x="224383" y="361683"/>
                  </a:lnTo>
                  <a:lnTo>
                    <a:pt x="265226" y="361683"/>
                  </a:lnTo>
                  <a:lnTo>
                    <a:pt x="275894" y="395820"/>
                  </a:lnTo>
                  <a:lnTo>
                    <a:pt x="290830" y="395820"/>
                  </a:lnTo>
                  <a:close/>
                </a:path>
                <a:path w="1132205" h="473075">
                  <a:moveTo>
                    <a:pt x="369570" y="363054"/>
                  </a:moveTo>
                  <a:lnTo>
                    <a:pt x="355701" y="339432"/>
                  </a:lnTo>
                  <a:lnTo>
                    <a:pt x="355701" y="362597"/>
                  </a:lnTo>
                  <a:lnTo>
                    <a:pt x="353631" y="372389"/>
                  </a:lnTo>
                  <a:lnTo>
                    <a:pt x="347662" y="379234"/>
                  </a:lnTo>
                  <a:lnTo>
                    <a:pt x="338074" y="383235"/>
                  </a:lnTo>
                  <a:lnTo>
                    <a:pt x="325221" y="384543"/>
                  </a:lnTo>
                  <a:lnTo>
                    <a:pt x="305714" y="384543"/>
                  </a:lnTo>
                  <a:lnTo>
                    <a:pt x="305714" y="342480"/>
                  </a:lnTo>
                  <a:lnTo>
                    <a:pt x="325221" y="342480"/>
                  </a:lnTo>
                  <a:lnTo>
                    <a:pt x="338213" y="343674"/>
                  </a:lnTo>
                  <a:lnTo>
                    <a:pt x="347776" y="347345"/>
                  </a:lnTo>
                  <a:lnTo>
                    <a:pt x="353682" y="353606"/>
                  </a:lnTo>
                  <a:lnTo>
                    <a:pt x="355701" y="362597"/>
                  </a:lnTo>
                  <a:lnTo>
                    <a:pt x="355701" y="339432"/>
                  </a:lnTo>
                  <a:lnTo>
                    <a:pt x="346710" y="336384"/>
                  </a:lnTo>
                  <a:lnTo>
                    <a:pt x="346710" y="335622"/>
                  </a:lnTo>
                  <a:lnTo>
                    <a:pt x="353707" y="331990"/>
                  </a:lnTo>
                  <a:lnTo>
                    <a:pt x="354012" y="331660"/>
                  </a:lnTo>
                  <a:lnTo>
                    <a:pt x="358876" y="326428"/>
                  </a:lnTo>
                  <a:lnTo>
                    <a:pt x="362064" y="319405"/>
                  </a:lnTo>
                  <a:lnTo>
                    <a:pt x="363169" y="311391"/>
                  </a:lnTo>
                  <a:lnTo>
                    <a:pt x="360349" y="298831"/>
                  </a:lnTo>
                  <a:lnTo>
                    <a:pt x="356997" y="295236"/>
                  </a:lnTo>
                  <a:lnTo>
                    <a:pt x="352475" y="290385"/>
                  </a:lnTo>
                  <a:lnTo>
                    <a:pt x="349300" y="289140"/>
                  </a:lnTo>
                  <a:lnTo>
                    <a:pt x="349300" y="313220"/>
                  </a:lnTo>
                  <a:lnTo>
                    <a:pt x="347776" y="320865"/>
                  </a:lnTo>
                  <a:lnTo>
                    <a:pt x="343014" y="326669"/>
                  </a:lnTo>
                  <a:lnTo>
                    <a:pt x="334632" y="330365"/>
                  </a:lnTo>
                  <a:lnTo>
                    <a:pt x="322326" y="331660"/>
                  </a:lnTo>
                  <a:lnTo>
                    <a:pt x="305714" y="331660"/>
                  </a:lnTo>
                  <a:lnTo>
                    <a:pt x="305714" y="295236"/>
                  </a:lnTo>
                  <a:lnTo>
                    <a:pt x="322935" y="295236"/>
                  </a:lnTo>
                  <a:lnTo>
                    <a:pt x="334378" y="296202"/>
                  </a:lnTo>
                  <a:lnTo>
                    <a:pt x="342633" y="299313"/>
                  </a:lnTo>
                  <a:lnTo>
                    <a:pt x="347624" y="304888"/>
                  </a:lnTo>
                  <a:lnTo>
                    <a:pt x="349300" y="313220"/>
                  </a:lnTo>
                  <a:lnTo>
                    <a:pt x="349300" y="289140"/>
                  </a:lnTo>
                  <a:lnTo>
                    <a:pt x="340334" y="285610"/>
                  </a:lnTo>
                  <a:lnTo>
                    <a:pt x="324764" y="284111"/>
                  </a:lnTo>
                  <a:lnTo>
                    <a:pt x="291541" y="284111"/>
                  </a:lnTo>
                  <a:lnTo>
                    <a:pt x="291541" y="395820"/>
                  </a:lnTo>
                  <a:lnTo>
                    <a:pt x="327202" y="395820"/>
                  </a:lnTo>
                  <a:lnTo>
                    <a:pt x="344360" y="393788"/>
                  </a:lnTo>
                  <a:lnTo>
                    <a:pt x="357759" y="387667"/>
                  </a:lnTo>
                  <a:lnTo>
                    <a:pt x="360413" y="384543"/>
                  </a:lnTo>
                  <a:lnTo>
                    <a:pt x="366458" y="377431"/>
                  </a:lnTo>
                  <a:lnTo>
                    <a:pt x="369570" y="363054"/>
                  </a:lnTo>
                  <a:close/>
                </a:path>
                <a:path w="1132205" h="473075">
                  <a:moveTo>
                    <a:pt x="388759" y="87884"/>
                  </a:moveTo>
                  <a:lnTo>
                    <a:pt x="371703" y="87884"/>
                  </a:lnTo>
                  <a:lnTo>
                    <a:pt x="350367" y="147624"/>
                  </a:lnTo>
                  <a:lnTo>
                    <a:pt x="347776" y="155397"/>
                  </a:lnTo>
                  <a:lnTo>
                    <a:pt x="345338" y="163169"/>
                  </a:lnTo>
                  <a:lnTo>
                    <a:pt x="342747" y="170942"/>
                  </a:lnTo>
                  <a:lnTo>
                    <a:pt x="341985" y="170942"/>
                  </a:lnTo>
                  <a:lnTo>
                    <a:pt x="339242" y="163169"/>
                  </a:lnTo>
                  <a:lnTo>
                    <a:pt x="334060" y="147624"/>
                  </a:lnTo>
                  <a:lnTo>
                    <a:pt x="318655" y="104800"/>
                  </a:lnTo>
                  <a:lnTo>
                    <a:pt x="312572" y="87884"/>
                  </a:lnTo>
                  <a:lnTo>
                    <a:pt x="295503" y="87884"/>
                  </a:lnTo>
                  <a:lnTo>
                    <a:pt x="295503" y="199593"/>
                  </a:lnTo>
                  <a:lnTo>
                    <a:pt x="308305" y="199593"/>
                  </a:lnTo>
                  <a:lnTo>
                    <a:pt x="308305" y="137718"/>
                  </a:lnTo>
                  <a:lnTo>
                    <a:pt x="308127" y="130251"/>
                  </a:lnTo>
                  <a:lnTo>
                    <a:pt x="307695" y="121323"/>
                  </a:lnTo>
                  <a:lnTo>
                    <a:pt x="306628" y="104800"/>
                  </a:lnTo>
                  <a:lnTo>
                    <a:pt x="307238" y="104800"/>
                  </a:lnTo>
                  <a:lnTo>
                    <a:pt x="315950" y="129895"/>
                  </a:lnTo>
                  <a:lnTo>
                    <a:pt x="337261" y="188315"/>
                  </a:lnTo>
                  <a:lnTo>
                    <a:pt x="346710" y="188315"/>
                  </a:lnTo>
                  <a:lnTo>
                    <a:pt x="353047" y="170942"/>
                  </a:lnTo>
                  <a:lnTo>
                    <a:pt x="367893" y="130251"/>
                  </a:lnTo>
                  <a:lnTo>
                    <a:pt x="376732" y="104800"/>
                  </a:lnTo>
                  <a:lnTo>
                    <a:pt x="377342" y="104800"/>
                  </a:lnTo>
                  <a:lnTo>
                    <a:pt x="376732" y="112712"/>
                  </a:lnTo>
                  <a:lnTo>
                    <a:pt x="376135" y="121323"/>
                  </a:lnTo>
                  <a:lnTo>
                    <a:pt x="375691" y="129895"/>
                  </a:lnTo>
                  <a:lnTo>
                    <a:pt x="375513" y="137718"/>
                  </a:lnTo>
                  <a:lnTo>
                    <a:pt x="375513" y="199593"/>
                  </a:lnTo>
                  <a:lnTo>
                    <a:pt x="388759" y="199593"/>
                  </a:lnTo>
                  <a:lnTo>
                    <a:pt x="388759" y="104800"/>
                  </a:lnTo>
                  <a:lnTo>
                    <a:pt x="388759" y="87884"/>
                  </a:lnTo>
                  <a:close/>
                </a:path>
                <a:path w="1132205" h="473075">
                  <a:moveTo>
                    <a:pt x="439610" y="383781"/>
                  </a:moveTo>
                  <a:lnTo>
                    <a:pt x="390842" y="383781"/>
                  </a:lnTo>
                  <a:lnTo>
                    <a:pt x="390842" y="284111"/>
                  </a:lnTo>
                  <a:lnTo>
                    <a:pt x="376682" y="284111"/>
                  </a:lnTo>
                  <a:lnTo>
                    <a:pt x="376682" y="395820"/>
                  </a:lnTo>
                  <a:lnTo>
                    <a:pt x="439610" y="395820"/>
                  </a:lnTo>
                  <a:lnTo>
                    <a:pt x="439610" y="383781"/>
                  </a:lnTo>
                  <a:close/>
                </a:path>
                <a:path w="1132205" h="473075">
                  <a:moveTo>
                    <a:pt x="470395" y="187553"/>
                  </a:moveTo>
                  <a:lnTo>
                    <a:pt x="418426" y="187553"/>
                  </a:lnTo>
                  <a:lnTo>
                    <a:pt x="418426" y="146862"/>
                  </a:lnTo>
                  <a:lnTo>
                    <a:pt x="460794" y="146862"/>
                  </a:lnTo>
                  <a:lnTo>
                    <a:pt x="460794" y="134823"/>
                  </a:lnTo>
                  <a:lnTo>
                    <a:pt x="418426" y="134823"/>
                  </a:lnTo>
                  <a:lnTo>
                    <a:pt x="418426" y="99771"/>
                  </a:lnTo>
                  <a:lnTo>
                    <a:pt x="468718" y="99771"/>
                  </a:lnTo>
                  <a:lnTo>
                    <a:pt x="468718" y="87884"/>
                  </a:lnTo>
                  <a:lnTo>
                    <a:pt x="404253" y="87884"/>
                  </a:lnTo>
                  <a:lnTo>
                    <a:pt x="404253" y="199593"/>
                  </a:lnTo>
                  <a:lnTo>
                    <a:pt x="470395" y="199593"/>
                  </a:lnTo>
                  <a:lnTo>
                    <a:pt x="470395" y="187553"/>
                  </a:lnTo>
                  <a:close/>
                </a:path>
                <a:path w="1132205" h="473075">
                  <a:moveTo>
                    <a:pt x="510425" y="383781"/>
                  </a:moveTo>
                  <a:lnTo>
                    <a:pt x="458457" y="383781"/>
                  </a:lnTo>
                  <a:lnTo>
                    <a:pt x="458457" y="343090"/>
                  </a:lnTo>
                  <a:lnTo>
                    <a:pt x="500824" y="343090"/>
                  </a:lnTo>
                  <a:lnTo>
                    <a:pt x="500824" y="331050"/>
                  </a:lnTo>
                  <a:lnTo>
                    <a:pt x="458457" y="331050"/>
                  </a:lnTo>
                  <a:lnTo>
                    <a:pt x="458457" y="295998"/>
                  </a:lnTo>
                  <a:lnTo>
                    <a:pt x="508749" y="295998"/>
                  </a:lnTo>
                  <a:lnTo>
                    <a:pt x="508749" y="284111"/>
                  </a:lnTo>
                  <a:lnTo>
                    <a:pt x="444284" y="284111"/>
                  </a:lnTo>
                  <a:lnTo>
                    <a:pt x="444284" y="395820"/>
                  </a:lnTo>
                  <a:lnTo>
                    <a:pt x="510425" y="395820"/>
                  </a:lnTo>
                  <a:lnTo>
                    <a:pt x="510425" y="383781"/>
                  </a:lnTo>
                  <a:close/>
                </a:path>
                <a:path w="1132205" h="473075">
                  <a:moveTo>
                    <a:pt x="558431" y="87884"/>
                  </a:moveTo>
                  <a:lnTo>
                    <a:pt x="545020" y="87884"/>
                  </a:lnTo>
                  <a:lnTo>
                    <a:pt x="545020" y="145948"/>
                  </a:lnTo>
                  <a:lnTo>
                    <a:pt x="545198" y="154774"/>
                  </a:lnTo>
                  <a:lnTo>
                    <a:pt x="545655" y="163741"/>
                  </a:lnTo>
                  <a:lnTo>
                    <a:pt x="546239" y="172656"/>
                  </a:lnTo>
                  <a:lnTo>
                    <a:pt x="546849" y="181305"/>
                  </a:lnTo>
                  <a:lnTo>
                    <a:pt x="546087" y="181305"/>
                  </a:lnTo>
                  <a:lnTo>
                    <a:pt x="534200" y="158292"/>
                  </a:lnTo>
                  <a:lnTo>
                    <a:pt x="503999" y="106019"/>
                  </a:lnTo>
                  <a:lnTo>
                    <a:pt x="493509" y="87884"/>
                  </a:lnTo>
                  <a:lnTo>
                    <a:pt x="478878" y="87884"/>
                  </a:lnTo>
                  <a:lnTo>
                    <a:pt x="478878" y="199593"/>
                  </a:lnTo>
                  <a:lnTo>
                    <a:pt x="492290" y="199593"/>
                  </a:lnTo>
                  <a:lnTo>
                    <a:pt x="492290" y="140919"/>
                  </a:lnTo>
                  <a:lnTo>
                    <a:pt x="492112" y="132105"/>
                  </a:lnTo>
                  <a:lnTo>
                    <a:pt x="491680" y="123304"/>
                  </a:lnTo>
                  <a:lnTo>
                    <a:pt x="490613" y="106019"/>
                  </a:lnTo>
                  <a:lnTo>
                    <a:pt x="491223" y="106019"/>
                  </a:lnTo>
                  <a:lnTo>
                    <a:pt x="503262" y="129032"/>
                  </a:lnTo>
                  <a:lnTo>
                    <a:pt x="543953" y="199593"/>
                  </a:lnTo>
                  <a:lnTo>
                    <a:pt x="558431" y="199593"/>
                  </a:lnTo>
                  <a:lnTo>
                    <a:pt x="558431" y="181305"/>
                  </a:lnTo>
                  <a:lnTo>
                    <a:pt x="558431" y="87884"/>
                  </a:lnTo>
                  <a:close/>
                </a:path>
                <a:path w="1132205" h="473075">
                  <a:moveTo>
                    <a:pt x="645248" y="87884"/>
                  </a:moveTo>
                  <a:lnTo>
                    <a:pt x="563410" y="87884"/>
                  </a:lnTo>
                  <a:lnTo>
                    <a:pt x="563410" y="99771"/>
                  </a:lnTo>
                  <a:lnTo>
                    <a:pt x="597242" y="99771"/>
                  </a:lnTo>
                  <a:lnTo>
                    <a:pt x="597242" y="199593"/>
                  </a:lnTo>
                  <a:lnTo>
                    <a:pt x="611416" y="199593"/>
                  </a:lnTo>
                  <a:lnTo>
                    <a:pt x="611416" y="99771"/>
                  </a:lnTo>
                  <a:lnTo>
                    <a:pt x="645248" y="99771"/>
                  </a:lnTo>
                  <a:lnTo>
                    <a:pt x="645248" y="87884"/>
                  </a:lnTo>
                  <a:close/>
                </a:path>
                <a:path w="1132205" h="473075">
                  <a:moveTo>
                    <a:pt x="1132078" y="236334"/>
                  </a:moveTo>
                  <a:lnTo>
                    <a:pt x="1126782" y="186410"/>
                  </a:lnTo>
                  <a:lnTo>
                    <a:pt x="1111427" y="139458"/>
                  </a:lnTo>
                  <a:lnTo>
                    <a:pt x="1086853" y="96875"/>
                  </a:lnTo>
                  <a:lnTo>
                    <a:pt x="1053858" y="60109"/>
                  </a:lnTo>
                  <a:lnTo>
                    <a:pt x="1013269" y="30556"/>
                  </a:lnTo>
                  <a:lnTo>
                    <a:pt x="967384" y="10185"/>
                  </a:lnTo>
                  <a:lnTo>
                    <a:pt x="919048" y="0"/>
                  </a:lnTo>
                  <a:lnTo>
                    <a:pt x="869886" y="0"/>
                  </a:lnTo>
                  <a:lnTo>
                    <a:pt x="821550" y="10185"/>
                  </a:lnTo>
                  <a:lnTo>
                    <a:pt x="775665" y="30556"/>
                  </a:lnTo>
                  <a:lnTo>
                    <a:pt x="735076" y="60109"/>
                  </a:lnTo>
                  <a:lnTo>
                    <a:pt x="702081" y="96875"/>
                  </a:lnTo>
                  <a:lnTo>
                    <a:pt x="677506" y="139458"/>
                  </a:lnTo>
                  <a:lnTo>
                    <a:pt x="662152" y="186410"/>
                  </a:lnTo>
                  <a:lnTo>
                    <a:pt x="656856" y="236334"/>
                  </a:lnTo>
                  <a:lnTo>
                    <a:pt x="662152" y="286258"/>
                  </a:lnTo>
                  <a:lnTo>
                    <a:pt x="677506" y="333222"/>
                  </a:lnTo>
                  <a:lnTo>
                    <a:pt x="702081" y="375793"/>
                  </a:lnTo>
                  <a:lnTo>
                    <a:pt x="735076" y="412559"/>
                  </a:lnTo>
                  <a:lnTo>
                    <a:pt x="775665" y="442112"/>
                  </a:lnTo>
                  <a:lnTo>
                    <a:pt x="821550" y="462483"/>
                  </a:lnTo>
                  <a:lnTo>
                    <a:pt x="869886" y="472681"/>
                  </a:lnTo>
                  <a:lnTo>
                    <a:pt x="919048" y="472681"/>
                  </a:lnTo>
                  <a:lnTo>
                    <a:pt x="967384" y="462483"/>
                  </a:lnTo>
                  <a:lnTo>
                    <a:pt x="1013269" y="442112"/>
                  </a:lnTo>
                  <a:lnTo>
                    <a:pt x="1053858" y="412559"/>
                  </a:lnTo>
                  <a:lnTo>
                    <a:pt x="1086853" y="375793"/>
                  </a:lnTo>
                  <a:lnTo>
                    <a:pt x="1111427" y="333222"/>
                  </a:lnTo>
                  <a:lnTo>
                    <a:pt x="1126782" y="286258"/>
                  </a:lnTo>
                  <a:lnTo>
                    <a:pt x="1132078" y="236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110" y="5383065"/>
              <a:ext cx="228600" cy="2357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348306" y="5128221"/>
              <a:ext cx="1990725" cy="544195"/>
            </a:xfrm>
            <a:custGeom>
              <a:avLst/>
              <a:gdLst/>
              <a:ahLst/>
              <a:cxnLst/>
              <a:rect l="l" t="t" r="r" b="b"/>
              <a:pathLst>
                <a:path w="1990725" h="544195">
                  <a:moveTo>
                    <a:pt x="32512" y="494360"/>
                  </a:moveTo>
                  <a:lnTo>
                    <a:pt x="0" y="494360"/>
                  </a:lnTo>
                  <a:lnTo>
                    <a:pt x="0" y="503250"/>
                  </a:lnTo>
                  <a:lnTo>
                    <a:pt x="32512" y="503250"/>
                  </a:lnTo>
                  <a:lnTo>
                    <a:pt x="32512" y="494360"/>
                  </a:lnTo>
                  <a:close/>
                </a:path>
                <a:path w="1990725" h="544195">
                  <a:moveTo>
                    <a:pt x="32512" y="290537"/>
                  </a:moveTo>
                  <a:lnTo>
                    <a:pt x="0" y="290537"/>
                  </a:lnTo>
                  <a:lnTo>
                    <a:pt x="0" y="299427"/>
                  </a:lnTo>
                  <a:lnTo>
                    <a:pt x="32512" y="299427"/>
                  </a:lnTo>
                  <a:lnTo>
                    <a:pt x="32512" y="290537"/>
                  </a:lnTo>
                  <a:close/>
                </a:path>
                <a:path w="1990725" h="544195">
                  <a:moveTo>
                    <a:pt x="32512" y="86702"/>
                  </a:moveTo>
                  <a:lnTo>
                    <a:pt x="0" y="86702"/>
                  </a:lnTo>
                  <a:lnTo>
                    <a:pt x="0" y="95592"/>
                  </a:lnTo>
                  <a:lnTo>
                    <a:pt x="32512" y="95592"/>
                  </a:lnTo>
                  <a:lnTo>
                    <a:pt x="32512" y="86702"/>
                  </a:lnTo>
                  <a:close/>
                </a:path>
                <a:path w="1990725" h="544195">
                  <a:moveTo>
                    <a:pt x="127647" y="283425"/>
                  </a:moveTo>
                  <a:lnTo>
                    <a:pt x="127038" y="278345"/>
                  </a:lnTo>
                  <a:lnTo>
                    <a:pt x="126631" y="275043"/>
                  </a:lnTo>
                  <a:lnTo>
                    <a:pt x="117348" y="276656"/>
                  </a:lnTo>
                  <a:lnTo>
                    <a:pt x="108204" y="277647"/>
                  </a:lnTo>
                  <a:lnTo>
                    <a:pt x="98640" y="278142"/>
                  </a:lnTo>
                  <a:lnTo>
                    <a:pt x="88138" y="278345"/>
                  </a:lnTo>
                  <a:lnTo>
                    <a:pt x="88138" y="244436"/>
                  </a:lnTo>
                  <a:lnTo>
                    <a:pt x="121170" y="244436"/>
                  </a:lnTo>
                  <a:lnTo>
                    <a:pt x="121170" y="235927"/>
                  </a:lnTo>
                  <a:lnTo>
                    <a:pt x="77851" y="235927"/>
                  </a:lnTo>
                  <a:lnTo>
                    <a:pt x="77851" y="286854"/>
                  </a:lnTo>
                  <a:lnTo>
                    <a:pt x="85217" y="286854"/>
                  </a:lnTo>
                  <a:lnTo>
                    <a:pt x="96964" y="286727"/>
                  </a:lnTo>
                  <a:lnTo>
                    <a:pt x="107480" y="286232"/>
                  </a:lnTo>
                  <a:lnTo>
                    <a:pt x="117487" y="285191"/>
                  </a:lnTo>
                  <a:lnTo>
                    <a:pt x="127647" y="283425"/>
                  </a:lnTo>
                  <a:close/>
                </a:path>
                <a:path w="1990725" h="544195">
                  <a:moveTo>
                    <a:pt x="127647" y="79590"/>
                  </a:moveTo>
                  <a:lnTo>
                    <a:pt x="127038" y="74510"/>
                  </a:lnTo>
                  <a:lnTo>
                    <a:pt x="126631" y="71208"/>
                  </a:lnTo>
                  <a:lnTo>
                    <a:pt x="117348" y="72834"/>
                  </a:lnTo>
                  <a:lnTo>
                    <a:pt x="108204" y="73812"/>
                  </a:lnTo>
                  <a:lnTo>
                    <a:pt x="98640" y="74320"/>
                  </a:lnTo>
                  <a:lnTo>
                    <a:pt x="88138" y="74510"/>
                  </a:lnTo>
                  <a:lnTo>
                    <a:pt x="88138" y="40601"/>
                  </a:lnTo>
                  <a:lnTo>
                    <a:pt x="121170" y="40601"/>
                  </a:lnTo>
                  <a:lnTo>
                    <a:pt x="121170" y="32092"/>
                  </a:lnTo>
                  <a:lnTo>
                    <a:pt x="77851" y="32092"/>
                  </a:lnTo>
                  <a:lnTo>
                    <a:pt x="77851" y="83019"/>
                  </a:lnTo>
                  <a:lnTo>
                    <a:pt x="85217" y="83019"/>
                  </a:lnTo>
                  <a:lnTo>
                    <a:pt x="96964" y="82892"/>
                  </a:lnTo>
                  <a:lnTo>
                    <a:pt x="107480" y="82397"/>
                  </a:lnTo>
                  <a:lnTo>
                    <a:pt x="117487" y="81356"/>
                  </a:lnTo>
                  <a:lnTo>
                    <a:pt x="127647" y="79590"/>
                  </a:lnTo>
                  <a:close/>
                </a:path>
                <a:path w="1990725" h="544195">
                  <a:moveTo>
                    <a:pt x="138950" y="485597"/>
                  </a:moveTo>
                  <a:lnTo>
                    <a:pt x="127558" y="479856"/>
                  </a:lnTo>
                  <a:lnTo>
                    <a:pt x="118821" y="471665"/>
                  </a:lnTo>
                  <a:lnTo>
                    <a:pt x="116954" y="468325"/>
                  </a:lnTo>
                  <a:lnTo>
                    <a:pt x="113233" y="461708"/>
                  </a:lnTo>
                  <a:lnTo>
                    <a:pt x="111290" y="450799"/>
                  </a:lnTo>
                  <a:lnTo>
                    <a:pt x="111264" y="446227"/>
                  </a:lnTo>
                  <a:lnTo>
                    <a:pt x="136410" y="446227"/>
                  </a:lnTo>
                  <a:lnTo>
                    <a:pt x="136410" y="437845"/>
                  </a:lnTo>
                  <a:lnTo>
                    <a:pt x="75311" y="437845"/>
                  </a:lnTo>
                  <a:lnTo>
                    <a:pt x="75311" y="446227"/>
                  </a:lnTo>
                  <a:lnTo>
                    <a:pt x="100850" y="446227"/>
                  </a:lnTo>
                  <a:lnTo>
                    <a:pt x="100850" y="450799"/>
                  </a:lnTo>
                  <a:lnTo>
                    <a:pt x="98793" y="462597"/>
                  </a:lnTo>
                  <a:lnTo>
                    <a:pt x="92989" y="473138"/>
                  </a:lnTo>
                  <a:lnTo>
                    <a:pt x="83959" y="481749"/>
                  </a:lnTo>
                  <a:lnTo>
                    <a:pt x="72263" y="487756"/>
                  </a:lnTo>
                  <a:lnTo>
                    <a:pt x="77724" y="496011"/>
                  </a:lnTo>
                  <a:lnTo>
                    <a:pt x="87122" y="491388"/>
                  </a:lnTo>
                  <a:lnTo>
                    <a:pt x="95148" y="485076"/>
                  </a:lnTo>
                  <a:lnTo>
                    <a:pt x="101574" y="477316"/>
                  </a:lnTo>
                  <a:lnTo>
                    <a:pt x="106184" y="468325"/>
                  </a:lnTo>
                  <a:lnTo>
                    <a:pt x="110769" y="476605"/>
                  </a:lnTo>
                  <a:lnTo>
                    <a:pt x="116992" y="483743"/>
                  </a:lnTo>
                  <a:lnTo>
                    <a:pt x="124675" y="489521"/>
                  </a:lnTo>
                  <a:lnTo>
                    <a:pt x="133616" y="493725"/>
                  </a:lnTo>
                  <a:lnTo>
                    <a:pt x="138950" y="485597"/>
                  </a:lnTo>
                  <a:close/>
                </a:path>
                <a:path w="1990725" h="544195">
                  <a:moveTo>
                    <a:pt x="161188" y="504647"/>
                  </a:moveTo>
                  <a:lnTo>
                    <a:pt x="86995" y="504647"/>
                  </a:lnTo>
                  <a:lnTo>
                    <a:pt x="86995" y="513029"/>
                  </a:lnTo>
                  <a:lnTo>
                    <a:pt x="150774" y="513029"/>
                  </a:lnTo>
                  <a:lnTo>
                    <a:pt x="150774" y="543890"/>
                  </a:lnTo>
                  <a:lnTo>
                    <a:pt x="161188" y="543890"/>
                  </a:lnTo>
                  <a:lnTo>
                    <a:pt x="161188" y="504647"/>
                  </a:lnTo>
                  <a:close/>
                </a:path>
                <a:path w="1990725" h="544195">
                  <a:moveTo>
                    <a:pt x="168935" y="226021"/>
                  </a:moveTo>
                  <a:lnTo>
                    <a:pt x="158902" y="226021"/>
                  </a:lnTo>
                  <a:lnTo>
                    <a:pt x="158902" y="255866"/>
                  </a:lnTo>
                  <a:lnTo>
                    <a:pt x="143662" y="255866"/>
                  </a:lnTo>
                  <a:lnTo>
                    <a:pt x="143662" y="228180"/>
                  </a:lnTo>
                  <a:lnTo>
                    <a:pt x="133743" y="228180"/>
                  </a:lnTo>
                  <a:lnTo>
                    <a:pt x="133743" y="291426"/>
                  </a:lnTo>
                  <a:lnTo>
                    <a:pt x="143662" y="291426"/>
                  </a:lnTo>
                  <a:lnTo>
                    <a:pt x="143662" y="264375"/>
                  </a:lnTo>
                  <a:lnTo>
                    <a:pt x="158902" y="264375"/>
                  </a:lnTo>
                  <a:lnTo>
                    <a:pt x="158902" y="301332"/>
                  </a:lnTo>
                  <a:lnTo>
                    <a:pt x="168935" y="301332"/>
                  </a:lnTo>
                  <a:lnTo>
                    <a:pt x="168935" y="264375"/>
                  </a:lnTo>
                  <a:lnTo>
                    <a:pt x="168935" y="255866"/>
                  </a:lnTo>
                  <a:lnTo>
                    <a:pt x="168935" y="226021"/>
                  </a:lnTo>
                  <a:close/>
                </a:path>
                <a:path w="1990725" h="544195">
                  <a:moveTo>
                    <a:pt x="168935" y="22186"/>
                  </a:moveTo>
                  <a:lnTo>
                    <a:pt x="158902" y="22186"/>
                  </a:lnTo>
                  <a:lnTo>
                    <a:pt x="158902" y="52031"/>
                  </a:lnTo>
                  <a:lnTo>
                    <a:pt x="143662" y="52031"/>
                  </a:lnTo>
                  <a:lnTo>
                    <a:pt x="143662" y="24345"/>
                  </a:lnTo>
                  <a:lnTo>
                    <a:pt x="133743" y="24345"/>
                  </a:lnTo>
                  <a:lnTo>
                    <a:pt x="133743" y="87591"/>
                  </a:lnTo>
                  <a:lnTo>
                    <a:pt x="143662" y="87591"/>
                  </a:lnTo>
                  <a:lnTo>
                    <a:pt x="143662" y="60540"/>
                  </a:lnTo>
                  <a:lnTo>
                    <a:pt x="158902" y="60540"/>
                  </a:lnTo>
                  <a:lnTo>
                    <a:pt x="158902" y="97497"/>
                  </a:lnTo>
                  <a:lnTo>
                    <a:pt x="168935" y="97497"/>
                  </a:lnTo>
                  <a:lnTo>
                    <a:pt x="168935" y="60540"/>
                  </a:lnTo>
                  <a:lnTo>
                    <a:pt x="168935" y="52031"/>
                  </a:lnTo>
                  <a:lnTo>
                    <a:pt x="168935" y="22186"/>
                  </a:lnTo>
                  <a:close/>
                </a:path>
                <a:path w="1990725" h="544195">
                  <a:moveTo>
                    <a:pt x="174777" y="331431"/>
                  </a:moveTo>
                  <a:lnTo>
                    <a:pt x="139369" y="311315"/>
                  </a:lnTo>
                  <a:lnTo>
                    <a:pt x="136156" y="300570"/>
                  </a:lnTo>
                  <a:lnTo>
                    <a:pt x="136156" y="296125"/>
                  </a:lnTo>
                  <a:lnTo>
                    <a:pt x="125615" y="296125"/>
                  </a:lnTo>
                  <a:lnTo>
                    <a:pt x="125615" y="300570"/>
                  </a:lnTo>
                  <a:lnTo>
                    <a:pt x="122402" y="311315"/>
                  </a:lnTo>
                  <a:lnTo>
                    <a:pt x="113855" y="320471"/>
                  </a:lnTo>
                  <a:lnTo>
                    <a:pt x="101549" y="327393"/>
                  </a:lnTo>
                  <a:lnTo>
                    <a:pt x="87122" y="331431"/>
                  </a:lnTo>
                  <a:lnTo>
                    <a:pt x="91567" y="339432"/>
                  </a:lnTo>
                  <a:lnTo>
                    <a:pt x="103759" y="336092"/>
                  </a:lnTo>
                  <a:lnTo>
                    <a:pt x="114884" y="330771"/>
                  </a:lnTo>
                  <a:lnTo>
                    <a:pt x="124193" y="323621"/>
                  </a:lnTo>
                  <a:lnTo>
                    <a:pt x="130949" y="314794"/>
                  </a:lnTo>
                  <a:lnTo>
                    <a:pt x="137668" y="323621"/>
                  </a:lnTo>
                  <a:lnTo>
                    <a:pt x="146989" y="330771"/>
                  </a:lnTo>
                  <a:lnTo>
                    <a:pt x="158178" y="336092"/>
                  </a:lnTo>
                  <a:lnTo>
                    <a:pt x="170459" y="339432"/>
                  </a:lnTo>
                  <a:lnTo>
                    <a:pt x="174777" y="331431"/>
                  </a:lnTo>
                  <a:close/>
                </a:path>
                <a:path w="1990725" h="544195">
                  <a:moveTo>
                    <a:pt x="174777" y="127596"/>
                  </a:moveTo>
                  <a:lnTo>
                    <a:pt x="160274" y="123558"/>
                  </a:lnTo>
                  <a:lnTo>
                    <a:pt x="147942" y="116636"/>
                  </a:lnTo>
                  <a:lnTo>
                    <a:pt x="142621" y="110959"/>
                  </a:lnTo>
                  <a:lnTo>
                    <a:pt x="139369" y="107492"/>
                  </a:lnTo>
                  <a:lnTo>
                    <a:pt x="136156" y="96735"/>
                  </a:lnTo>
                  <a:lnTo>
                    <a:pt x="136156" y="92290"/>
                  </a:lnTo>
                  <a:lnTo>
                    <a:pt x="125615" y="92290"/>
                  </a:lnTo>
                  <a:lnTo>
                    <a:pt x="125615" y="96735"/>
                  </a:lnTo>
                  <a:lnTo>
                    <a:pt x="122402" y="107492"/>
                  </a:lnTo>
                  <a:lnTo>
                    <a:pt x="113855" y="116636"/>
                  </a:lnTo>
                  <a:lnTo>
                    <a:pt x="101549" y="123558"/>
                  </a:lnTo>
                  <a:lnTo>
                    <a:pt x="87122" y="127596"/>
                  </a:lnTo>
                  <a:lnTo>
                    <a:pt x="91567" y="135597"/>
                  </a:lnTo>
                  <a:lnTo>
                    <a:pt x="103759" y="132270"/>
                  </a:lnTo>
                  <a:lnTo>
                    <a:pt x="114884" y="126949"/>
                  </a:lnTo>
                  <a:lnTo>
                    <a:pt x="124193" y="119786"/>
                  </a:lnTo>
                  <a:lnTo>
                    <a:pt x="130949" y="110959"/>
                  </a:lnTo>
                  <a:lnTo>
                    <a:pt x="137668" y="119786"/>
                  </a:lnTo>
                  <a:lnTo>
                    <a:pt x="146989" y="126949"/>
                  </a:lnTo>
                  <a:lnTo>
                    <a:pt x="158178" y="132270"/>
                  </a:lnTo>
                  <a:lnTo>
                    <a:pt x="170459" y="135597"/>
                  </a:lnTo>
                  <a:lnTo>
                    <a:pt x="174777" y="127596"/>
                  </a:lnTo>
                  <a:close/>
                </a:path>
                <a:path w="1990725" h="544195">
                  <a:moveTo>
                    <a:pt x="178079" y="459816"/>
                  </a:moveTo>
                  <a:lnTo>
                    <a:pt x="161188" y="459816"/>
                  </a:lnTo>
                  <a:lnTo>
                    <a:pt x="161188" y="429971"/>
                  </a:lnTo>
                  <a:lnTo>
                    <a:pt x="150774" y="429971"/>
                  </a:lnTo>
                  <a:lnTo>
                    <a:pt x="150774" y="498551"/>
                  </a:lnTo>
                  <a:lnTo>
                    <a:pt x="161188" y="498551"/>
                  </a:lnTo>
                  <a:lnTo>
                    <a:pt x="161188" y="468452"/>
                  </a:lnTo>
                  <a:lnTo>
                    <a:pt x="178079" y="468452"/>
                  </a:lnTo>
                  <a:lnTo>
                    <a:pt x="178079" y="459816"/>
                  </a:lnTo>
                  <a:close/>
                </a:path>
                <a:path w="1990725" h="544195">
                  <a:moveTo>
                    <a:pt x="252577" y="483819"/>
                  </a:moveTo>
                  <a:lnTo>
                    <a:pt x="241236" y="477989"/>
                  </a:lnTo>
                  <a:lnTo>
                    <a:pt x="232498" y="469633"/>
                  </a:lnTo>
                  <a:lnTo>
                    <a:pt x="230746" y="466420"/>
                  </a:lnTo>
                  <a:lnTo>
                    <a:pt x="226872" y="459320"/>
                  </a:lnTo>
                  <a:lnTo>
                    <a:pt x="224955" y="448005"/>
                  </a:lnTo>
                  <a:lnTo>
                    <a:pt x="224891" y="436321"/>
                  </a:lnTo>
                  <a:lnTo>
                    <a:pt x="214477" y="436321"/>
                  </a:lnTo>
                  <a:lnTo>
                    <a:pt x="214477" y="448005"/>
                  </a:lnTo>
                  <a:lnTo>
                    <a:pt x="212432" y="460552"/>
                  </a:lnTo>
                  <a:lnTo>
                    <a:pt x="206629" y="471627"/>
                  </a:lnTo>
                  <a:lnTo>
                    <a:pt x="197535" y="480618"/>
                  </a:lnTo>
                  <a:lnTo>
                    <a:pt x="185635" y="486867"/>
                  </a:lnTo>
                  <a:lnTo>
                    <a:pt x="191096" y="495376"/>
                  </a:lnTo>
                  <a:lnTo>
                    <a:pt x="200710" y="490550"/>
                  </a:lnTo>
                  <a:lnTo>
                    <a:pt x="208851" y="483997"/>
                  </a:lnTo>
                  <a:lnTo>
                    <a:pt x="215315" y="475894"/>
                  </a:lnTo>
                  <a:lnTo>
                    <a:pt x="219938" y="466420"/>
                  </a:lnTo>
                  <a:lnTo>
                    <a:pt x="224497" y="474738"/>
                  </a:lnTo>
                  <a:lnTo>
                    <a:pt x="230657" y="481850"/>
                  </a:lnTo>
                  <a:lnTo>
                    <a:pt x="238213" y="487641"/>
                  </a:lnTo>
                  <a:lnTo>
                    <a:pt x="246989" y="491947"/>
                  </a:lnTo>
                  <a:lnTo>
                    <a:pt x="252577" y="483819"/>
                  </a:lnTo>
                  <a:close/>
                </a:path>
                <a:path w="1990725" h="544195">
                  <a:moveTo>
                    <a:pt x="279006" y="330288"/>
                  </a:moveTo>
                  <a:lnTo>
                    <a:pt x="208622" y="330288"/>
                  </a:lnTo>
                  <a:lnTo>
                    <a:pt x="208622" y="316953"/>
                  </a:lnTo>
                  <a:lnTo>
                    <a:pt x="276212" y="316953"/>
                  </a:lnTo>
                  <a:lnTo>
                    <a:pt x="276212" y="288251"/>
                  </a:lnTo>
                  <a:lnTo>
                    <a:pt x="197954" y="288251"/>
                  </a:lnTo>
                  <a:lnTo>
                    <a:pt x="197954" y="296506"/>
                  </a:lnTo>
                  <a:lnTo>
                    <a:pt x="265798" y="296506"/>
                  </a:lnTo>
                  <a:lnTo>
                    <a:pt x="265798" y="309079"/>
                  </a:lnTo>
                  <a:lnTo>
                    <a:pt x="198335" y="309079"/>
                  </a:lnTo>
                  <a:lnTo>
                    <a:pt x="198335" y="338543"/>
                  </a:lnTo>
                  <a:lnTo>
                    <a:pt x="279006" y="338543"/>
                  </a:lnTo>
                  <a:lnTo>
                    <a:pt x="279006" y="330288"/>
                  </a:lnTo>
                  <a:close/>
                </a:path>
                <a:path w="1990725" h="544195">
                  <a:moveTo>
                    <a:pt x="279006" y="126453"/>
                  </a:moveTo>
                  <a:lnTo>
                    <a:pt x="208622" y="126453"/>
                  </a:lnTo>
                  <a:lnTo>
                    <a:pt x="208622" y="113118"/>
                  </a:lnTo>
                  <a:lnTo>
                    <a:pt x="276212" y="113118"/>
                  </a:lnTo>
                  <a:lnTo>
                    <a:pt x="276212" y="84416"/>
                  </a:lnTo>
                  <a:lnTo>
                    <a:pt x="197954" y="84416"/>
                  </a:lnTo>
                  <a:lnTo>
                    <a:pt x="197954" y="92671"/>
                  </a:lnTo>
                  <a:lnTo>
                    <a:pt x="265798" y="92671"/>
                  </a:lnTo>
                  <a:lnTo>
                    <a:pt x="265798" y="105244"/>
                  </a:lnTo>
                  <a:lnTo>
                    <a:pt x="198335" y="105244"/>
                  </a:lnTo>
                  <a:lnTo>
                    <a:pt x="198335" y="134708"/>
                  </a:lnTo>
                  <a:lnTo>
                    <a:pt x="279006" y="134708"/>
                  </a:lnTo>
                  <a:lnTo>
                    <a:pt x="279006" y="126453"/>
                  </a:lnTo>
                  <a:close/>
                </a:path>
                <a:path w="1990725" h="544195">
                  <a:moveTo>
                    <a:pt x="279641" y="429971"/>
                  </a:moveTo>
                  <a:lnTo>
                    <a:pt x="269100" y="429971"/>
                  </a:lnTo>
                  <a:lnTo>
                    <a:pt x="269100" y="454101"/>
                  </a:lnTo>
                  <a:lnTo>
                    <a:pt x="244322" y="454101"/>
                  </a:lnTo>
                  <a:lnTo>
                    <a:pt x="244322" y="462610"/>
                  </a:lnTo>
                  <a:lnTo>
                    <a:pt x="269100" y="462610"/>
                  </a:lnTo>
                  <a:lnTo>
                    <a:pt x="269100" y="497281"/>
                  </a:lnTo>
                  <a:lnTo>
                    <a:pt x="279641" y="497281"/>
                  </a:lnTo>
                  <a:lnTo>
                    <a:pt x="279641" y="429971"/>
                  </a:lnTo>
                  <a:close/>
                </a:path>
                <a:path w="1990725" h="544195">
                  <a:moveTo>
                    <a:pt x="279895" y="522173"/>
                  </a:moveTo>
                  <a:lnTo>
                    <a:pt x="277266" y="513041"/>
                  </a:lnTo>
                  <a:lnTo>
                    <a:pt x="272567" y="508838"/>
                  </a:lnTo>
                  <a:lnTo>
                    <a:pt x="269735" y="506298"/>
                  </a:lnTo>
                  <a:lnTo>
                    <a:pt x="269608" y="506260"/>
                  </a:lnTo>
                  <a:lnTo>
                    <a:pt x="269608" y="522173"/>
                  </a:lnTo>
                  <a:lnTo>
                    <a:pt x="267703" y="527723"/>
                  </a:lnTo>
                  <a:lnTo>
                    <a:pt x="262255" y="531876"/>
                  </a:lnTo>
                  <a:lnTo>
                    <a:pt x="253580" y="534479"/>
                  </a:lnTo>
                  <a:lnTo>
                    <a:pt x="242036" y="535381"/>
                  </a:lnTo>
                  <a:lnTo>
                    <a:pt x="230492" y="534479"/>
                  </a:lnTo>
                  <a:lnTo>
                    <a:pt x="221818" y="531876"/>
                  </a:lnTo>
                  <a:lnTo>
                    <a:pt x="216369" y="527723"/>
                  </a:lnTo>
                  <a:lnTo>
                    <a:pt x="214477" y="522173"/>
                  </a:lnTo>
                  <a:lnTo>
                    <a:pt x="216369" y="516559"/>
                  </a:lnTo>
                  <a:lnTo>
                    <a:pt x="221818" y="512368"/>
                  </a:lnTo>
                  <a:lnTo>
                    <a:pt x="230492" y="509739"/>
                  </a:lnTo>
                  <a:lnTo>
                    <a:pt x="242036" y="508838"/>
                  </a:lnTo>
                  <a:lnTo>
                    <a:pt x="253580" y="509739"/>
                  </a:lnTo>
                  <a:lnTo>
                    <a:pt x="262255" y="512368"/>
                  </a:lnTo>
                  <a:lnTo>
                    <a:pt x="267703" y="516559"/>
                  </a:lnTo>
                  <a:lnTo>
                    <a:pt x="269608" y="522173"/>
                  </a:lnTo>
                  <a:lnTo>
                    <a:pt x="269608" y="506260"/>
                  </a:lnTo>
                  <a:lnTo>
                    <a:pt x="257810" y="502132"/>
                  </a:lnTo>
                  <a:lnTo>
                    <a:pt x="242036" y="500710"/>
                  </a:lnTo>
                  <a:lnTo>
                    <a:pt x="226237" y="502132"/>
                  </a:lnTo>
                  <a:lnTo>
                    <a:pt x="214287" y="506298"/>
                  </a:lnTo>
                  <a:lnTo>
                    <a:pt x="206705" y="513041"/>
                  </a:lnTo>
                  <a:lnTo>
                    <a:pt x="204050" y="522173"/>
                  </a:lnTo>
                  <a:lnTo>
                    <a:pt x="206705" y="531266"/>
                  </a:lnTo>
                  <a:lnTo>
                    <a:pt x="214287" y="537997"/>
                  </a:lnTo>
                  <a:lnTo>
                    <a:pt x="226237" y="542201"/>
                  </a:lnTo>
                  <a:lnTo>
                    <a:pt x="242036" y="543636"/>
                  </a:lnTo>
                  <a:lnTo>
                    <a:pt x="257810" y="542201"/>
                  </a:lnTo>
                  <a:lnTo>
                    <a:pt x="269735" y="537997"/>
                  </a:lnTo>
                  <a:lnTo>
                    <a:pt x="272656" y="535381"/>
                  </a:lnTo>
                  <a:lnTo>
                    <a:pt x="277266" y="531266"/>
                  </a:lnTo>
                  <a:lnTo>
                    <a:pt x="279895" y="522173"/>
                  </a:lnTo>
                  <a:close/>
                </a:path>
                <a:path w="1990725" h="544195">
                  <a:moveTo>
                    <a:pt x="289166" y="268439"/>
                  </a:moveTo>
                  <a:lnTo>
                    <a:pt x="273291" y="268439"/>
                  </a:lnTo>
                  <a:lnTo>
                    <a:pt x="274751" y="259372"/>
                  </a:lnTo>
                  <a:lnTo>
                    <a:pt x="275513" y="251358"/>
                  </a:lnTo>
                  <a:lnTo>
                    <a:pt x="275755" y="245186"/>
                  </a:lnTo>
                  <a:lnTo>
                    <a:pt x="275831" y="230847"/>
                  </a:lnTo>
                  <a:lnTo>
                    <a:pt x="198970" y="230847"/>
                  </a:lnTo>
                  <a:lnTo>
                    <a:pt x="198970" y="239229"/>
                  </a:lnTo>
                  <a:lnTo>
                    <a:pt x="265544" y="239229"/>
                  </a:lnTo>
                  <a:lnTo>
                    <a:pt x="265480" y="245186"/>
                  </a:lnTo>
                  <a:lnTo>
                    <a:pt x="265163" y="251929"/>
                  </a:lnTo>
                  <a:lnTo>
                    <a:pt x="264363" y="259626"/>
                  </a:lnTo>
                  <a:lnTo>
                    <a:pt x="262877" y="268439"/>
                  </a:lnTo>
                  <a:lnTo>
                    <a:pt x="185762" y="268439"/>
                  </a:lnTo>
                  <a:lnTo>
                    <a:pt x="185762" y="276821"/>
                  </a:lnTo>
                  <a:lnTo>
                    <a:pt x="289166" y="276821"/>
                  </a:lnTo>
                  <a:lnTo>
                    <a:pt x="289166" y="268439"/>
                  </a:lnTo>
                  <a:close/>
                </a:path>
                <a:path w="1990725" h="544195">
                  <a:moveTo>
                    <a:pt x="289166" y="64604"/>
                  </a:moveTo>
                  <a:lnTo>
                    <a:pt x="273291" y="64604"/>
                  </a:lnTo>
                  <a:lnTo>
                    <a:pt x="274751" y="55537"/>
                  </a:lnTo>
                  <a:lnTo>
                    <a:pt x="275513" y="47523"/>
                  </a:lnTo>
                  <a:lnTo>
                    <a:pt x="275755" y="41351"/>
                  </a:lnTo>
                  <a:lnTo>
                    <a:pt x="275831" y="27012"/>
                  </a:lnTo>
                  <a:lnTo>
                    <a:pt x="198970" y="27012"/>
                  </a:lnTo>
                  <a:lnTo>
                    <a:pt x="198970" y="35394"/>
                  </a:lnTo>
                  <a:lnTo>
                    <a:pt x="265544" y="35394"/>
                  </a:lnTo>
                  <a:lnTo>
                    <a:pt x="265480" y="41351"/>
                  </a:lnTo>
                  <a:lnTo>
                    <a:pt x="265163" y="48094"/>
                  </a:lnTo>
                  <a:lnTo>
                    <a:pt x="264363" y="55791"/>
                  </a:lnTo>
                  <a:lnTo>
                    <a:pt x="262877" y="64604"/>
                  </a:lnTo>
                  <a:lnTo>
                    <a:pt x="185762" y="64604"/>
                  </a:lnTo>
                  <a:lnTo>
                    <a:pt x="185762" y="72986"/>
                  </a:lnTo>
                  <a:lnTo>
                    <a:pt x="289166" y="72986"/>
                  </a:lnTo>
                  <a:lnTo>
                    <a:pt x="289166" y="64604"/>
                  </a:lnTo>
                  <a:close/>
                </a:path>
                <a:path w="1990725" h="544195">
                  <a:moveTo>
                    <a:pt x="360235" y="459308"/>
                  </a:moveTo>
                  <a:lnTo>
                    <a:pt x="358025" y="448970"/>
                  </a:lnTo>
                  <a:lnTo>
                    <a:pt x="353009" y="442417"/>
                  </a:lnTo>
                  <a:lnTo>
                    <a:pt x="351878" y="440944"/>
                  </a:lnTo>
                  <a:lnTo>
                    <a:pt x="350075" y="439953"/>
                  </a:lnTo>
                  <a:lnTo>
                    <a:pt x="350075" y="459308"/>
                  </a:lnTo>
                  <a:lnTo>
                    <a:pt x="348627" y="466051"/>
                  </a:lnTo>
                  <a:lnTo>
                    <a:pt x="344614" y="471360"/>
                  </a:lnTo>
                  <a:lnTo>
                    <a:pt x="338493" y="474827"/>
                  </a:lnTo>
                  <a:lnTo>
                    <a:pt x="330758" y="476072"/>
                  </a:lnTo>
                  <a:lnTo>
                    <a:pt x="323088" y="474827"/>
                  </a:lnTo>
                  <a:lnTo>
                    <a:pt x="316966" y="471360"/>
                  </a:lnTo>
                  <a:lnTo>
                    <a:pt x="312915" y="466051"/>
                  </a:lnTo>
                  <a:lnTo>
                    <a:pt x="311454" y="459308"/>
                  </a:lnTo>
                  <a:lnTo>
                    <a:pt x="312915" y="452488"/>
                  </a:lnTo>
                  <a:lnTo>
                    <a:pt x="316966" y="447154"/>
                  </a:lnTo>
                  <a:lnTo>
                    <a:pt x="323088" y="443661"/>
                  </a:lnTo>
                  <a:lnTo>
                    <a:pt x="330758" y="442417"/>
                  </a:lnTo>
                  <a:lnTo>
                    <a:pt x="338493" y="443661"/>
                  </a:lnTo>
                  <a:lnTo>
                    <a:pt x="344614" y="447154"/>
                  </a:lnTo>
                  <a:lnTo>
                    <a:pt x="348627" y="452488"/>
                  </a:lnTo>
                  <a:lnTo>
                    <a:pt x="350075" y="459308"/>
                  </a:lnTo>
                  <a:lnTo>
                    <a:pt x="350075" y="439953"/>
                  </a:lnTo>
                  <a:lnTo>
                    <a:pt x="342557" y="435762"/>
                  </a:lnTo>
                  <a:lnTo>
                    <a:pt x="330758" y="433908"/>
                  </a:lnTo>
                  <a:lnTo>
                    <a:pt x="318998" y="435762"/>
                  </a:lnTo>
                  <a:lnTo>
                    <a:pt x="309714" y="440944"/>
                  </a:lnTo>
                  <a:lnTo>
                    <a:pt x="303606" y="448970"/>
                  </a:lnTo>
                  <a:lnTo>
                    <a:pt x="301421" y="459308"/>
                  </a:lnTo>
                  <a:lnTo>
                    <a:pt x="303606" y="469557"/>
                  </a:lnTo>
                  <a:lnTo>
                    <a:pt x="309714" y="477507"/>
                  </a:lnTo>
                  <a:lnTo>
                    <a:pt x="318998" y="482638"/>
                  </a:lnTo>
                  <a:lnTo>
                    <a:pt x="330758" y="484454"/>
                  </a:lnTo>
                  <a:lnTo>
                    <a:pt x="342557" y="482638"/>
                  </a:lnTo>
                  <a:lnTo>
                    <a:pt x="351878" y="477507"/>
                  </a:lnTo>
                  <a:lnTo>
                    <a:pt x="352983" y="476072"/>
                  </a:lnTo>
                  <a:lnTo>
                    <a:pt x="358025" y="469557"/>
                  </a:lnTo>
                  <a:lnTo>
                    <a:pt x="360235" y="459308"/>
                  </a:lnTo>
                  <a:close/>
                </a:path>
                <a:path w="1990725" h="544195">
                  <a:moveTo>
                    <a:pt x="384048" y="306793"/>
                  </a:moveTo>
                  <a:lnTo>
                    <a:pt x="383438" y="301332"/>
                  </a:lnTo>
                  <a:lnTo>
                    <a:pt x="383032" y="297776"/>
                  </a:lnTo>
                  <a:lnTo>
                    <a:pt x="373113" y="299440"/>
                  </a:lnTo>
                  <a:lnTo>
                    <a:pt x="363740" y="300507"/>
                  </a:lnTo>
                  <a:lnTo>
                    <a:pt x="354863" y="301091"/>
                  </a:lnTo>
                  <a:lnTo>
                    <a:pt x="346443" y="301332"/>
                  </a:lnTo>
                  <a:lnTo>
                    <a:pt x="346443" y="239864"/>
                  </a:lnTo>
                  <a:lnTo>
                    <a:pt x="336029" y="239864"/>
                  </a:lnTo>
                  <a:lnTo>
                    <a:pt x="336029" y="310349"/>
                  </a:lnTo>
                  <a:lnTo>
                    <a:pt x="343268" y="310349"/>
                  </a:lnTo>
                  <a:lnTo>
                    <a:pt x="352679" y="310197"/>
                  </a:lnTo>
                  <a:lnTo>
                    <a:pt x="362521" y="309664"/>
                  </a:lnTo>
                  <a:lnTo>
                    <a:pt x="372922" y="308571"/>
                  </a:lnTo>
                  <a:lnTo>
                    <a:pt x="384048" y="306793"/>
                  </a:lnTo>
                  <a:close/>
                </a:path>
                <a:path w="1990725" h="544195">
                  <a:moveTo>
                    <a:pt x="392252" y="429844"/>
                  </a:moveTo>
                  <a:lnTo>
                    <a:pt x="381838" y="429844"/>
                  </a:lnTo>
                  <a:lnTo>
                    <a:pt x="381838" y="488264"/>
                  </a:lnTo>
                  <a:lnTo>
                    <a:pt x="392252" y="488264"/>
                  </a:lnTo>
                  <a:lnTo>
                    <a:pt x="392252" y="429844"/>
                  </a:lnTo>
                  <a:close/>
                </a:path>
                <a:path w="1990725" h="544195">
                  <a:moveTo>
                    <a:pt x="396062" y="533984"/>
                  </a:moveTo>
                  <a:lnTo>
                    <a:pt x="328980" y="533984"/>
                  </a:lnTo>
                  <a:lnTo>
                    <a:pt x="328980" y="521411"/>
                  </a:lnTo>
                  <a:lnTo>
                    <a:pt x="392252" y="521411"/>
                  </a:lnTo>
                  <a:lnTo>
                    <a:pt x="392252" y="493852"/>
                  </a:lnTo>
                  <a:lnTo>
                    <a:pt x="318439" y="493852"/>
                  </a:lnTo>
                  <a:lnTo>
                    <a:pt x="318439" y="502107"/>
                  </a:lnTo>
                  <a:lnTo>
                    <a:pt x="381965" y="502107"/>
                  </a:lnTo>
                  <a:lnTo>
                    <a:pt x="381965" y="513664"/>
                  </a:lnTo>
                  <a:lnTo>
                    <a:pt x="318693" y="513664"/>
                  </a:lnTo>
                  <a:lnTo>
                    <a:pt x="318693" y="542239"/>
                  </a:lnTo>
                  <a:lnTo>
                    <a:pt x="396062" y="542239"/>
                  </a:lnTo>
                  <a:lnTo>
                    <a:pt x="396062" y="533984"/>
                  </a:lnTo>
                  <a:close/>
                </a:path>
                <a:path w="1990725" h="544195">
                  <a:moveTo>
                    <a:pt x="424319" y="22186"/>
                  </a:moveTo>
                  <a:lnTo>
                    <a:pt x="413778" y="22186"/>
                  </a:lnTo>
                  <a:lnTo>
                    <a:pt x="413778" y="54317"/>
                  </a:lnTo>
                  <a:lnTo>
                    <a:pt x="387477" y="54317"/>
                  </a:lnTo>
                  <a:lnTo>
                    <a:pt x="387477" y="49872"/>
                  </a:lnTo>
                  <a:lnTo>
                    <a:pt x="387477" y="29806"/>
                  </a:lnTo>
                  <a:lnTo>
                    <a:pt x="377190" y="29806"/>
                  </a:lnTo>
                  <a:lnTo>
                    <a:pt x="377190" y="49872"/>
                  </a:lnTo>
                  <a:lnTo>
                    <a:pt x="377190" y="58127"/>
                  </a:lnTo>
                  <a:lnTo>
                    <a:pt x="377190" y="78701"/>
                  </a:lnTo>
                  <a:lnTo>
                    <a:pt x="346443" y="78701"/>
                  </a:lnTo>
                  <a:lnTo>
                    <a:pt x="346443" y="58127"/>
                  </a:lnTo>
                  <a:lnTo>
                    <a:pt x="377190" y="58127"/>
                  </a:lnTo>
                  <a:lnTo>
                    <a:pt x="377190" y="49872"/>
                  </a:lnTo>
                  <a:lnTo>
                    <a:pt x="346443" y="49872"/>
                  </a:lnTo>
                  <a:lnTo>
                    <a:pt x="346443" y="29806"/>
                  </a:lnTo>
                  <a:lnTo>
                    <a:pt x="336156" y="29806"/>
                  </a:lnTo>
                  <a:lnTo>
                    <a:pt x="336156" y="87083"/>
                  </a:lnTo>
                  <a:lnTo>
                    <a:pt x="387477" y="87083"/>
                  </a:lnTo>
                  <a:lnTo>
                    <a:pt x="387477" y="78701"/>
                  </a:lnTo>
                  <a:lnTo>
                    <a:pt x="387477" y="62826"/>
                  </a:lnTo>
                  <a:lnTo>
                    <a:pt x="413778" y="62826"/>
                  </a:lnTo>
                  <a:lnTo>
                    <a:pt x="413778" y="106514"/>
                  </a:lnTo>
                  <a:lnTo>
                    <a:pt x="424319" y="106514"/>
                  </a:lnTo>
                  <a:lnTo>
                    <a:pt x="424319" y="62826"/>
                  </a:lnTo>
                  <a:lnTo>
                    <a:pt x="424319" y="58127"/>
                  </a:lnTo>
                  <a:lnTo>
                    <a:pt x="424319" y="54317"/>
                  </a:lnTo>
                  <a:lnTo>
                    <a:pt x="424319" y="22186"/>
                  </a:lnTo>
                  <a:close/>
                </a:path>
                <a:path w="1990725" h="544195">
                  <a:moveTo>
                    <a:pt x="426986" y="125056"/>
                  </a:moveTo>
                  <a:lnTo>
                    <a:pt x="361442" y="125056"/>
                  </a:lnTo>
                  <a:lnTo>
                    <a:pt x="361442" y="98259"/>
                  </a:lnTo>
                  <a:lnTo>
                    <a:pt x="351015" y="98259"/>
                  </a:lnTo>
                  <a:lnTo>
                    <a:pt x="351015" y="133565"/>
                  </a:lnTo>
                  <a:lnTo>
                    <a:pt x="426986" y="133565"/>
                  </a:lnTo>
                  <a:lnTo>
                    <a:pt x="426986" y="125056"/>
                  </a:lnTo>
                  <a:close/>
                </a:path>
                <a:path w="1990725" h="544195">
                  <a:moveTo>
                    <a:pt x="427113" y="226021"/>
                  </a:moveTo>
                  <a:lnTo>
                    <a:pt x="417080" y="226021"/>
                  </a:lnTo>
                  <a:lnTo>
                    <a:pt x="417080" y="272376"/>
                  </a:lnTo>
                  <a:lnTo>
                    <a:pt x="400939" y="272376"/>
                  </a:lnTo>
                  <a:lnTo>
                    <a:pt x="400939" y="228561"/>
                  </a:lnTo>
                  <a:lnTo>
                    <a:pt x="391160" y="228561"/>
                  </a:lnTo>
                  <a:lnTo>
                    <a:pt x="391160" y="334098"/>
                  </a:lnTo>
                  <a:lnTo>
                    <a:pt x="400939" y="334098"/>
                  </a:lnTo>
                  <a:lnTo>
                    <a:pt x="400939" y="281012"/>
                  </a:lnTo>
                  <a:lnTo>
                    <a:pt x="417080" y="281012"/>
                  </a:lnTo>
                  <a:lnTo>
                    <a:pt x="417080" y="339813"/>
                  </a:lnTo>
                  <a:lnTo>
                    <a:pt x="427113" y="339813"/>
                  </a:lnTo>
                  <a:lnTo>
                    <a:pt x="427113" y="281012"/>
                  </a:lnTo>
                  <a:lnTo>
                    <a:pt x="427113" y="272376"/>
                  </a:lnTo>
                  <a:lnTo>
                    <a:pt x="427113" y="226021"/>
                  </a:lnTo>
                  <a:close/>
                </a:path>
                <a:path w="1990725" h="544195">
                  <a:moveTo>
                    <a:pt x="533882" y="319620"/>
                  </a:moveTo>
                  <a:lnTo>
                    <a:pt x="531228" y="310921"/>
                  </a:lnTo>
                  <a:lnTo>
                    <a:pt x="527024" y="307428"/>
                  </a:lnTo>
                  <a:lnTo>
                    <a:pt x="523570" y="304546"/>
                  </a:lnTo>
                  <a:lnTo>
                    <a:pt x="523328" y="304469"/>
                  </a:lnTo>
                  <a:lnTo>
                    <a:pt x="523328" y="319620"/>
                  </a:lnTo>
                  <a:lnTo>
                    <a:pt x="521385" y="324789"/>
                  </a:lnTo>
                  <a:lnTo>
                    <a:pt x="515772" y="328612"/>
                  </a:lnTo>
                  <a:lnTo>
                    <a:pt x="506831" y="330987"/>
                  </a:lnTo>
                  <a:lnTo>
                    <a:pt x="494880" y="331812"/>
                  </a:lnTo>
                  <a:lnTo>
                    <a:pt x="482879" y="330987"/>
                  </a:lnTo>
                  <a:lnTo>
                    <a:pt x="473938" y="328612"/>
                  </a:lnTo>
                  <a:lnTo>
                    <a:pt x="468350" y="324789"/>
                  </a:lnTo>
                  <a:lnTo>
                    <a:pt x="466420" y="319620"/>
                  </a:lnTo>
                  <a:lnTo>
                    <a:pt x="468350" y="314439"/>
                  </a:lnTo>
                  <a:lnTo>
                    <a:pt x="473938" y="310616"/>
                  </a:lnTo>
                  <a:lnTo>
                    <a:pt x="482879" y="308241"/>
                  </a:lnTo>
                  <a:lnTo>
                    <a:pt x="494880" y="307428"/>
                  </a:lnTo>
                  <a:lnTo>
                    <a:pt x="506831" y="308241"/>
                  </a:lnTo>
                  <a:lnTo>
                    <a:pt x="515772" y="310616"/>
                  </a:lnTo>
                  <a:lnTo>
                    <a:pt x="521385" y="314439"/>
                  </a:lnTo>
                  <a:lnTo>
                    <a:pt x="523328" y="319620"/>
                  </a:lnTo>
                  <a:lnTo>
                    <a:pt x="523328" y="304469"/>
                  </a:lnTo>
                  <a:lnTo>
                    <a:pt x="511314" y="300634"/>
                  </a:lnTo>
                  <a:lnTo>
                    <a:pt x="494880" y="299300"/>
                  </a:lnTo>
                  <a:lnTo>
                    <a:pt x="478497" y="300634"/>
                  </a:lnTo>
                  <a:lnTo>
                    <a:pt x="466229" y="304546"/>
                  </a:lnTo>
                  <a:lnTo>
                    <a:pt x="458546" y="310921"/>
                  </a:lnTo>
                  <a:lnTo>
                    <a:pt x="455879" y="319620"/>
                  </a:lnTo>
                  <a:lnTo>
                    <a:pt x="458546" y="328295"/>
                  </a:lnTo>
                  <a:lnTo>
                    <a:pt x="466229" y="334619"/>
                  </a:lnTo>
                  <a:lnTo>
                    <a:pt x="478497" y="338493"/>
                  </a:lnTo>
                  <a:lnTo>
                    <a:pt x="494880" y="339813"/>
                  </a:lnTo>
                  <a:lnTo>
                    <a:pt x="511314" y="338493"/>
                  </a:lnTo>
                  <a:lnTo>
                    <a:pt x="523570" y="334619"/>
                  </a:lnTo>
                  <a:lnTo>
                    <a:pt x="526973" y="331812"/>
                  </a:lnTo>
                  <a:lnTo>
                    <a:pt x="531228" y="328295"/>
                  </a:lnTo>
                  <a:lnTo>
                    <a:pt x="533882" y="319620"/>
                  </a:lnTo>
                  <a:close/>
                </a:path>
                <a:path w="1990725" h="544195">
                  <a:moveTo>
                    <a:pt x="540994" y="38823"/>
                  </a:moveTo>
                  <a:lnTo>
                    <a:pt x="500214" y="38823"/>
                  </a:lnTo>
                  <a:lnTo>
                    <a:pt x="500214" y="23964"/>
                  </a:lnTo>
                  <a:lnTo>
                    <a:pt x="489800" y="23964"/>
                  </a:lnTo>
                  <a:lnTo>
                    <a:pt x="489800" y="38823"/>
                  </a:lnTo>
                  <a:lnTo>
                    <a:pt x="448513" y="38823"/>
                  </a:lnTo>
                  <a:lnTo>
                    <a:pt x="448513" y="47332"/>
                  </a:lnTo>
                  <a:lnTo>
                    <a:pt x="540994" y="47332"/>
                  </a:lnTo>
                  <a:lnTo>
                    <a:pt x="540994" y="38823"/>
                  </a:lnTo>
                  <a:close/>
                </a:path>
                <a:path w="1990725" h="544195">
                  <a:moveTo>
                    <a:pt x="546455" y="282409"/>
                  </a:moveTo>
                  <a:lnTo>
                    <a:pt x="521042" y="282409"/>
                  </a:lnTo>
                  <a:lnTo>
                    <a:pt x="521042" y="269074"/>
                  </a:lnTo>
                  <a:lnTo>
                    <a:pt x="521042" y="266280"/>
                  </a:lnTo>
                  <a:lnTo>
                    <a:pt x="529818" y="262724"/>
                  </a:lnTo>
                  <a:lnTo>
                    <a:pt x="530148" y="262343"/>
                  </a:lnTo>
                  <a:lnTo>
                    <a:pt x="534784" y="257009"/>
                  </a:lnTo>
                  <a:lnTo>
                    <a:pt x="534898" y="249262"/>
                  </a:lnTo>
                  <a:lnTo>
                    <a:pt x="532130" y="240322"/>
                  </a:lnTo>
                  <a:lnTo>
                    <a:pt x="527189" y="236181"/>
                  </a:lnTo>
                  <a:lnTo>
                    <a:pt x="524230" y="233705"/>
                  </a:lnTo>
                  <a:lnTo>
                    <a:pt x="524230" y="249262"/>
                  </a:lnTo>
                  <a:lnTo>
                    <a:pt x="522198" y="254736"/>
                  </a:lnTo>
                  <a:lnTo>
                    <a:pt x="516369" y="258851"/>
                  </a:lnTo>
                  <a:lnTo>
                    <a:pt x="510755" y="260426"/>
                  </a:lnTo>
                  <a:lnTo>
                    <a:pt x="510755" y="269074"/>
                  </a:lnTo>
                  <a:lnTo>
                    <a:pt x="510755" y="282409"/>
                  </a:lnTo>
                  <a:lnTo>
                    <a:pt x="479132" y="282409"/>
                  </a:lnTo>
                  <a:lnTo>
                    <a:pt x="479132" y="269074"/>
                  </a:lnTo>
                  <a:lnTo>
                    <a:pt x="483831" y="269836"/>
                  </a:lnTo>
                  <a:lnTo>
                    <a:pt x="489165" y="270344"/>
                  </a:lnTo>
                  <a:lnTo>
                    <a:pt x="500722" y="270344"/>
                  </a:lnTo>
                  <a:lnTo>
                    <a:pt x="506056" y="269836"/>
                  </a:lnTo>
                  <a:lnTo>
                    <a:pt x="510755" y="269074"/>
                  </a:lnTo>
                  <a:lnTo>
                    <a:pt x="510755" y="260426"/>
                  </a:lnTo>
                  <a:lnTo>
                    <a:pt x="507123" y="261442"/>
                  </a:lnTo>
                  <a:lnTo>
                    <a:pt x="494880" y="262343"/>
                  </a:lnTo>
                  <a:lnTo>
                    <a:pt x="482625" y="261442"/>
                  </a:lnTo>
                  <a:lnTo>
                    <a:pt x="473392" y="258851"/>
                  </a:lnTo>
                  <a:lnTo>
                    <a:pt x="467563" y="254736"/>
                  </a:lnTo>
                  <a:lnTo>
                    <a:pt x="465531" y="249262"/>
                  </a:lnTo>
                  <a:lnTo>
                    <a:pt x="467563" y="243738"/>
                  </a:lnTo>
                  <a:lnTo>
                    <a:pt x="473392" y="239623"/>
                  </a:lnTo>
                  <a:lnTo>
                    <a:pt x="482625" y="237058"/>
                  </a:lnTo>
                  <a:lnTo>
                    <a:pt x="494880" y="236181"/>
                  </a:lnTo>
                  <a:lnTo>
                    <a:pt x="507123" y="237058"/>
                  </a:lnTo>
                  <a:lnTo>
                    <a:pt x="516369" y="239623"/>
                  </a:lnTo>
                  <a:lnTo>
                    <a:pt x="522198" y="243738"/>
                  </a:lnTo>
                  <a:lnTo>
                    <a:pt x="524230" y="249262"/>
                  </a:lnTo>
                  <a:lnTo>
                    <a:pt x="524230" y="233705"/>
                  </a:lnTo>
                  <a:lnTo>
                    <a:pt x="511581" y="229489"/>
                  </a:lnTo>
                  <a:lnTo>
                    <a:pt x="494880" y="228053"/>
                  </a:lnTo>
                  <a:lnTo>
                    <a:pt x="478231" y="229489"/>
                  </a:lnTo>
                  <a:lnTo>
                    <a:pt x="465632" y="233654"/>
                  </a:lnTo>
                  <a:lnTo>
                    <a:pt x="457644" y="240322"/>
                  </a:lnTo>
                  <a:lnTo>
                    <a:pt x="454863" y="249262"/>
                  </a:lnTo>
                  <a:lnTo>
                    <a:pt x="454863" y="257009"/>
                  </a:lnTo>
                  <a:lnTo>
                    <a:pt x="459816" y="262724"/>
                  </a:lnTo>
                  <a:lnTo>
                    <a:pt x="468833" y="266407"/>
                  </a:lnTo>
                  <a:lnTo>
                    <a:pt x="468833" y="282409"/>
                  </a:lnTo>
                  <a:lnTo>
                    <a:pt x="443306" y="282409"/>
                  </a:lnTo>
                  <a:lnTo>
                    <a:pt x="443306" y="290791"/>
                  </a:lnTo>
                  <a:lnTo>
                    <a:pt x="546455" y="290791"/>
                  </a:lnTo>
                  <a:lnTo>
                    <a:pt x="546455" y="282409"/>
                  </a:lnTo>
                  <a:close/>
                </a:path>
                <a:path w="1990725" h="544195">
                  <a:moveTo>
                    <a:pt x="546709" y="114261"/>
                  </a:moveTo>
                  <a:lnTo>
                    <a:pt x="500214" y="114261"/>
                  </a:lnTo>
                  <a:lnTo>
                    <a:pt x="500214" y="98259"/>
                  </a:lnTo>
                  <a:lnTo>
                    <a:pt x="513562" y="96139"/>
                  </a:lnTo>
                  <a:lnTo>
                    <a:pt x="523595" y="91757"/>
                  </a:lnTo>
                  <a:lnTo>
                    <a:pt x="525030" y="90258"/>
                  </a:lnTo>
                  <a:lnTo>
                    <a:pt x="529882" y="85242"/>
                  </a:lnTo>
                  <a:lnTo>
                    <a:pt x="532104" y="76669"/>
                  </a:lnTo>
                  <a:lnTo>
                    <a:pt x="529501" y="67513"/>
                  </a:lnTo>
                  <a:lnTo>
                    <a:pt x="524789" y="63207"/>
                  </a:lnTo>
                  <a:lnTo>
                    <a:pt x="522084" y="60731"/>
                  </a:lnTo>
                  <a:lnTo>
                    <a:pt x="521550" y="60540"/>
                  </a:lnTo>
                  <a:lnTo>
                    <a:pt x="521550" y="76669"/>
                  </a:lnTo>
                  <a:lnTo>
                    <a:pt x="519709" y="82384"/>
                  </a:lnTo>
                  <a:lnTo>
                    <a:pt x="514426" y="86652"/>
                  </a:lnTo>
                  <a:lnTo>
                    <a:pt x="506069" y="89331"/>
                  </a:lnTo>
                  <a:lnTo>
                    <a:pt x="495007" y="90258"/>
                  </a:lnTo>
                  <a:lnTo>
                    <a:pt x="483781" y="89331"/>
                  </a:lnTo>
                  <a:lnTo>
                    <a:pt x="475297" y="86652"/>
                  </a:lnTo>
                  <a:lnTo>
                    <a:pt x="469938" y="82384"/>
                  </a:lnTo>
                  <a:lnTo>
                    <a:pt x="468071" y="76669"/>
                  </a:lnTo>
                  <a:lnTo>
                    <a:pt x="469938" y="71031"/>
                  </a:lnTo>
                  <a:lnTo>
                    <a:pt x="475297" y="66802"/>
                  </a:lnTo>
                  <a:lnTo>
                    <a:pt x="483781" y="64135"/>
                  </a:lnTo>
                  <a:lnTo>
                    <a:pt x="495007" y="63207"/>
                  </a:lnTo>
                  <a:lnTo>
                    <a:pt x="506069" y="64135"/>
                  </a:lnTo>
                  <a:lnTo>
                    <a:pt x="514426" y="66802"/>
                  </a:lnTo>
                  <a:lnTo>
                    <a:pt x="519709" y="71031"/>
                  </a:lnTo>
                  <a:lnTo>
                    <a:pt x="521550" y="76669"/>
                  </a:lnTo>
                  <a:lnTo>
                    <a:pt x="521550" y="60540"/>
                  </a:lnTo>
                  <a:lnTo>
                    <a:pt x="510400" y="56527"/>
                  </a:lnTo>
                  <a:lnTo>
                    <a:pt x="495007" y="55079"/>
                  </a:lnTo>
                  <a:lnTo>
                    <a:pt x="479399" y="56527"/>
                  </a:lnTo>
                  <a:lnTo>
                    <a:pt x="467601" y="60731"/>
                  </a:lnTo>
                  <a:lnTo>
                    <a:pt x="460133" y="67513"/>
                  </a:lnTo>
                  <a:lnTo>
                    <a:pt x="457530" y="76669"/>
                  </a:lnTo>
                  <a:lnTo>
                    <a:pt x="459740" y="85217"/>
                  </a:lnTo>
                  <a:lnTo>
                    <a:pt x="466140" y="91795"/>
                  </a:lnTo>
                  <a:lnTo>
                    <a:pt x="476288" y="96189"/>
                  </a:lnTo>
                  <a:lnTo>
                    <a:pt x="489800" y="98259"/>
                  </a:lnTo>
                  <a:lnTo>
                    <a:pt x="489800" y="114261"/>
                  </a:lnTo>
                  <a:lnTo>
                    <a:pt x="443433" y="114261"/>
                  </a:lnTo>
                  <a:lnTo>
                    <a:pt x="443433" y="122770"/>
                  </a:lnTo>
                  <a:lnTo>
                    <a:pt x="546709" y="122770"/>
                  </a:lnTo>
                  <a:lnTo>
                    <a:pt x="546709" y="114261"/>
                  </a:lnTo>
                  <a:close/>
                </a:path>
                <a:path w="1990725" h="544195">
                  <a:moveTo>
                    <a:pt x="587286" y="26123"/>
                  </a:moveTo>
                  <a:lnTo>
                    <a:pt x="562648" y="69316"/>
                  </a:lnTo>
                  <a:lnTo>
                    <a:pt x="561378" y="87210"/>
                  </a:lnTo>
                  <a:lnTo>
                    <a:pt x="562648" y="105168"/>
                  </a:lnTo>
                  <a:lnTo>
                    <a:pt x="566331" y="121704"/>
                  </a:lnTo>
                  <a:lnTo>
                    <a:pt x="572198" y="137121"/>
                  </a:lnTo>
                  <a:lnTo>
                    <a:pt x="580047" y="151726"/>
                  </a:lnTo>
                  <a:lnTo>
                    <a:pt x="587286" y="148297"/>
                  </a:lnTo>
                  <a:lnTo>
                    <a:pt x="580085" y="134175"/>
                  </a:lnTo>
                  <a:lnTo>
                    <a:pt x="575017" y="119087"/>
                  </a:lnTo>
                  <a:lnTo>
                    <a:pt x="572020" y="103327"/>
                  </a:lnTo>
                  <a:lnTo>
                    <a:pt x="571030" y="87210"/>
                  </a:lnTo>
                  <a:lnTo>
                    <a:pt x="572020" y="71107"/>
                  </a:lnTo>
                  <a:lnTo>
                    <a:pt x="575017" y="55384"/>
                  </a:lnTo>
                  <a:lnTo>
                    <a:pt x="580085" y="40297"/>
                  </a:lnTo>
                  <a:lnTo>
                    <a:pt x="587286" y="26123"/>
                  </a:lnTo>
                  <a:close/>
                </a:path>
                <a:path w="1990725" h="544195">
                  <a:moveTo>
                    <a:pt x="662927" y="60921"/>
                  </a:moveTo>
                  <a:lnTo>
                    <a:pt x="660425" y="48082"/>
                  </a:lnTo>
                  <a:lnTo>
                    <a:pt x="656259" y="43141"/>
                  </a:lnTo>
                  <a:lnTo>
                    <a:pt x="653326" y="39649"/>
                  </a:lnTo>
                  <a:lnTo>
                    <a:pt x="651243" y="38785"/>
                  </a:lnTo>
                  <a:lnTo>
                    <a:pt x="651243" y="60921"/>
                  </a:lnTo>
                  <a:lnTo>
                    <a:pt x="649782" y="69570"/>
                  </a:lnTo>
                  <a:lnTo>
                    <a:pt x="645325" y="75577"/>
                  </a:lnTo>
                  <a:lnTo>
                    <a:pt x="637794" y="79082"/>
                  </a:lnTo>
                  <a:lnTo>
                    <a:pt x="627113" y="80225"/>
                  </a:lnTo>
                  <a:lnTo>
                    <a:pt x="613257" y="80225"/>
                  </a:lnTo>
                  <a:lnTo>
                    <a:pt x="613257" y="43141"/>
                  </a:lnTo>
                  <a:lnTo>
                    <a:pt x="626605" y="43141"/>
                  </a:lnTo>
                  <a:lnTo>
                    <a:pt x="637362" y="44030"/>
                  </a:lnTo>
                  <a:lnTo>
                    <a:pt x="645071" y="46990"/>
                  </a:lnTo>
                  <a:lnTo>
                    <a:pt x="649693" y="52463"/>
                  </a:lnTo>
                  <a:lnTo>
                    <a:pt x="651243" y="60921"/>
                  </a:lnTo>
                  <a:lnTo>
                    <a:pt x="651243" y="38785"/>
                  </a:lnTo>
                  <a:lnTo>
                    <a:pt x="642302" y="35026"/>
                  </a:lnTo>
                  <a:lnTo>
                    <a:pt x="628002" y="33616"/>
                  </a:lnTo>
                  <a:lnTo>
                    <a:pt x="601446" y="33616"/>
                  </a:lnTo>
                  <a:lnTo>
                    <a:pt x="601446" y="126707"/>
                  </a:lnTo>
                  <a:lnTo>
                    <a:pt x="613257" y="126707"/>
                  </a:lnTo>
                  <a:lnTo>
                    <a:pt x="613257" y="89750"/>
                  </a:lnTo>
                  <a:lnTo>
                    <a:pt x="628637" y="89750"/>
                  </a:lnTo>
                  <a:lnTo>
                    <a:pt x="642569" y="88011"/>
                  </a:lnTo>
                  <a:lnTo>
                    <a:pt x="653402" y="82715"/>
                  </a:lnTo>
                  <a:lnTo>
                    <a:pt x="655358" y="80225"/>
                  </a:lnTo>
                  <a:lnTo>
                    <a:pt x="660425" y="73736"/>
                  </a:lnTo>
                  <a:lnTo>
                    <a:pt x="662927" y="60921"/>
                  </a:lnTo>
                  <a:close/>
                </a:path>
                <a:path w="1990725" h="544195">
                  <a:moveTo>
                    <a:pt x="746709" y="126707"/>
                  </a:moveTo>
                  <a:lnTo>
                    <a:pt x="718375" y="78193"/>
                  </a:lnTo>
                  <a:lnTo>
                    <a:pt x="713041" y="69049"/>
                  </a:lnTo>
                  <a:lnTo>
                    <a:pt x="742137" y="33616"/>
                  </a:lnTo>
                  <a:lnTo>
                    <a:pt x="728916" y="33616"/>
                  </a:lnTo>
                  <a:lnTo>
                    <a:pt x="690041" y="80352"/>
                  </a:lnTo>
                  <a:lnTo>
                    <a:pt x="689660" y="80352"/>
                  </a:lnTo>
                  <a:lnTo>
                    <a:pt x="689660" y="33616"/>
                  </a:lnTo>
                  <a:lnTo>
                    <a:pt x="677849" y="33616"/>
                  </a:lnTo>
                  <a:lnTo>
                    <a:pt x="677849" y="126707"/>
                  </a:lnTo>
                  <a:lnTo>
                    <a:pt x="689660" y="126707"/>
                  </a:lnTo>
                  <a:lnTo>
                    <a:pt x="689660" y="97243"/>
                  </a:lnTo>
                  <a:lnTo>
                    <a:pt x="703859" y="80352"/>
                  </a:lnTo>
                  <a:lnTo>
                    <a:pt x="705675" y="78193"/>
                  </a:lnTo>
                  <a:lnTo>
                    <a:pt x="733488" y="126707"/>
                  </a:lnTo>
                  <a:lnTo>
                    <a:pt x="746709" y="126707"/>
                  </a:lnTo>
                  <a:close/>
                </a:path>
                <a:path w="1990725" h="544195">
                  <a:moveTo>
                    <a:pt x="774712" y="87210"/>
                  </a:moveTo>
                  <a:lnTo>
                    <a:pt x="773430" y="69316"/>
                  </a:lnTo>
                  <a:lnTo>
                    <a:pt x="769734" y="52781"/>
                  </a:lnTo>
                  <a:lnTo>
                    <a:pt x="763828" y="37363"/>
                  </a:lnTo>
                  <a:lnTo>
                    <a:pt x="755904" y="22821"/>
                  </a:lnTo>
                  <a:lnTo>
                    <a:pt x="748792" y="26123"/>
                  </a:lnTo>
                  <a:lnTo>
                    <a:pt x="755942" y="40297"/>
                  </a:lnTo>
                  <a:lnTo>
                    <a:pt x="761022" y="55384"/>
                  </a:lnTo>
                  <a:lnTo>
                    <a:pt x="764044" y="71107"/>
                  </a:lnTo>
                  <a:lnTo>
                    <a:pt x="765048" y="87210"/>
                  </a:lnTo>
                  <a:lnTo>
                    <a:pt x="764044" y="103327"/>
                  </a:lnTo>
                  <a:lnTo>
                    <a:pt x="761022" y="119087"/>
                  </a:lnTo>
                  <a:lnTo>
                    <a:pt x="755942" y="134175"/>
                  </a:lnTo>
                  <a:lnTo>
                    <a:pt x="748792" y="148297"/>
                  </a:lnTo>
                  <a:lnTo>
                    <a:pt x="755904" y="151726"/>
                  </a:lnTo>
                  <a:lnTo>
                    <a:pt x="763828" y="137121"/>
                  </a:lnTo>
                  <a:lnTo>
                    <a:pt x="769734" y="121704"/>
                  </a:lnTo>
                  <a:lnTo>
                    <a:pt x="773430" y="105168"/>
                  </a:lnTo>
                  <a:lnTo>
                    <a:pt x="774712" y="87210"/>
                  </a:lnTo>
                  <a:close/>
                </a:path>
                <a:path w="1990725" h="544195">
                  <a:moveTo>
                    <a:pt x="1145527" y="268338"/>
                  </a:moveTo>
                  <a:lnTo>
                    <a:pt x="1113015" y="268338"/>
                  </a:lnTo>
                  <a:lnTo>
                    <a:pt x="1113015" y="277228"/>
                  </a:lnTo>
                  <a:lnTo>
                    <a:pt x="1145527" y="277228"/>
                  </a:lnTo>
                  <a:lnTo>
                    <a:pt x="1145527" y="268338"/>
                  </a:lnTo>
                  <a:close/>
                </a:path>
                <a:path w="1990725" h="544195">
                  <a:moveTo>
                    <a:pt x="1145527" y="64516"/>
                  </a:moveTo>
                  <a:lnTo>
                    <a:pt x="1113015" y="64516"/>
                  </a:lnTo>
                  <a:lnTo>
                    <a:pt x="1113015" y="73406"/>
                  </a:lnTo>
                  <a:lnTo>
                    <a:pt x="1145527" y="73406"/>
                  </a:lnTo>
                  <a:lnTo>
                    <a:pt x="1145527" y="64516"/>
                  </a:lnTo>
                  <a:close/>
                </a:path>
                <a:path w="1990725" h="544195">
                  <a:moveTo>
                    <a:pt x="1258074" y="13970"/>
                  </a:moveTo>
                  <a:lnTo>
                    <a:pt x="1228725" y="13970"/>
                  </a:lnTo>
                  <a:lnTo>
                    <a:pt x="1228725" y="127"/>
                  </a:lnTo>
                  <a:lnTo>
                    <a:pt x="1218311" y="127"/>
                  </a:lnTo>
                  <a:lnTo>
                    <a:pt x="1218311" y="13970"/>
                  </a:lnTo>
                  <a:lnTo>
                    <a:pt x="1188834" y="13970"/>
                  </a:lnTo>
                  <a:lnTo>
                    <a:pt x="1188834" y="22352"/>
                  </a:lnTo>
                  <a:lnTo>
                    <a:pt x="1258074" y="22352"/>
                  </a:lnTo>
                  <a:lnTo>
                    <a:pt x="1258074" y="13970"/>
                  </a:lnTo>
                  <a:close/>
                </a:path>
                <a:path w="1990725" h="544195">
                  <a:moveTo>
                    <a:pt x="1258836" y="206883"/>
                  </a:moveTo>
                  <a:lnTo>
                    <a:pt x="1248918" y="206883"/>
                  </a:lnTo>
                  <a:lnTo>
                    <a:pt x="1248918" y="250431"/>
                  </a:lnTo>
                  <a:lnTo>
                    <a:pt x="1229233" y="250431"/>
                  </a:lnTo>
                  <a:lnTo>
                    <a:pt x="1231696" y="242697"/>
                  </a:lnTo>
                  <a:lnTo>
                    <a:pt x="1233398" y="234746"/>
                  </a:lnTo>
                  <a:lnTo>
                    <a:pt x="1234376" y="226618"/>
                  </a:lnTo>
                  <a:lnTo>
                    <a:pt x="1234694" y="218300"/>
                  </a:lnTo>
                  <a:lnTo>
                    <a:pt x="1190739" y="218300"/>
                  </a:lnTo>
                  <a:lnTo>
                    <a:pt x="1190739" y="226809"/>
                  </a:lnTo>
                  <a:lnTo>
                    <a:pt x="1224407" y="226809"/>
                  </a:lnTo>
                  <a:lnTo>
                    <a:pt x="1221016" y="244043"/>
                  </a:lnTo>
                  <a:lnTo>
                    <a:pt x="1213586" y="259753"/>
                  </a:lnTo>
                  <a:lnTo>
                    <a:pt x="1201953" y="273735"/>
                  </a:lnTo>
                  <a:lnTo>
                    <a:pt x="1185913" y="285737"/>
                  </a:lnTo>
                  <a:lnTo>
                    <a:pt x="1192009" y="293230"/>
                  </a:lnTo>
                  <a:lnTo>
                    <a:pt x="1202931" y="285750"/>
                  </a:lnTo>
                  <a:lnTo>
                    <a:pt x="1212113" y="277456"/>
                  </a:lnTo>
                  <a:lnTo>
                    <a:pt x="1219631" y="268452"/>
                  </a:lnTo>
                  <a:lnTo>
                    <a:pt x="1225550" y="258813"/>
                  </a:lnTo>
                  <a:lnTo>
                    <a:pt x="1248918" y="258813"/>
                  </a:lnTo>
                  <a:lnTo>
                    <a:pt x="1248918" y="312026"/>
                  </a:lnTo>
                  <a:lnTo>
                    <a:pt x="1258836" y="312026"/>
                  </a:lnTo>
                  <a:lnTo>
                    <a:pt x="1258836" y="258813"/>
                  </a:lnTo>
                  <a:lnTo>
                    <a:pt x="1258836" y="250431"/>
                  </a:lnTo>
                  <a:lnTo>
                    <a:pt x="1258836" y="206883"/>
                  </a:lnTo>
                  <a:close/>
                </a:path>
                <a:path w="1990725" h="544195">
                  <a:moveTo>
                    <a:pt x="1261757" y="87757"/>
                  </a:moveTo>
                  <a:lnTo>
                    <a:pt x="1261249" y="82677"/>
                  </a:lnTo>
                  <a:lnTo>
                    <a:pt x="1260995" y="80010"/>
                  </a:lnTo>
                  <a:lnTo>
                    <a:pt x="1253070" y="80937"/>
                  </a:lnTo>
                  <a:lnTo>
                    <a:pt x="1245006" y="81673"/>
                  </a:lnTo>
                  <a:lnTo>
                    <a:pt x="1236853" y="82245"/>
                  </a:lnTo>
                  <a:lnTo>
                    <a:pt x="1228725" y="82677"/>
                  </a:lnTo>
                  <a:lnTo>
                    <a:pt x="1228725" y="70739"/>
                  </a:lnTo>
                  <a:lnTo>
                    <a:pt x="1237856" y="68376"/>
                  </a:lnTo>
                  <a:lnTo>
                    <a:pt x="1244828" y="63944"/>
                  </a:lnTo>
                  <a:lnTo>
                    <a:pt x="1245590" y="62865"/>
                  </a:lnTo>
                  <a:lnTo>
                    <a:pt x="1249273" y="57696"/>
                  </a:lnTo>
                  <a:lnTo>
                    <a:pt x="1250823" y="49911"/>
                  </a:lnTo>
                  <a:lnTo>
                    <a:pt x="1248841" y="41198"/>
                  </a:lnTo>
                  <a:lnTo>
                    <a:pt x="1245171" y="36830"/>
                  </a:lnTo>
                  <a:lnTo>
                    <a:pt x="1243266" y="34556"/>
                  </a:lnTo>
                  <a:lnTo>
                    <a:pt x="1240917" y="33401"/>
                  </a:lnTo>
                  <a:lnTo>
                    <a:pt x="1240917" y="41910"/>
                  </a:lnTo>
                  <a:lnTo>
                    <a:pt x="1240917" y="57785"/>
                  </a:lnTo>
                  <a:lnTo>
                    <a:pt x="1233805" y="62865"/>
                  </a:lnTo>
                  <a:lnTo>
                    <a:pt x="1213104" y="62865"/>
                  </a:lnTo>
                  <a:lnTo>
                    <a:pt x="1205979" y="57785"/>
                  </a:lnTo>
                  <a:lnTo>
                    <a:pt x="1205979" y="41910"/>
                  </a:lnTo>
                  <a:lnTo>
                    <a:pt x="1213104" y="36830"/>
                  </a:lnTo>
                  <a:lnTo>
                    <a:pt x="1233805" y="36830"/>
                  </a:lnTo>
                  <a:lnTo>
                    <a:pt x="1240917" y="41910"/>
                  </a:lnTo>
                  <a:lnTo>
                    <a:pt x="1240917" y="33401"/>
                  </a:lnTo>
                  <a:lnTo>
                    <a:pt x="1234643" y="30314"/>
                  </a:lnTo>
                  <a:lnTo>
                    <a:pt x="1223518" y="28829"/>
                  </a:lnTo>
                  <a:lnTo>
                    <a:pt x="1212367" y="30314"/>
                  </a:lnTo>
                  <a:lnTo>
                    <a:pt x="1203693" y="34556"/>
                  </a:lnTo>
                  <a:lnTo>
                    <a:pt x="1198079" y="41198"/>
                  </a:lnTo>
                  <a:lnTo>
                    <a:pt x="1196073" y="49911"/>
                  </a:lnTo>
                  <a:lnTo>
                    <a:pt x="1197660" y="57785"/>
                  </a:lnTo>
                  <a:lnTo>
                    <a:pt x="1202143" y="64058"/>
                  </a:lnTo>
                  <a:lnTo>
                    <a:pt x="1209154" y="68503"/>
                  </a:lnTo>
                  <a:lnTo>
                    <a:pt x="1218311" y="70866"/>
                  </a:lnTo>
                  <a:lnTo>
                    <a:pt x="1218311" y="83058"/>
                  </a:lnTo>
                  <a:lnTo>
                    <a:pt x="1201750" y="83451"/>
                  </a:lnTo>
                  <a:lnTo>
                    <a:pt x="1186421" y="83566"/>
                  </a:lnTo>
                  <a:lnTo>
                    <a:pt x="1187945" y="92329"/>
                  </a:lnTo>
                  <a:lnTo>
                    <a:pt x="1204747" y="92202"/>
                  </a:lnTo>
                  <a:lnTo>
                    <a:pt x="1223187" y="91605"/>
                  </a:lnTo>
                  <a:lnTo>
                    <a:pt x="1242453" y="90233"/>
                  </a:lnTo>
                  <a:lnTo>
                    <a:pt x="1261757" y="87757"/>
                  </a:lnTo>
                  <a:close/>
                </a:path>
                <a:path w="1990725" h="544195">
                  <a:moveTo>
                    <a:pt x="1278648" y="127"/>
                  </a:moveTo>
                  <a:lnTo>
                    <a:pt x="1268234" y="127"/>
                  </a:lnTo>
                  <a:lnTo>
                    <a:pt x="1268234" y="113919"/>
                  </a:lnTo>
                  <a:lnTo>
                    <a:pt x="1278648" y="113919"/>
                  </a:lnTo>
                  <a:lnTo>
                    <a:pt x="1278648" y="127"/>
                  </a:lnTo>
                  <a:close/>
                </a:path>
                <a:path w="1990725" h="544195">
                  <a:moveTo>
                    <a:pt x="1282585" y="203835"/>
                  </a:moveTo>
                  <a:lnTo>
                    <a:pt x="1272679" y="203835"/>
                  </a:lnTo>
                  <a:lnTo>
                    <a:pt x="1272679" y="317741"/>
                  </a:lnTo>
                  <a:lnTo>
                    <a:pt x="1282585" y="317741"/>
                  </a:lnTo>
                  <a:lnTo>
                    <a:pt x="1282585" y="203835"/>
                  </a:lnTo>
                  <a:close/>
                </a:path>
                <a:path w="1990725" h="544195">
                  <a:moveTo>
                    <a:pt x="1363306" y="24384"/>
                  </a:moveTo>
                  <a:lnTo>
                    <a:pt x="1361262" y="16256"/>
                  </a:lnTo>
                  <a:lnTo>
                    <a:pt x="1357642" y="12319"/>
                  </a:lnTo>
                  <a:lnTo>
                    <a:pt x="1355509" y="9994"/>
                  </a:lnTo>
                  <a:lnTo>
                    <a:pt x="1353400" y="9042"/>
                  </a:lnTo>
                  <a:lnTo>
                    <a:pt x="1353400" y="17145"/>
                  </a:lnTo>
                  <a:lnTo>
                    <a:pt x="1353400" y="31750"/>
                  </a:lnTo>
                  <a:lnTo>
                    <a:pt x="1346034" y="36576"/>
                  </a:lnTo>
                  <a:lnTo>
                    <a:pt x="1324432" y="36576"/>
                  </a:lnTo>
                  <a:lnTo>
                    <a:pt x="1317066" y="31750"/>
                  </a:lnTo>
                  <a:lnTo>
                    <a:pt x="1317066" y="17145"/>
                  </a:lnTo>
                  <a:lnTo>
                    <a:pt x="1324432" y="12319"/>
                  </a:lnTo>
                  <a:lnTo>
                    <a:pt x="1346034" y="12319"/>
                  </a:lnTo>
                  <a:lnTo>
                    <a:pt x="1353400" y="17145"/>
                  </a:lnTo>
                  <a:lnTo>
                    <a:pt x="1353400" y="9042"/>
                  </a:lnTo>
                  <a:lnTo>
                    <a:pt x="1346644" y="5981"/>
                  </a:lnTo>
                  <a:lnTo>
                    <a:pt x="1335239" y="4572"/>
                  </a:lnTo>
                  <a:lnTo>
                    <a:pt x="1323822" y="5981"/>
                  </a:lnTo>
                  <a:lnTo>
                    <a:pt x="1314958" y="9994"/>
                  </a:lnTo>
                  <a:lnTo>
                    <a:pt x="1309204" y="16256"/>
                  </a:lnTo>
                  <a:lnTo>
                    <a:pt x="1307160" y="24384"/>
                  </a:lnTo>
                  <a:lnTo>
                    <a:pt x="1309204" y="32639"/>
                  </a:lnTo>
                  <a:lnTo>
                    <a:pt x="1314958" y="38925"/>
                  </a:lnTo>
                  <a:lnTo>
                    <a:pt x="1323822" y="42926"/>
                  </a:lnTo>
                  <a:lnTo>
                    <a:pt x="1335239" y="44323"/>
                  </a:lnTo>
                  <a:lnTo>
                    <a:pt x="1346644" y="42926"/>
                  </a:lnTo>
                  <a:lnTo>
                    <a:pt x="1355509" y="38925"/>
                  </a:lnTo>
                  <a:lnTo>
                    <a:pt x="1357668" y="36576"/>
                  </a:lnTo>
                  <a:lnTo>
                    <a:pt x="1361262" y="32639"/>
                  </a:lnTo>
                  <a:lnTo>
                    <a:pt x="1363306" y="24384"/>
                  </a:lnTo>
                  <a:close/>
                </a:path>
                <a:path w="1990725" h="544195">
                  <a:moveTo>
                    <a:pt x="1369656" y="283578"/>
                  </a:moveTo>
                  <a:lnTo>
                    <a:pt x="1357769" y="275577"/>
                  </a:lnTo>
                  <a:lnTo>
                    <a:pt x="1348079" y="263829"/>
                  </a:lnTo>
                  <a:lnTo>
                    <a:pt x="1344447" y="255892"/>
                  </a:lnTo>
                  <a:lnTo>
                    <a:pt x="1341564" y="249618"/>
                  </a:lnTo>
                  <a:lnTo>
                    <a:pt x="1339176" y="234175"/>
                  </a:lnTo>
                  <a:lnTo>
                    <a:pt x="1339176" y="213741"/>
                  </a:lnTo>
                  <a:lnTo>
                    <a:pt x="1328889" y="213741"/>
                  </a:lnTo>
                  <a:lnTo>
                    <a:pt x="1328889" y="234175"/>
                  </a:lnTo>
                  <a:lnTo>
                    <a:pt x="1326464" y="250202"/>
                  </a:lnTo>
                  <a:lnTo>
                    <a:pt x="1319860" y="264998"/>
                  </a:lnTo>
                  <a:lnTo>
                    <a:pt x="1310132" y="277241"/>
                  </a:lnTo>
                  <a:lnTo>
                    <a:pt x="1298270" y="285610"/>
                  </a:lnTo>
                  <a:lnTo>
                    <a:pt x="1304620" y="294119"/>
                  </a:lnTo>
                  <a:lnTo>
                    <a:pt x="1314119" y="287667"/>
                  </a:lnTo>
                  <a:lnTo>
                    <a:pt x="1322400" y="278866"/>
                  </a:lnTo>
                  <a:lnTo>
                    <a:pt x="1329169" y="268135"/>
                  </a:lnTo>
                  <a:lnTo>
                    <a:pt x="1334096" y="255892"/>
                  </a:lnTo>
                  <a:lnTo>
                    <a:pt x="1339164" y="267500"/>
                  </a:lnTo>
                  <a:lnTo>
                    <a:pt x="1345958" y="277647"/>
                  </a:lnTo>
                  <a:lnTo>
                    <a:pt x="1354150" y="285940"/>
                  </a:lnTo>
                  <a:lnTo>
                    <a:pt x="1363433" y="291960"/>
                  </a:lnTo>
                  <a:lnTo>
                    <a:pt x="1369656" y="283578"/>
                  </a:lnTo>
                  <a:close/>
                </a:path>
                <a:path w="1990725" h="544195">
                  <a:moveTo>
                    <a:pt x="1372450" y="56896"/>
                  </a:moveTo>
                  <a:lnTo>
                    <a:pt x="1371561" y="49403"/>
                  </a:lnTo>
                  <a:lnTo>
                    <a:pt x="1352880" y="51206"/>
                  </a:lnTo>
                  <a:lnTo>
                    <a:pt x="1333715" y="52197"/>
                  </a:lnTo>
                  <a:lnTo>
                    <a:pt x="1315110" y="52616"/>
                  </a:lnTo>
                  <a:lnTo>
                    <a:pt x="1298143" y="52705"/>
                  </a:lnTo>
                  <a:lnTo>
                    <a:pt x="1299540" y="61341"/>
                  </a:lnTo>
                  <a:lnTo>
                    <a:pt x="1314640" y="61214"/>
                  </a:lnTo>
                  <a:lnTo>
                    <a:pt x="1322781" y="61010"/>
                  </a:lnTo>
                  <a:lnTo>
                    <a:pt x="1331175" y="60706"/>
                  </a:lnTo>
                  <a:lnTo>
                    <a:pt x="1331175" y="82677"/>
                  </a:lnTo>
                  <a:lnTo>
                    <a:pt x="1341589" y="82677"/>
                  </a:lnTo>
                  <a:lnTo>
                    <a:pt x="1341589" y="60706"/>
                  </a:lnTo>
                  <a:lnTo>
                    <a:pt x="1341589" y="60198"/>
                  </a:lnTo>
                  <a:lnTo>
                    <a:pt x="1349336" y="59626"/>
                  </a:lnTo>
                  <a:lnTo>
                    <a:pt x="1357122" y="58877"/>
                  </a:lnTo>
                  <a:lnTo>
                    <a:pt x="1364843" y="57962"/>
                  </a:lnTo>
                  <a:lnTo>
                    <a:pt x="1372450" y="56896"/>
                  </a:lnTo>
                  <a:close/>
                </a:path>
                <a:path w="1990725" h="544195">
                  <a:moveTo>
                    <a:pt x="1392021" y="203835"/>
                  </a:moveTo>
                  <a:lnTo>
                    <a:pt x="1381607" y="203835"/>
                  </a:lnTo>
                  <a:lnTo>
                    <a:pt x="1381607" y="317995"/>
                  </a:lnTo>
                  <a:lnTo>
                    <a:pt x="1392021" y="317995"/>
                  </a:lnTo>
                  <a:lnTo>
                    <a:pt x="1392021" y="203835"/>
                  </a:lnTo>
                  <a:close/>
                </a:path>
                <a:path w="1990725" h="544195">
                  <a:moveTo>
                    <a:pt x="1392021" y="0"/>
                  </a:moveTo>
                  <a:lnTo>
                    <a:pt x="1381607" y="0"/>
                  </a:lnTo>
                  <a:lnTo>
                    <a:pt x="1381607" y="67310"/>
                  </a:lnTo>
                  <a:lnTo>
                    <a:pt x="1358480" y="67310"/>
                  </a:lnTo>
                  <a:lnTo>
                    <a:pt x="1358480" y="75057"/>
                  </a:lnTo>
                  <a:lnTo>
                    <a:pt x="1381607" y="75057"/>
                  </a:lnTo>
                  <a:lnTo>
                    <a:pt x="1381607" y="86741"/>
                  </a:lnTo>
                  <a:lnTo>
                    <a:pt x="1392021" y="86741"/>
                  </a:lnTo>
                  <a:lnTo>
                    <a:pt x="1392021" y="0"/>
                  </a:lnTo>
                  <a:close/>
                </a:path>
                <a:path w="1990725" h="544195">
                  <a:moveTo>
                    <a:pt x="1394942" y="102870"/>
                  </a:moveTo>
                  <a:lnTo>
                    <a:pt x="1324813" y="102870"/>
                  </a:lnTo>
                  <a:lnTo>
                    <a:pt x="1324813" y="78232"/>
                  </a:lnTo>
                  <a:lnTo>
                    <a:pt x="1314399" y="78232"/>
                  </a:lnTo>
                  <a:lnTo>
                    <a:pt x="1314399" y="111379"/>
                  </a:lnTo>
                  <a:lnTo>
                    <a:pt x="1394942" y="111379"/>
                  </a:lnTo>
                  <a:lnTo>
                    <a:pt x="1394942" y="102870"/>
                  </a:lnTo>
                  <a:close/>
                </a:path>
                <a:path w="1990725" h="544195">
                  <a:moveTo>
                    <a:pt x="1502397" y="48514"/>
                  </a:moveTo>
                  <a:lnTo>
                    <a:pt x="1500289" y="32067"/>
                  </a:lnTo>
                  <a:lnTo>
                    <a:pt x="1494396" y="19545"/>
                  </a:lnTo>
                  <a:lnTo>
                    <a:pt x="1492834" y="18161"/>
                  </a:lnTo>
                  <a:lnTo>
                    <a:pt x="1492491" y="17868"/>
                  </a:lnTo>
                  <a:lnTo>
                    <a:pt x="1492491" y="48514"/>
                  </a:lnTo>
                  <a:lnTo>
                    <a:pt x="1491107" y="61099"/>
                  </a:lnTo>
                  <a:lnTo>
                    <a:pt x="1487246" y="70700"/>
                  </a:lnTo>
                  <a:lnTo>
                    <a:pt x="1481340" y="76835"/>
                  </a:lnTo>
                  <a:lnTo>
                    <a:pt x="1473809" y="78994"/>
                  </a:lnTo>
                  <a:lnTo>
                    <a:pt x="1466215" y="76835"/>
                  </a:lnTo>
                  <a:lnTo>
                    <a:pt x="1460271" y="70700"/>
                  </a:lnTo>
                  <a:lnTo>
                    <a:pt x="1456397" y="61099"/>
                  </a:lnTo>
                  <a:lnTo>
                    <a:pt x="1455013" y="48514"/>
                  </a:lnTo>
                  <a:lnTo>
                    <a:pt x="1456397" y="36004"/>
                  </a:lnTo>
                  <a:lnTo>
                    <a:pt x="1460271" y="26428"/>
                  </a:lnTo>
                  <a:lnTo>
                    <a:pt x="1466215" y="20307"/>
                  </a:lnTo>
                  <a:lnTo>
                    <a:pt x="1473809" y="18161"/>
                  </a:lnTo>
                  <a:lnTo>
                    <a:pt x="1481340" y="20307"/>
                  </a:lnTo>
                  <a:lnTo>
                    <a:pt x="1487246" y="26428"/>
                  </a:lnTo>
                  <a:lnTo>
                    <a:pt x="1491107" y="36004"/>
                  </a:lnTo>
                  <a:lnTo>
                    <a:pt x="1492491" y="48514"/>
                  </a:lnTo>
                  <a:lnTo>
                    <a:pt x="1492491" y="17868"/>
                  </a:lnTo>
                  <a:lnTo>
                    <a:pt x="1485353" y="11557"/>
                  </a:lnTo>
                  <a:lnTo>
                    <a:pt x="1473809" y="8763"/>
                  </a:lnTo>
                  <a:lnTo>
                    <a:pt x="1462252" y="11557"/>
                  </a:lnTo>
                  <a:lnTo>
                    <a:pt x="1453172" y="19545"/>
                  </a:lnTo>
                  <a:lnTo>
                    <a:pt x="1447228" y="32067"/>
                  </a:lnTo>
                  <a:lnTo>
                    <a:pt x="1445107" y="48514"/>
                  </a:lnTo>
                  <a:lnTo>
                    <a:pt x="1447228" y="64960"/>
                  </a:lnTo>
                  <a:lnTo>
                    <a:pt x="1453172" y="77482"/>
                  </a:lnTo>
                  <a:lnTo>
                    <a:pt x="1462252" y="85458"/>
                  </a:lnTo>
                  <a:lnTo>
                    <a:pt x="1473809" y="88265"/>
                  </a:lnTo>
                  <a:lnTo>
                    <a:pt x="1485353" y="85458"/>
                  </a:lnTo>
                  <a:lnTo>
                    <a:pt x="1492681" y="78994"/>
                  </a:lnTo>
                  <a:lnTo>
                    <a:pt x="1494396" y="77482"/>
                  </a:lnTo>
                  <a:lnTo>
                    <a:pt x="1500289" y="64960"/>
                  </a:lnTo>
                  <a:lnTo>
                    <a:pt x="1502397" y="48514"/>
                  </a:lnTo>
                  <a:close/>
                </a:path>
                <a:path w="1990725" h="544195">
                  <a:moveTo>
                    <a:pt x="1505013" y="308089"/>
                  </a:moveTo>
                  <a:lnTo>
                    <a:pt x="1434630" y="308089"/>
                  </a:lnTo>
                  <a:lnTo>
                    <a:pt x="1434630" y="294754"/>
                  </a:lnTo>
                  <a:lnTo>
                    <a:pt x="1502219" y="294754"/>
                  </a:lnTo>
                  <a:lnTo>
                    <a:pt x="1502219" y="266052"/>
                  </a:lnTo>
                  <a:lnTo>
                    <a:pt x="1423962" y="266052"/>
                  </a:lnTo>
                  <a:lnTo>
                    <a:pt x="1423962" y="274307"/>
                  </a:lnTo>
                  <a:lnTo>
                    <a:pt x="1491792" y="274307"/>
                  </a:lnTo>
                  <a:lnTo>
                    <a:pt x="1491792" y="286880"/>
                  </a:lnTo>
                  <a:lnTo>
                    <a:pt x="1424343" y="286880"/>
                  </a:lnTo>
                  <a:lnTo>
                    <a:pt x="1424343" y="316344"/>
                  </a:lnTo>
                  <a:lnTo>
                    <a:pt x="1505013" y="316344"/>
                  </a:lnTo>
                  <a:lnTo>
                    <a:pt x="1505013" y="308089"/>
                  </a:lnTo>
                  <a:close/>
                </a:path>
                <a:path w="1990725" h="544195">
                  <a:moveTo>
                    <a:pt x="1515173" y="246240"/>
                  </a:moveTo>
                  <a:lnTo>
                    <a:pt x="1499298" y="246240"/>
                  </a:lnTo>
                  <a:lnTo>
                    <a:pt x="1500759" y="237185"/>
                  </a:lnTo>
                  <a:lnTo>
                    <a:pt x="1501521" y="229158"/>
                  </a:lnTo>
                  <a:lnTo>
                    <a:pt x="1501762" y="222999"/>
                  </a:lnTo>
                  <a:lnTo>
                    <a:pt x="1501838" y="208661"/>
                  </a:lnTo>
                  <a:lnTo>
                    <a:pt x="1424978" y="208661"/>
                  </a:lnTo>
                  <a:lnTo>
                    <a:pt x="1424978" y="217030"/>
                  </a:lnTo>
                  <a:lnTo>
                    <a:pt x="1491538" y="217030"/>
                  </a:lnTo>
                  <a:lnTo>
                    <a:pt x="1491488" y="222999"/>
                  </a:lnTo>
                  <a:lnTo>
                    <a:pt x="1491157" y="229730"/>
                  </a:lnTo>
                  <a:lnTo>
                    <a:pt x="1490370" y="237426"/>
                  </a:lnTo>
                  <a:lnTo>
                    <a:pt x="1488871" y="246240"/>
                  </a:lnTo>
                  <a:lnTo>
                    <a:pt x="1411770" y="246240"/>
                  </a:lnTo>
                  <a:lnTo>
                    <a:pt x="1411770" y="254622"/>
                  </a:lnTo>
                  <a:lnTo>
                    <a:pt x="1515173" y="254622"/>
                  </a:lnTo>
                  <a:lnTo>
                    <a:pt x="1515173" y="246240"/>
                  </a:lnTo>
                  <a:close/>
                </a:path>
                <a:path w="1990725" h="544195">
                  <a:moveTo>
                    <a:pt x="1549908" y="45466"/>
                  </a:moveTo>
                  <a:lnTo>
                    <a:pt x="1531112" y="45466"/>
                  </a:lnTo>
                  <a:lnTo>
                    <a:pt x="1531112" y="127"/>
                  </a:lnTo>
                  <a:lnTo>
                    <a:pt x="1520685" y="127"/>
                  </a:lnTo>
                  <a:lnTo>
                    <a:pt x="1520685" y="113919"/>
                  </a:lnTo>
                  <a:lnTo>
                    <a:pt x="1531112" y="113919"/>
                  </a:lnTo>
                  <a:lnTo>
                    <a:pt x="1531112" y="54229"/>
                  </a:lnTo>
                  <a:lnTo>
                    <a:pt x="1549908" y="54229"/>
                  </a:lnTo>
                  <a:lnTo>
                    <a:pt x="1549908" y="45466"/>
                  </a:lnTo>
                  <a:close/>
                </a:path>
                <a:path w="1990725" h="544195">
                  <a:moveTo>
                    <a:pt x="1618564" y="48514"/>
                  </a:moveTo>
                  <a:lnTo>
                    <a:pt x="1616417" y="32067"/>
                  </a:lnTo>
                  <a:lnTo>
                    <a:pt x="1610423" y="19545"/>
                  </a:lnTo>
                  <a:lnTo>
                    <a:pt x="1608836" y="18161"/>
                  </a:lnTo>
                  <a:lnTo>
                    <a:pt x="1608531" y="17907"/>
                  </a:lnTo>
                  <a:lnTo>
                    <a:pt x="1608531" y="48514"/>
                  </a:lnTo>
                  <a:lnTo>
                    <a:pt x="1607121" y="61099"/>
                  </a:lnTo>
                  <a:lnTo>
                    <a:pt x="1603209" y="70700"/>
                  </a:lnTo>
                  <a:lnTo>
                    <a:pt x="1597215" y="76835"/>
                  </a:lnTo>
                  <a:lnTo>
                    <a:pt x="1589595" y="78994"/>
                  </a:lnTo>
                  <a:lnTo>
                    <a:pt x="1581912" y="76835"/>
                  </a:lnTo>
                  <a:lnTo>
                    <a:pt x="1575879" y="70700"/>
                  </a:lnTo>
                  <a:lnTo>
                    <a:pt x="1571955" y="61099"/>
                  </a:lnTo>
                  <a:lnTo>
                    <a:pt x="1570545" y="48514"/>
                  </a:lnTo>
                  <a:lnTo>
                    <a:pt x="1571955" y="36004"/>
                  </a:lnTo>
                  <a:lnTo>
                    <a:pt x="1575879" y="26428"/>
                  </a:lnTo>
                  <a:lnTo>
                    <a:pt x="1581912" y="20307"/>
                  </a:lnTo>
                  <a:lnTo>
                    <a:pt x="1589595" y="18161"/>
                  </a:lnTo>
                  <a:lnTo>
                    <a:pt x="1597215" y="20307"/>
                  </a:lnTo>
                  <a:lnTo>
                    <a:pt x="1603209" y="26428"/>
                  </a:lnTo>
                  <a:lnTo>
                    <a:pt x="1607121" y="36004"/>
                  </a:lnTo>
                  <a:lnTo>
                    <a:pt x="1608531" y="48514"/>
                  </a:lnTo>
                  <a:lnTo>
                    <a:pt x="1608531" y="17907"/>
                  </a:lnTo>
                  <a:lnTo>
                    <a:pt x="1601254" y="11557"/>
                  </a:lnTo>
                  <a:lnTo>
                    <a:pt x="1589595" y="8763"/>
                  </a:lnTo>
                  <a:lnTo>
                    <a:pt x="1577949" y="11557"/>
                  </a:lnTo>
                  <a:lnTo>
                    <a:pt x="1568780" y="19545"/>
                  </a:lnTo>
                  <a:lnTo>
                    <a:pt x="1562785" y="32067"/>
                  </a:lnTo>
                  <a:lnTo>
                    <a:pt x="1560639" y="48514"/>
                  </a:lnTo>
                  <a:lnTo>
                    <a:pt x="1562785" y="64960"/>
                  </a:lnTo>
                  <a:lnTo>
                    <a:pt x="1568780" y="77482"/>
                  </a:lnTo>
                  <a:lnTo>
                    <a:pt x="1577949" y="85458"/>
                  </a:lnTo>
                  <a:lnTo>
                    <a:pt x="1589595" y="88265"/>
                  </a:lnTo>
                  <a:lnTo>
                    <a:pt x="1601254" y="85458"/>
                  </a:lnTo>
                  <a:lnTo>
                    <a:pt x="1608683" y="78994"/>
                  </a:lnTo>
                  <a:lnTo>
                    <a:pt x="1610423" y="77482"/>
                  </a:lnTo>
                  <a:lnTo>
                    <a:pt x="1616417" y="64960"/>
                  </a:lnTo>
                  <a:lnTo>
                    <a:pt x="1618564" y="48514"/>
                  </a:lnTo>
                  <a:close/>
                </a:path>
                <a:path w="1990725" h="544195">
                  <a:moveTo>
                    <a:pt x="1649691" y="0"/>
                  </a:moveTo>
                  <a:lnTo>
                    <a:pt x="1639265" y="0"/>
                  </a:lnTo>
                  <a:lnTo>
                    <a:pt x="1639265" y="114173"/>
                  </a:lnTo>
                  <a:lnTo>
                    <a:pt x="1649691" y="114173"/>
                  </a:lnTo>
                  <a:lnTo>
                    <a:pt x="1649691" y="0"/>
                  </a:lnTo>
                  <a:close/>
                </a:path>
                <a:path w="1990725" h="544195">
                  <a:moveTo>
                    <a:pt x="1650326" y="203835"/>
                  </a:moveTo>
                  <a:lnTo>
                    <a:pt x="1639773" y="203835"/>
                  </a:lnTo>
                  <a:lnTo>
                    <a:pt x="1639773" y="235953"/>
                  </a:lnTo>
                  <a:lnTo>
                    <a:pt x="1613484" y="235953"/>
                  </a:lnTo>
                  <a:lnTo>
                    <a:pt x="1613484" y="231508"/>
                  </a:lnTo>
                  <a:lnTo>
                    <a:pt x="1613484" y="211455"/>
                  </a:lnTo>
                  <a:lnTo>
                    <a:pt x="1603197" y="211455"/>
                  </a:lnTo>
                  <a:lnTo>
                    <a:pt x="1603197" y="231508"/>
                  </a:lnTo>
                  <a:lnTo>
                    <a:pt x="1603197" y="239763"/>
                  </a:lnTo>
                  <a:lnTo>
                    <a:pt x="1603197" y="260337"/>
                  </a:lnTo>
                  <a:lnTo>
                    <a:pt x="1572450" y="260337"/>
                  </a:lnTo>
                  <a:lnTo>
                    <a:pt x="1572450" y="239763"/>
                  </a:lnTo>
                  <a:lnTo>
                    <a:pt x="1603197" y="239763"/>
                  </a:lnTo>
                  <a:lnTo>
                    <a:pt x="1603197" y="231508"/>
                  </a:lnTo>
                  <a:lnTo>
                    <a:pt x="1572450" y="231508"/>
                  </a:lnTo>
                  <a:lnTo>
                    <a:pt x="1572450" y="211455"/>
                  </a:lnTo>
                  <a:lnTo>
                    <a:pt x="1562163" y="211455"/>
                  </a:lnTo>
                  <a:lnTo>
                    <a:pt x="1562163" y="268719"/>
                  </a:lnTo>
                  <a:lnTo>
                    <a:pt x="1613484" y="268719"/>
                  </a:lnTo>
                  <a:lnTo>
                    <a:pt x="1613484" y="260337"/>
                  </a:lnTo>
                  <a:lnTo>
                    <a:pt x="1613484" y="244462"/>
                  </a:lnTo>
                  <a:lnTo>
                    <a:pt x="1639773" y="244462"/>
                  </a:lnTo>
                  <a:lnTo>
                    <a:pt x="1639773" y="288150"/>
                  </a:lnTo>
                  <a:lnTo>
                    <a:pt x="1650326" y="288150"/>
                  </a:lnTo>
                  <a:lnTo>
                    <a:pt x="1650326" y="244462"/>
                  </a:lnTo>
                  <a:lnTo>
                    <a:pt x="1650326" y="239763"/>
                  </a:lnTo>
                  <a:lnTo>
                    <a:pt x="1650326" y="235953"/>
                  </a:lnTo>
                  <a:lnTo>
                    <a:pt x="1650326" y="203835"/>
                  </a:lnTo>
                  <a:close/>
                </a:path>
                <a:path w="1990725" h="544195">
                  <a:moveTo>
                    <a:pt x="1652993" y="306692"/>
                  </a:moveTo>
                  <a:lnTo>
                    <a:pt x="1587436" y="306692"/>
                  </a:lnTo>
                  <a:lnTo>
                    <a:pt x="1587436" y="279895"/>
                  </a:lnTo>
                  <a:lnTo>
                    <a:pt x="1577022" y="279895"/>
                  </a:lnTo>
                  <a:lnTo>
                    <a:pt x="1577022" y="315201"/>
                  </a:lnTo>
                  <a:lnTo>
                    <a:pt x="1652993" y="315201"/>
                  </a:lnTo>
                  <a:lnTo>
                    <a:pt x="1652993" y="306692"/>
                  </a:lnTo>
                  <a:close/>
                </a:path>
                <a:path w="1990725" h="544195">
                  <a:moveTo>
                    <a:pt x="1741335" y="81915"/>
                  </a:moveTo>
                  <a:lnTo>
                    <a:pt x="1740687" y="76962"/>
                  </a:lnTo>
                  <a:lnTo>
                    <a:pt x="1740192" y="73152"/>
                  </a:lnTo>
                  <a:lnTo>
                    <a:pt x="1727911" y="75082"/>
                  </a:lnTo>
                  <a:lnTo>
                    <a:pt x="1715592" y="76250"/>
                  </a:lnTo>
                  <a:lnTo>
                    <a:pt x="1702308" y="76809"/>
                  </a:lnTo>
                  <a:lnTo>
                    <a:pt x="1687093" y="76962"/>
                  </a:lnTo>
                  <a:lnTo>
                    <a:pt x="1687093" y="19558"/>
                  </a:lnTo>
                  <a:lnTo>
                    <a:pt x="1730667" y="19558"/>
                  </a:lnTo>
                  <a:lnTo>
                    <a:pt x="1730667" y="10795"/>
                  </a:lnTo>
                  <a:lnTo>
                    <a:pt x="1676806" y="10795"/>
                  </a:lnTo>
                  <a:lnTo>
                    <a:pt x="1676806" y="85852"/>
                  </a:lnTo>
                  <a:lnTo>
                    <a:pt x="1685950" y="85852"/>
                  </a:lnTo>
                  <a:lnTo>
                    <a:pt x="1701838" y="85674"/>
                  </a:lnTo>
                  <a:lnTo>
                    <a:pt x="1715693" y="85077"/>
                  </a:lnTo>
                  <a:lnTo>
                    <a:pt x="1728520" y="83870"/>
                  </a:lnTo>
                  <a:lnTo>
                    <a:pt x="1741335" y="81915"/>
                  </a:lnTo>
                  <a:close/>
                </a:path>
                <a:path w="1990725" h="544195">
                  <a:moveTo>
                    <a:pt x="1762683" y="0"/>
                  </a:moveTo>
                  <a:lnTo>
                    <a:pt x="1752257" y="0"/>
                  </a:lnTo>
                  <a:lnTo>
                    <a:pt x="1752257" y="114173"/>
                  </a:lnTo>
                  <a:lnTo>
                    <a:pt x="1762683" y="114173"/>
                  </a:lnTo>
                  <a:lnTo>
                    <a:pt x="1762683" y="0"/>
                  </a:lnTo>
                  <a:close/>
                </a:path>
                <a:path w="1990725" h="544195">
                  <a:moveTo>
                    <a:pt x="1767001" y="220459"/>
                  </a:moveTo>
                  <a:lnTo>
                    <a:pt x="1726222" y="220459"/>
                  </a:lnTo>
                  <a:lnTo>
                    <a:pt x="1726222" y="205613"/>
                  </a:lnTo>
                  <a:lnTo>
                    <a:pt x="1715808" y="205613"/>
                  </a:lnTo>
                  <a:lnTo>
                    <a:pt x="1715808" y="220459"/>
                  </a:lnTo>
                  <a:lnTo>
                    <a:pt x="1674520" y="220459"/>
                  </a:lnTo>
                  <a:lnTo>
                    <a:pt x="1674520" y="228968"/>
                  </a:lnTo>
                  <a:lnTo>
                    <a:pt x="1767001" y="228968"/>
                  </a:lnTo>
                  <a:lnTo>
                    <a:pt x="1767001" y="220459"/>
                  </a:lnTo>
                  <a:close/>
                </a:path>
                <a:path w="1990725" h="544195">
                  <a:moveTo>
                    <a:pt x="1772716" y="295897"/>
                  </a:moveTo>
                  <a:lnTo>
                    <a:pt x="1726222" y="295897"/>
                  </a:lnTo>
                  <a:lnTo>
                    <a:pt x="1726222" y="279895"/>
                  </a:lnTo>
                  <a:lnTo>
                    <a:pt x="1739557" y="277774"/>
                  </a:lnTo>
                  <a:lnTo>
                    <a:pt x="1749590" y="273392"/>
                  </a:lnTo>
                  <a:lnTo>
                    <a:pt x="1751037" y="271894"/>
                  </a:lnTo>
                  <a:lnTo>
                    <a:pt x="1755889" y="266877"/>
                  </a:lnTo>
                  <a:lnTo>
                    <a:pt x="1758099" y="258305"/>
                  </a:lnTo>
                  <a:lnTo>
                    <a:pt x="1755508" y="249148"/>
                  </a:lnTo>
                  <a:lnTo>
                    <a:pt x="1750796" y="244843"/>
                  </a:lnTo>
                  <a:lnTo>
                    <a:pt x="1748091" y="242366"/>
                  </a:lnTo>
                  <a:lnTo>
                    <a:pt x="1747558" y="242176"/>
                  </a:lnTo>
                  <a:lnTo>
                    <a:pt x="1747558" y="258305"/>
                  </a:lnTo>
                  <a:lnTo>
                    <a:pt x="1745716" y="264020"/>
                  </a:lnTo>
                  <a:lnTo>
                    <a:pt x="1740433" y="268300"/>
                  </a:lnTo>
                  <a:lnTo>
                    <a:pt x="1732076" y="270967"/>
                  </a:lnTo>
                  <a:lnTo>
                    <a:pt x="1721015" y="271894"/>
                  </a:lnTo>
                  <a:lnTo>
                    <a:pt x="1709788" y="270967"/>
                  </a:lnTo>
                  <a:lnTo>
                    <a:pt x="1701304" y="268300"/>
                  </a:lnTo>
                  <a:lnTo>
                    <a:pt x="1695945" y="264020"/>
                  </a:lnTo>
                  <a:lnTo>
                    <a:pt x="1694078" y="258305"/>
                  </a:lnTo>
                  <a:lnTo>
                    <a:pt x="1695945" y="252666"/>
                  </a:lnTo>
                  <a:lnTo>
                    <a:pt x="1701304" y="248437"/>
                  </a:lnTo>
                  <a:lnTo>
                    <a:pt x="1709788" y="245770"/>
                  </a:lnTo>
                  <a:lnTo>
                    <a:pt x="1721015" y="244843"/>
                  </a:lnTo>
                  <a:lnTo>
                    <a:pt x="1732076" y="245770"/>
                  </a:lnTo>
                  <a:lnTo>
                    <a:pt x="1740433" y="248437"/>
                  </a:lnTo>
                  <a:lnTo>
                    <a:pt x="1745716" y="252666"/>
                  </a:lnTo>
                  <a:lnTo>
                    <a:pt x="1747558" y="258305"/>
                  </a:lnTo>
                  <a:lnTo>
                    <a:pt x="1747558" y="242176"/>
                  </a:lnTo>
                  <a:lnTo>
                    <a:pt x="1736394" y="238163"/>
                  </a:lnTo>
                  <a:lnTo>
                    <a:pt x="1721015" y="236715"/>
                  </a:lnTo>
                  <a:lnTo>
                    <a:pt x="1705406" y="238163"/>
                  </a:lnTo>
                  <a:lnTo>
                    <a:pt x="1693608" y="242366"/>
                  </a:lnTo>
                  <a:lnTo>
                    <a:pt x="1686140" y="249148"/>
                  </a:lnTo>
                  <a:lnTo>
                    <a:pt x="1683537" y="258305"/>
                  </a:lnTo>
                  <a:lnTo>
                    <a:pt x="1685747" y="266865"/>
                  </a:lnTo>
                  <a:lnTo>
                    <a:pt x="1692148" y="273443"/>
                  </a:lnTo>
                  <a:lnTo>
                    <a:pt x="1702295" y="277825"/>
                  </a:lnTo>
                  <a:lnTo>
                    <a:pt x="1715808" y="279895"/>
                  </a:lnTo>
                  <a:lnTo>
                    <a:pt x="1715808" y="295897"/>
                  </a:lnTo>
                  <a:lnTo>
                    <a:pt x="1669440" y="295897"/>
                  </a:lnTo>
                  <a:lnTo>
                    <a:pt x="1669440" y="304406"/>
                  </a:lnTo>
                  <a:lnTo>
                    <a:pt x="1772716" y="304406"/>
                  </a:lnTo>
                  <a:lnTo>
                    <a:pt x="1772716" y="295897"/>
                  </a:lnTo>
                  <a:close/>
                </a:path>
                <a:path w="1990725" h="544195">
                  <a:moveTo>
                    <a:pt x="1813293" y="207772"/>
                  </a:moveTo>
                  <a:lnTo>
                    <a:pt x="1788655" y="250952"/>
                  </a:lnTo>
                  <a:lnTo>
                    <a:pt x="1787385" y="268846"/>
                  </a:lnTo>
                  <a:lnTo>
                    <a:pt x="1788655" y="286804"/>
                  </a:lnTo>
                  <a:lnTo>
                    <a:pt x="1792338" y="303352"/>
                  </a:lnTo>
                  <a:lnTo>
                    <a:pt x="1798205" y="318770"/>
                  </a:lnTo>
                  <a:lnTo>
                    <a:pt x="1806054" y="333362"/>
                  </a:lnTo>
                  <a:lnTo>
                    <a:pt x="1813293" y="329933"/>
                  </a:lnTo>
                  <a:lnTo>
                    <a:pt x="1806092" y="315823"/>
                  </a:lnTo>
                  <a:lnTo>
                    <a:pt x="1801025" y="300723"/>
                  </a:lnTo>
                  <a:lnTo>
                    <a:pt x="1798015" y="284962"/>
                  </a:lnTo>
                  <a:lnTo>
                    <a:pt x="1797037" y="268846"/>
                  </a:lnTo>
                  <a:lnTo>
                    <a:pt x="1798015" y="252755"/>
                  </a:lnTo>
                  <a:lnTo>
                    <a:pt x="1801025" y="237020"/>
                  </a:lnTo>
                  <a:lnTo>
                    <a:pt x="1806092" y="221932"/>
                  </a:lnTo>
                  <a:lnTo>
                    <a:pt x="1813293" y="207772"/>
                  </a:lnTo>
                  <a:close/>
                </a:path>
                <a:path w="1990725" h="544195">
                  <a:moveTo>
                    <a:pt x="1813293" y="3937"/>
                  </a:moveTo>
                  <a:lnTo>
                    <a:pt x="1788655" y="47117"/>
                  </a:lnTo>
                  <a:lnTo>
                    <a:pt x="1787385" y="65024"/>
                  </a:lnTo>
                  <a:lnTo>
                    <a:pt x="1788655" y="82981"/>
                  </a:lnTo>
                  <a:lnTo>
                    <a:pt x="1792338" y="99517"/>
                  </a:lnTo>
                  <a:lnTo>
                    <a:pt x="1798205" y="114935"/>
                  </a:lnTo>
                  <a:lnTo>
                    <a:pt x="1806054" y="129540"/>
                  </a:lnTo>
                  <a:lnTo>
                    <a:pt x="1813293" y="126111"/>
                  </a:lnTo>
                  <a:lnTo>
                    <a:pt x="1806092" y="111988"/>
                  </a:lnTo>
                  <a:lnTo>
                    <a:pt x="1801025" y="96901"/>
                  </a:lnTo>
                  <a:lnTo>
                    <a:pt x="1798015" y="81140"/>
                  </a:lnTo>
                  <a:lnTo>
                    <a:pt x="1797037" y="65024"/>
                  </a:lnTo>
                  <a:lnTo>
                    <a:pt x="1798015" y="48920"/>
                  </a:lnTo>
                  <a:lnTo>
                    <a:pt x="1801025" y="33197"/>
                  </a:lnTo>
                  <a:lnTo>
                    <a:pt x="1806092" y="18110"/>
                  </a:lnTo>
                  <a:lnTo>
                    <a:pt x="1813293" y="3937"/>
                  </a:lnTo>
                  <a:close/>
                </a:path>
                <a:path w="1990725" h="544195">
                  <a:moveTo>
                    <a:pt x="1881187" y="215265"/>
                  </a:moveTo>
                  <a:lnTo>
                    <a:pt x="1827453" y="215265"/>
                  </a:lnTo>
                  <a:lnTo>
                    <a:pt x="1827453" y="308343"/>
                  </a:lnTo>
                  <a:lnTo>
                    <a:pt x="1839264" y="308343"/>
                  </a:lnTo>
                  <a:lnTo>
                    <a:pt x="1839264" y="266560"/>
                  </a:lnTo>
                  <a:lnTo>
                    <a:pt x="1874837" y="266560"/>
                  </a:lnTo>
                  <a:lnTo>
                    <a:pt x="1874837" y="256654"/>
                  </a:lnTo>
                  <a:lnTo>
                    <a:pt x="1839264" y="256654"/>
                  </a:lnTo>
                  <a:lnTo>
                    <a:pt x="1839264" y="225158"/>
                  </a:lnTo>
                  <a:lnTo>
                    <a:pt x="1881187" y="225158"/>
                  </a:lnTo>
                  <a:lnTo>
                    <a:pt x="1881187" y="215265"/>
                  </a:lnTo>
                  <a:close/>
                </a:path>
                <a:path w="1990725" h="544195">
                  <a:moveTo>
                    <a:pt x="1881187" y="11430"/>
                  </a:moveTo>
                  <a:lnTo>
                    <a:pt x="1827453" y="11430"/>
                  </a:lnTo>
                  <a:lnTo>
                    <a:pt x="1827453" y="104521"/>
                  </a:lnTo>
                  <a:lnTo>
                    <a:pt x="1839264" y="104521"/>
                  </a:lnTo>
                  <a:lnTo>
                    <a:pt x="1839264" y="62738"/>
                  </a:lnTo>
                  <a:lnTo>
                    <a:pt x="1874837" y="62738"/>
                  </a:lnTo>
                  <a:lnTo>
                    <a:pt x="1874837" y="52832"/>
                  </a:lnTo>
                  <a:lnTo>
                    <a:pt x="1839264" y="52832"/>
                  </a:lnTo>
                  <a:lnTo>
                    <a:pt x="1839264" y="21336"/>
                  </a:lnTo>
                  <a:lnTo>
                    <a:pt x="1881187" y="21336"/>
                  </a:lnTo>
                  <a:lnTo>
                    <a:pt x="1881187" y="11430"/>
                  </a:lnTo>
                  <a:close/>
                </a:path>
                <a:path w="1990725" h="544195">
                  <a:moveTo>
                    <a:pt x="1962543" y="308343"/>
                  </a:moveTo>
                  <a:lnTo>
                    <a:pt x="1934222" y="259829"/>
                  </a:lnTo>
                  <a:lnTo>
                    <a:pt x="1928876" y="250685"/>
                  </a:lnTo>
                  <a:lnTo>
                    <a:pt x="1957971" y="215265"/>
                  </a:lnTo>
                  <a:lnTo>
                    <a:pt x="1944763" y="215265"/>
                  </a:lnTo>
                  <a:lnTo>
                    <a:pt x="1905889" y="261988"/>
                  </a:lnTo>
                  <a:lnTo>
                    <a:pt x="1905508" y="261988"/>
                  </a:lnTo>
                  <a:lnTo>
                    <a:pt x="1905508" y="215265"/>
                  </a:lnTo>
                  <a:lnTo>
                    <a:pt x="1893697" y="215265"/>
                  </a:lnTo>
                  <a:lnTo>
                    <a:pt x="1893697" y="308343"/>
                  </a:lnTo>
                  <a:lnTo>
                    <a:pt x="1905508" y="308343"/>
                  </a:lnTo>
                  <a:lnTo>
                    <a:pt x="1905508" y="278879"/>
                  </a:lnTo>
                  <a:lnTo>
                    <a:pt x="1919693" y="261988"/>
                  </a:lnTo>
                  <a:lnTo>
                    <a:pt x="1921510" y="259829"/>
                  </a:lnTo>
                  <a:lnTo>
                    <a:pt x="1949335" y="308343"/>
                  </a:lnTo>
                  <a:lnTo>
                    <a:pt x="1962543" y="308343"/>
                  </a:lnTo>
                  <a:close/>
                </a:path>
                <a:path w="1990725" h="544195">
                  <a:moveTo>
                    <a:pt x="1962543" y="104521"/>
                  </a:moveTo>
                  <a:lnTo>
                    <a:pt x="1934222" y="56007"/>
                  </a:lnTo>
                  <a:lnTo>
                    <a:pt x="1928876" y="46863"/>
                  </a:lnTo>
                  <a:lnTo>
                    <a:pt x="1957971" y="11430"/>
                  </a:lnTo>
                  <a:lnTo>
                    <a:pt x="1944763" y="11430"/>
                  </a:lnTo>
                  <a:lnTo>
                    <a:pt x="1905889" y="58166"/>
                  </a:lnTo>
                  <a:lnTo>
                    <a:pt x="1905508" y="58166"/>
                  </a:lnTo>
                  <a:lnTo>
                    <a:pt x="1905508" y="11430"/>
                  </a:lnTo>
                  <a:lnTo>
                    <a:pt x="1893697" y="11430"/>
                  </a:lnTo>
                  <a:lnTo>
                    <a:pt x="1893697" y="104521"/>
                  </a:lnTo>
                  <a:lnTo>
                    <a:pt x="1905508" y="104521"/>
                  </a:lnTo>
                  <a:lnTo>
                    <a:pt x="1905508" y="75057"/>
                  </a:lnTo>
                  <a:lnTo>
                    <a:pt x="1919693" y="58166"/>
                  </a:lnTo>
                  <a:lnTo>
                    <a:pt x="1921510" y="56007"/>
                  </a:lnTo>
                  <a:lnTo>
                    <a:pt x="1949335" y="104521"/>
                  </a:lnTo>
                  <a:lnTo>
                    <a:pt x="1962543" y="104521"/>
                  </a:lnTo>
                  <a:close/>
                </a:path>
                <a:path w="1990725" h="544195">
                  <a:moveTo>
                    <a:pt x="1990547" y="268846"/>
                  </a:moveTo>
                  <a:lnTo>
                    <a:pt x="1989277" y="250952"/>
                  </a:lnTo>
                  <a:lnTo>
                    <a:pt x="1985581" y="234416"/>
                  </a:lnTo>
                  <a:lnTo>
                    <a:pt x="1979676" y="219011"/>
                  </a:lnTo>
                  <a:lnTo>
                    <a:pt x="1971751" y="204470"/>
                  </a:lnTo>
                  <a:lnTo>
                    <a:pt x="1964639" y="207772"/>
                  </a:lnTo>
                  <a:lnTo>
                    <a:pt x="1971789" y="221932"/>
                  </a:lnTo>
                  <a:lnTo>
                    <a:pt x="1976856" y="237020"/>
                  </a:lnTo>
                  <a:lnTo>
                    <a:pt x="1979891" y="252755"/>
                  </a:lnTo>
                  <a:lnTo>
                    <a:pt x="1980895" y="268846"/>
                  </a:lnTo>
                  <a:lnTo>
                    <a:pt x="1979891" y="284962"/>
                  </a:lnTo>
                  <a:lnTo>
                    <a:pt x="1976856" y="300723"/>
                  </a:lnTo>
                  <a:lnTo>
                    <a:pt x="1971789" y="315823"/>
                  </a:lnTo>
                  <a:lnTo>
                    <a:pt x="1964639" y="329933"/>
                  </a:lnTo>
                  <a:lnTo>
                    <a:pt x="1971751" y="333362"/>
                  </a:lnTo>
                  <a:lnTo>
                    <a:pt x="1979676" y="318770"/>
                  </a:lnTo>
                  <a:lnTo>
                    <a:pt x="1985581" y="303352"/>
                  </a:lnTo>
                  <a:lnTo>
                    <a:pt x="1989277" y="286804"/>
                  </a:lnTo>
                  <a:lnTo>
                    <a:pt x="1990547" y="268846"/>
                  </a:lnTo>
                  <a:close/>
                </a:path>
                <a:path w="1990725" h="544195">
                  <a:moveTo>
                    <a:pt x="1990547" y="65024"/>
                  </a:moveTo>
                  <a:lnTo>
                    <a:pt x="1989277" y="47117"/>
                  </a:lnTo>
                  <a:lnTo>
                    <a:pt x="1985581" y="30594"/>
                  </a:lnTo>
                  <a:lnTo>
                    <a:pt x="1979676" y="15176"/>
                  </a:lnTo>
                  <a:lnTo>
                    <a:pt x="1971751" y="635"/>
                  </a:lnTo>
                  <a:lnTo>
                    <a:pt x="1964639" y="3937"/>
                  </a:lnTo>
                  <a:lnTo>
                    <a:pt x="1971789" y="18110"/>
                  </a:lnTo>
                  <a:lnTo>
                    <a:pt x="1976856" y="33197"/>
                  </a:lnTo>
                  <a:lnTo>
                    <a:pt x="1979891" y="48920"/>
                  </a:lnTo>
                  <a:lnTo>
                    <a:pt x="1980895" y="65024"/>
                  </a:lnTo>
                  <a:lnTo>
                    <a:pt x="1979891" y="81140"/>
                  </a:lnTo>
                  <a:lnTo>
                    <a:pt x="1976856" y="96901"/>
                  </a:lnTo>
                  <a:lnTo>
                    <a:pt x="1971789" y="111988"/>
                  </a:lnTo>
                  <a:lnTo>
                    <a:pt x="1964639" y="126111"/>
                  </a:lnTo>
                  <a:lnTo>
                    <a:pt x="1971751" y="129540"/>
                  </a:lnTo>
                  <a:lnTo>
                    <a:pt x="1979676" y="114935"/>
                  </a:lnTo>
                  <a:lnTo>
                    <a:pt x="1985581" y="99517"/>
                  </a:lnTo>
                  <a:lnTo>
                    <a:pt x="1989277" y="82981"/>
                  </a:lnTo>
                  <a:lnTo>
                    <a:pt x="1990547" y="65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077345" y="6449706"/>
            <a:ext cx="3543935" cy="1083310"/>
            <a:chOff x="1077345" y="6449706"/>
            <a:chExt cx="3543935" cy="1083310"/>
          </a:xfrm>
        </p:grpSpPr>
        <p:sp>
          <p:nvSpPr>
            <p:cNvPr id="42" name="object 42"/>
            <p:cNvSpPr/>
            <p:nvPr/>
          </p:nvSpPr>
          <p:spPr>
            <a:xfrm>
              <a:off x="1077341" y="6449707"/>
              <a:ext cx="3543935" cy="1083310"/>
            </a:xfrm>
            <a:custGeom>
              <a:avLst/>
              <a:gdLst/>
              <a:ahLst/>
              <a:cxnLst/>
              <a:rect l="l" t="t" r="r" b="b"/>
              <a:pathLst>
                <a:path w="3543935" h="1083309">
                  <a:moveTo>
                    <a:pt x="3543338" y="0"/>
                  </a:moveTo>
                  <a:lnTo>
                    <a:pt x="1602803" y="0"/>
                  </a:lnTo>
                  <a:lnTo>
                    <a:pt x="1366926" y="0"/>
                  </a:lnTo>
                  <a:lnTo>
                    <a:pt x="0" y="0"/>
                  </a:lnTo>
                  <a:lnTo>
                    <a:pt x="0" y="1082814"/>
                  </a:lnTo>
                  <a:lnTo>
                    <a:pt x="1366926" y="1082814"/>
                  </a:lnTo>
                  <a:lnTo>
                    <a:pt x="1602803" y="1082814"/>
                  </a:lnTo>
                  <a:lnTo>
                    <a:pt x="3543338" y="1082814"/>
                  </a:lnTo>
                  <a:lnTo>
                    <a:pt x="354333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77345" y="6555407"/>
              <a:ext cx="930910" cy="873125"/>
            </a:xfrm>
            <a:custGeom>
              <a:avLst/>
              <a:gdLst/>
              <a:ahLst/>
              <a:cxnLst/>
              <a:rect l="l" t="t" r="r" b="b"/>
              <a:pathLst>
                <a:path w="930910" h="873125">
                  <a:moveTo>
                    <a:pt x="493202" y="872984"/>
                  </a:moveTo>
                  <a:lnTo>
                    <a:pt x="0" y="872984"/>
                  </a:lnTo>
                  <a:lnTo>
                    <a:pt x="0" y="0"/>
                  </a:lnTo>
                  <a:lnTo>
                    <a:pt x="493202" y="0"/>
                  </a:lnTo>
                  <a:lnTo>
                    <a:pt x="540754" y="2555"/>
                  </a:lnTo>
                  <a:lnTo>
                    <a:pt x="586842" y="10045"/>
                  </a:lnTo>
                  <a:lnTo>
                    <a:pt x="631195" y="22204"/>
                  </a:lnTo>
                  <a:lnTo>
                    <a:pt x="673547" y="38768"/>
                  </a:lnTo>
                  <a:lnTo>
                    <a:pt x="713626" y="59472"/>
                  </a:lnTo>
                  <a:lnTo>
                    <a:pt x="751165" y="84051"/>
                  </a:lnTo>
                  <a:lnTo>
                    <a:pt x="785895" y="112240"/>
                  </a:lnTo>
                  <a:lnTo>
                    <a:pt x="817546" y="143775"/>
                  </a:lnTo>
                  <a:lnTo>
                    <a:pt x="845850" y="178390"/>
                  </a:lnTo>
                  <a:lnTo>
                    <a:pt x="870537" y="215821"/>
                  </a:lnTo>
                  <a:lnTo>
                    <a:pt x="891338" y="255802"/>
                  </a:lnTo>
                  <a:lnTo>
                    <a:pt x="907986" y="298070"/>
                  </a:lnTo>
                  <a:lnTo>
                    <a:pt x="920210" y="342360"/>
                  </a:lnTo>
                  <a:lnTo>
                    <a:pt x="927741" y="388405"/>
                  </a:lnTo>
                  <a:lnTo>
                    <a:pt x="930311" y="435943"/>
                  </a:lnTo>
                  <a:lnTo>
                    <a:pt x="927741" y="483482"/>
                  </a:lnTo>
                  <a:lnTo>
                    <a:pt x="920210" y="529559"/>
                  </a:lnTo>
                  <a:lnTo>
                    <a:pt x="907986" y="573903"/>
                  </a:lnTo>
                  <a:lnTo>
                    <a:pt x="891338" y="616246"/>
                  </a:lnTo>
                  <a:lnTo>
                    <a:pt x="870537" y="656319"/>
                  </a:lnTo>
                  <a:lnTo>
                    <a:pt x="845850" y="693853"/>
                  </a:lnTo>
                  <a:lnTo>
                    <a:pt x="817546" y="728578"/>
                  </a:lnTo>
                  <a:lnTo>
                    <a:pt x="785895" y="760225"/>
                  </a:lnTo>
                  <a:lnTo>
                    <a:pt x="751165" y="788526"/>
                  </a:lnTo>
                  <a:lnTo>
                    <a:pt x="713626" y="813212"/>
                  </a:lnTo>
                  <a:lnTo>
                    <a:pt x="673547" y="834012"/>
                  </a:lnTo>
                  <a:lnTo>
                    <a:pt x="631195" y="850659"/>
                  </a:lnTo>
                  <a:lnTo>
                    <a:pt x="586842" y="862882"/>
                  </a:lnTo>
                  <a:lnTo>
                    <a:pt x="540754" y="870414"/>
                  </a:lnTo>
                  <a:lnTo>
                    <a:pt x="493202" y="87298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0764" y="6755155"/>
              <a:ext cx="1005205" cy="473075"/>
            </a:xfrm>
            <a:custGeom>
              <a:avLst/>
              <a:gdLst/>
              <a:ahLst/>
              <a:cxnLst/>
              <a:rect l="l" t="t" r="r" b="b"/>
              <a:pathLst>
                <a:path w="1005205" h="473075">
                  <a:moveTo>
                    <a:pt x="81838" y="284111"/>
                  </a:moveTo>
                  <a:lnTo>
                    <a:pt x="0" y="284111"/>
                  </a:lnTo>
                  <a:lnTo>
                    <a:pt x="0" y="295998"/>
                  </a:lnTo>
                  <a:lnTo>
                    <a:pt x="33832" y="295998"/>
                  </a:lnTo>
                  <a:lnTo>
                    <a:pt x="33832" y="395820"/>
                  </a:lnTo>
                  <a:lnTo>
                    <a:pt x="48006" y="395820"/>
                  </a:lnTo>
                  <a:lnTo>
                    <a:pt x="48006" y="295998"/>
                  </a:lnTo>
                  <a:lnTo>
                    <a:pt x="81838" y="295998"/>
                  </a:lnTo>
                  <a:lnTo>
                    <a:pt x="81838" y="284111"/>
                  </a:lnTo>
                  <a:close/>
                </a:path>
                <a:path w="1005205" h="473075">
                  <a:moveTo>
                    <a:pt x="102489" y="87896"/>
                  </a:moveTo>
                  <a:lnTo>
                    <a:pt x="85420" y="87896"/>
                  </a:lnTo>
                  <a:lnTo>
                    <a:pt x="64084" y="147624"/>
                  </a:lnTo>
                  <a:lnTo>
                    <a:pt x="61493" y="155397"/>
                  </a:lnTo>
                  <a:lnTo>
                    <a:pt x="59055" y="163169"/>
                  </a:lnTo>
                  <a:lnTo>
                    <a:pt x="56464" y="170942"/>
                  </a:lnTo>
                  <a:lnTo>
                    <a:pt x="55702" y="170942"/>
                  </a:lnTo>
                  <a:lnTo>
                    <a:pt x="52959" y="163169"/>
                  </a:lnTo>
                  <a:lnTo>
                    <a:pt x="47777" y="147624"/>
                  </a:lnTo>
                  <a:lnTo>
                    <a:pt x="32372" y="104813"/>
                  </a:lnTo>
                  <a:lnTo>
                    <a:pt x="26289" y="87896"/>
                  </a:lnTo>
                  <a:lnTo>
                    <a:pt x="9220" y="87896"/>
                  </a:lnTo>
                  <a:lnTo>
                    <a:pt x="9220" y="199593"/>
                  </a:lnTo>
                  <a:lnTo>
                    <a:pt x="22021" y="199593"/>
                  </a:lnTo>
                  <a:lnTo>
                    <a:pt x="22021" y="137718"/>
                  </a:lnTo>
                  <a:lnTo>
                    <a:pt x="21856" y="130251"/>
                  </a:lnTo>
                  <a:lnTo>
                    <a:pt x="21412" y="121323"/>
                  </a:lnTo>
                  <a:lnTo>
                    <a:pt x="20345" y="104813"/>
                  </a:lnTo>
                  <a:lnTo>
                    <a:pt x="20955" y="104813"/>
                  </a:lnTo>
                  <a:lnTo>
                    <a:pt x="29667" y="129908"/>
                  </a:lnTo>
                  <a:lnTo>
                    <a:pt x="50977" y="188315"/>
                  </a:lnTo>
                  <a:lnTo>
                    <a:pt x="60426" y="188315"/>
                  </a:lnTo>
                  <a:lnTo>
                    <a:pt x="66763" y="170942"/>
                  </a:lnTo>
                  <a:lnTo>
                    <a:pt x="81610" y="130251"/>
                  </a:lnTo>
                  <a:lnTo>
                    <a:pt x="90449" y="104813"/>
                  </a:lnTo>
                  <a:lnTo>
                    <a:pt x="91059" y="104813"/>
                  </a:lnTo>
                  <a:lnTo>
                    <a:pt x="90449" y="112712"/>
                  </a:lnTo>
                  <a:lnTo>
                    <a:pt x="89852" y="121323"/>
                  </a:lnTo>
                  <a:lnTo>
                    <a:pt x="89408" y="129908"/>
                  </a:lnTo>
                  <a:lnTo>
                    <a:pt x="89230" y="137718"/>
                  </a:lnTo>
                  <a:lnTo>
                    <a:pt x="89230" y="199593"/>
                  </a:lnTo>
                  <a:lnTo>
                    <a:pt x="102489" y="199593"/>
                  </a:lnTo>
                  <a:lnTo>
                    <a:pt x="102489" y="104813"/>
                  </a:lnTo>
                  <a:lnTo>
                    <a:pt x="102489" y="87896"/>
                  </a:lnTo>
                  <a:close/>
                </a:path>
                <a:path w="1005205" h="473075">
                  <a:moveTo>
                    <a:pt x="163626" y="395820"/>
                  </a:moveTo>
                  <a:lnTo>
                    <a:pt x="152031" y="361683"/>
                  </a:lnTo>
                  <a:lnTo>
                    <a:pt x="148196" y="350405"/>
                  </a:lnTo>
                  <a:lnTo>
                    <a:pt x="134518" y="310159"/>
                  </a:lnTo>
                  <a:lnTo>
                    <a:pt x="134518" y="350405"/>
                  </a:lnTo>
                  <a:lnTo>
                    <a:pt x="100685" y="350405"/>
                  </a:lnTo>
                  <a:lnTo>
                    <a:pt x="106172" y="333336"/>
                  </a:lnTo>
                  <a:lnTo>
                    <a:pt x="109080" y="323938"/>
                  </a:lnTo>
                  <a:lnTo>
                    <a:pt x="111899" y="314617"/>
                  </a:lnTo>
                  <a:lnTo>
                    <a:pt x="114630" y="305206"/>
                  </a:lnTo>
                  <a:lnTo>
                    <a:pt x="117297" y="295541"/>
                  </a:lnTo>
                  <a:lnTo>
                    <a:pt x="117906" y="295541"/>
                  </a:lnTo>
                  <a:lnTo>
                    <a:pt x="120624" y="305142"/>
                  </a:lnTo>
                  <a:lnTo>
                    <a:pt x="123367" y="314553"/>
                  </a:lnTo>
                  <a:lnTo>
                    <a:pt x="126199" y="323926"/>
                  </a:lnTo>
                  <a:lnTo>
                    <a:pt x="129184" y="333336"/>
                  </a:lnTo>
                  <a:lnTo>
                    <a:pt x="134518" y="350405"/>
                  </a:lnTo>
                  <a:lnTo>
                    <a:pt x="134518" y="310159"/>
                  </a:lnTo>
                  <a:lnTo>
                    <a:pt x="129552" y="295541"/>
                  </a:lnTo>
                  <a:lnTo>
                    <a:pt x="125679" y="284111"/>
                  </a:lnTo>
                  <a:lnTo>
                    <a:pt x="109982" y="284111"/>
                  </a:lnTo>
                  <a:lnTo>
                    <a:pt x="72034" y="395820"/>
                  </a:lnTo>
                  <a:lnTo>
                    <a:pt x="86360" y="395820"/>
                  </a:lnTo>
                  <a:lnTo>
                    <a:pt x="97180" y="361683"/>
                  </a:lnTo>
                  <a:lnTo>
                    <a:pt x="138023" y="361683"/>
                  </a:lnTo>
                  <a:lnTo>
                    <a:pt x="148691" y="395820"/>
                  </a:lnTo>
                  <a:lnTo>
                    <a:pt x="163626" y="395820"/>
                  </a:lnTo>
                  <a:close/>
                </a:path>
                <a:path w="1005205" h="473075">
                  <a:moveTo>
                    <a:pt x="206984" y="143357"/>
                  </a:moveTo>
                  <a:lnTo>
                    <a:pt x="203466" y="119253"/>
                  </a:lnTo>
                  <a:lnTo>
                    <a:pt x="193649" y="101130"/>
                  </a:lnTo>
                  <a:lnTo>
                    <a:pt x="192506" y="100279"/>
                  </a:lnTo>
                  <a:lnTo>
                    <a:pt x="192506" y="143357"/>
                  </a:lnTo>
                  <a:lnTo>
                    <a:pt x="190119" y="162293"/>
                  </a:lnTo>
                  <a:lnTo>
                    <a:pt x="183375" y="176758"/>
                  </a:lnTo>
                  <a:lnTo>
                    <a:pt x="172897" y="185991"/>
                  </a:lnTo>
                  <a:lnTo>
                    <a:pt x="159283" y="189230"/>
                  </a:lnTo>
                  <a:lnTo>
                    <a:pt x="145605" y="185991"/>
                  </a:lnTo>
                  <a:lnTo>
                    <a:pt x="135128" y="176758"/>
                  </a:lnTo>
                  <a:lnTo>
                    <a:pt x="128422" y="162293"/>
                  </a:lnTo>
                  <a:lnTo>
                    <a:pt x="126060" y="143357"/>
                  </a:lnTo>
                  <a:lnTo>
                    <a:pt x="128422" y="124460"/>
                  </a:lnTo>
                  <a:lnTo>
                    <a:pt x="135128" y="110210"/>
                  </a:lnTo>
                  <a:lnTo>
                    <a:pt x="145605" y="101231"/>
                  </a:lnTo>
                  <a:lnTo>
                    <a:pt x="159283" y="98107"/>
                  </a:lnTo>
                  <a:lnTo>
                    <a:pt x="172897" y="101231"/>
                  </a:lnTo>
                  <a:lnTo>
                    <a:pt x="183375" y="110210"/>
                  </a:lnTo>
                  <a:lnTo>
                    <a:pt x="190119" y="124460"/>
                  </a:lnTo>
                  <a:lnTo>
                    <a:pt x="192506" y="143357"/>
                  </a:lnTo>
                  <a:lnTo>
                    <a:pt x="192506" y="100279"/>
                  </a:lnTo>
                  <a:lnTo>
                    <a:pt x="189636" y="98107"/>
                  </a:lnTo>
                  <a:lnTo>
                    <a:pt x="178562" y="89725"/>
                  </a:lnTo>
                  <a:lnTo>
                    <a:pt x="159283" y="85763"/>
                  </a:lnTo>
                  <a:lnTo>
                    <a:pt x="139992" y="89725"/>
                  </a:lnTo>
                  <a:lnTo>
                    <a:pt x="124917" y="101130"/>
                  </a:lnTo>
                  <a:lnTo>
                    <a:pt x="115087" y="119253"/>
                  </a:lnTo>
                  <a:lnTo>
                    <a:pt x="111582" y="143357"/>
                  </a:lnTo>
                  <a:lnTo>
                    <a:pt x="115087" y="167563"/>
                  </a:lnTo>
                  <a:lnTo>
                    <a:pt x="124917" y="185902"/>
                  </a:lnTo>
                  <a:lnTo>
                    <a:pt x="139992" y="197523"/>
                  </a:lnTo>
                  <a:lnTo>
                    <a:pt x="159283" y="201574"/>
                  </a:lnTo>
                  <a:lnTo>
                    <a:pt x="178562" y="197523"/>
                  </a:lnTo>
                  <a:lnTo>
                    <a:pt x="189318" y="189230"/>
                  </a:lnTo>
                  <a:lnTo>
                    <a:pt x="193649" y="185902"/>
                  </a:lnTo>
                  <a:lnTo>
                    <a:pt x="203466" y="167563"/>
                  </a:lnTo>
                  <a:lnTo>
                    <a:pt x="206984" y="143357"/>
                  </a:lnTo>
                  <a:close/>
                </a:path>
                <a:path w="1005205" h="473075">
                  <a:moveTo>
                    <a:pt x="242366" y="363054"/>
                  </a:moveTo>
                  <a:lnTo>
                    <a:pt x="228498" y="339432"/>
                  </a:lnTo>
                  <a:lnTo>
                    <a:pt x="228498" y="362597"/>
                  </a:lnTo>
                  <a:lnTo>
                    <a:pt x="226428" y="372389"/>
                  </a:lnTo>
                  <a:lnTo>
                    <a:pt x="220459" y="379234"/>
                  </a:lnTo>
                  <a:lnTo>
                    <a:pt x="210870" y="383235"/>
                  </a:lnTo>
                  <a:lnTo>
                    <a:pt x="198018" y="384543"/>
                  </a:lnTo>
                  <a:lnTo>
                    <a:pt x="178511" y="384543"/>
                  </a:lnTo>
                  <a:lnTo>
                    <a:pt x="178511" y="342480"/>
                  </a:lnTo>
                  <a:lnTo>
                    <a:pt x="198018" y="342480"/>
                  </a:lnTo>
                  <a:lnTo>
                    <a:pt x="211010" y="343674"/>
                  </a:lnTo>
                  <a:lnTo>
                    <a:pt x="220573" y="347345"/>
                  </a:lnTo>
                  <a:lnTo>
                    <a:pt x="226479" y="353606"/>
                  </a:lnTo>
                  <a:lnTo>
                    <a:pt x="228498" y="362597"/>
                  </a:lnTo>
                  <a:lnTo>
                    <a:pt x="228498" y="339432"/>
                  </a:lnTo>
                  <a:lnTo>
                    <a:pt x="219506" y="336384"/>
                  </a:lnTo>
                  <a:lnTo>
                    <a:pt x="219506" y="335622"/>
                  </a:lnTo>
                  <a:lnTo>
                    <a:pt x="226504" y="331990"/>
                  </a:lnTo>
                  <a:lnTo>
                    <a:pt x="226809" y="331660"/>
                  </a:lnTo>
                  <a:lnTo>
                    <a:pt x="231673" y="326428"/>
                  </a:lnTo>
                  <a:lnTo>
                    <a:pt x="234861" y="319405"/>
                  </a:lnTo>
                  <a:lnTo>
                    <a:pt x="235966" y="311391"/>
                  </a:lnTo>
                  <a:lnTo>
                    <a:pt x="233146" y="298843"/>
                  </a:lnTo>
                  <a:lnTo>
                    <a:pt x="229793" y="295236"/>
                  </a:lnTo>
                  <a:lnTo>
                    <a:pt x="225272" y="290385"/>
                  </a:lnTo>
                  <a:lnTo>
                    <a:pt x="222097" y="289140"/>
                  </a:lnTo>
                  <a:lnTo>
                    <a:pt x="222097" y="313220"/>
                  </a:lnTo>
                  <a:lnTo>
                    <a:pt x="220573" y="320865"/>
                  </a:lnTo>
                  <a:lnTo>
                    <a:pt x="215811" y="326669"/>
                  </a:lnTo>
                  <a:lnTo>
                    <a:pt x="207429" y="330365"/>
                  </a:lnTo>
                  <a:lnTo>
                    <a:pt x="195122" y="331660"/>
                  </a:lnTo>
                  <a:lnTo>
                    <a:pt x="178511" y="331660"/>
                  </a:lnTo>
                  <a:lnTo>
                    <a:pt x="178511" y="295236"/>
                  </a:lnTo>
                  <a:lnTo>
                    <a:pt x="195732" y="295236"/>
                  </a:lnTo>
                  <a:lnTo>
                    <a:pt x="207175" y="296202"/>
                  </a:lnTo>
                  <a:lnTo>
                    <a:pt x="215430" y="299313"/>
                  </a:lnTo>
                  <a:lnTo>
                    <a:pt x="220421" y="304888"/>
                  </a:lnTo>
                  <a:lnTo>
                    <a:pt x="222097" y="313220"/>
                  </a:lnTo>
                  <a:lnTo>
                    <a:pt x="222097" y="289140"/>
                  </a:lnTo>
                  <a:lnTo>
                    <a:pt x="213131" y="285610"/>
                  </a:lnTo>
                  <a:lnTo>
                    <a:pt x="197561" y="284111"/>
                  </a:lnTo>
                  <a:lnTo>
                    <a:pt x="164338" y="284111"/>
                  </a:lnTo>
                  <a:lnTo>
                    <a:pt x="164338" y="395820"/>
                  </a:lnTo>
                  <a:lnTo>
                    <a:pt x="199999" y="395820"/>
                  </a:lnTo>
                  <a:lnTo>
                    <a:pt x="217157" y="393788"/>
                  </a:lnTo>
                  <a:lnTo>
                    <a:pt x="230555" y="387667"/>
                  </a:lnTo>
                  <a:lnTo>
                    <a:pt x="233210" y="384543"/>
                  </a:lnTo>
                  <a:lnTo>
                    <a:pt x="239255" y="377431"/>
                  </a:lnTo>
                  <a:lnTo>
                    <a:pt x="242366" y="363054"/>
                  </a:lnTo>
                  <a:close/>
                </a:path>
                <a:path w="1005205" h="473075">
                  <a:moveTo>
                    <a:pt x="288455" y="87896"/>
                  </a:moveTo>
                  <a:lnTo>
                    <a:pt x="274129" y="87896"/>
                  </a:lnTo>
                  <a:lnTo>
                    <a:pt x="256146" y="148386"/>
                  </a:lnTo>
                  <a:lnTo>
                    <a:pt x="253365" y="157835"/>
                  </a:lnTo>
                  <a:lnTo>
                    <a:pt x="250799" y="166827"/>
                  </a:lnTo>
                  <a:lnTo>
                    <a:pt x="248196" y="175818"/>
                  </a:lnTo>
                  <a:lnTo>
                    <a:pt x="245338" y="185267"/>
                  </a:lnTo>
                  <a:lnTo>
                    <a:pt x="244729" y="185267"/>
                  </a:lnTo>
                  <a:lnTo>
                    <a:pt x="241795" y="175818"/>
                  </a:lnTo>
                  <a:lnTo>
                    <a:pt x="239204" y="166827"/>
                  </a:lnTo>
                  <a:lnTo>
                    <a:pt x="236664" y="157835"/>
                  </a:lnTo>
                  <a:lnTo>
                    <a:pt x="233908" y="148386"/>
                  </a:lnTo>
                  <a:lnTo>
                    <a:pt x="215773" y="87896"/>
                  </a:lnTo>
                  <a:lnTo>
                    <a:pt x="200990" y="87896"/>
                  </a:lnTo>
                  <a:lnTo>
                    <a:pt x="236651" y="199593"/>
                  </a:lnTo>
                  <a:lnTo>
                    <a:pt x="252958" y="199593"/>
                  </a:lnTo>
                  <a:lnTo>
                    <a:pt x="257505" y="185267"/>
                  </a:lnTo>
                  <a:lnTo>
                    <a:pt x="288455" y="87896"/>
                  </a:lnTo>
                  <a:close/>
                </a:path>
                <a:path w="1005205" h="473075">
                  <a:moveTo>
                    <a:pt x="302882" y="87896"/>
                  </a:moveTo>
                  <a:lnTo>
                    <a:pt x="288709" y="87896"/>
                  </a:lnTo>
                  <a:lnTo>
                    <a:pt x="288709" y="199593"/>
                  </a:lnTo>
                  <a:lnTo>
                    <a:pt x="302882" y="199593"/>
                  </a:lnTo>
                  <a:lnTo>
                    <a:pt x="302882" y="87896"/>
                  </a:lnTo>
                  <a:close/>
                </a:path>
                <a:path w="1005205" h="473075">
                  <a:moveTo>
                    <a:pt x="312407" y="383781"/>
                  </a:moveTo>
                  <a:lnTo>
                    <a:pt x="263639" y="383781"/>
                  </a:lnTo>
                  <a:lnTo>
                    <a:pt x="263639" y="284111"/>
                  </a:lnTo>
                  <a:lnTo>
                    <a:pt x="249478" y="284111"/>
                  </a:lnTo>
                  <a:lnTo>
                    <a:pt x="249478" y="395820"/>
                  </a:lnTo>
                  <a:lnTo>
                    <a:pt x="312407" y="395820"/>
                  </a:lnTo>
                  <a:lnTo>
                    <a:pt x="312407" y="383781"/>
                  </a:lnTo>
                  <a:close/>
                </a:path>
                <a:path w="1005205" h="473075">
                  <a:moveTo>
                    <a:pt x="383222" y="383781"/>
                  </a:moveTo>
                  <a:lnTo>
                    <a:pt x="331254" y="383781"/>
                  </a:lnTo>
                  <a:lnTo>
                    <a:pt x="331254" y="343090"/>
                  </a:lnTo>
                  <a:lnTo>
                    <a:pt x="373621" y="343090"/>
                  </a:lnTo>
                  <a:lnTo>
                    <a:pt x="373621" y="331050"/>
                  </a:lnTo>
                  <a:lnTo>
                    <a:pt x="331254" y="331050"/>
                  </a:lnTo>
                  <a:lnTo>
                    <a:pt x="331254" y="295998"/>
                  </a:lnTo>
                  <a:lnTo>
                    <a:pt x="381546" y="295998"/>
                  </a:lnTo>
                  <a:lnTo>
                    <a:pt x="381546" y="284111"/>
                  </a:lnTo>
                  <a:lnTo>
                    <a:pt x="317080" y="284111"/>
                  </a:lnTo>
                  <a:lnTo>
                    <a:pt x="317080" y="395820"/>
                  </a:lnTo>
                  <a:lnTo>
                    <a:pt x="383222" y="395820"/>
                  </a:lnTo>
                  <a:lnTo>
                    <a:pt x="383222" y="383781"/>
                  </a:lnTo>
                  <a:close/>
                </a:path>
                <a:path w="1005205" h="473075">
                  <a:moveTo>
                    <a:pt x="384517" y="187553"/>
                  </a:moveTo>
                  <a:lnTo>
                    <a:pt x="332549" y="187553"/>
                  </a:lnTo>
                  <a:lnTo>
                    <a:pt x="332549" y="146862"/>
                  </a:lnTo>
                  <a:lnTo>
                    <a:pt x="374916" y="146862"/>
                  </a:lnTo>
                  <a:lnTo>
                    <a:pt x="374916" y="134823"/>
                  </a:lnTo>
                  <a:lnTo>
                    <a:pt x="332549" y="134823"/>
                  </a:lnTo>
                  <a:lnTo>
                    <a:pt x="332549" y="99783"/>
                  </a:lnTo>
                  <a:lnTo>
                    <a:pt x="382841" y="99783"/>
                  </a:lnTo>
                  <a:lnTo>
                    <a:pt x="382841" y="87896"/>
                  </a:lnTo>
                  <a:lnTo>
                    <a:pt x="318376" y="87896"/>
                  </a:lnTo>
                  <a:lnTo>
                    <a:pt x="318376" y="199593"/>
                  </a:lnTo>
                  <a:lnTo>
                    <a:pt x="384517" y="199593"/>
                  </a:lnTo>
                  <a:lnTo>
                    <a:pt x="384517" y="187553"/>
                  </a:lnTo>
                  <a:close/>
                </a:path>
                <a:path w="1005205" h="473075">
                  <a:moveTo>
                    <a:pt x="1004874" y="236334"/>
                  </a:moveTo>
                  <a:lnTo>
                    <a:pt x="999578" y="186410"/>
                  </a:lnTo>
                  <a:lnTo>
                    <a:pt x="984224" y="139458"/>
                  </a:lnTo>
                  <a:lnTo>
                    <a:pt x="959650" y="96888"/>
                  </a:lnTo>
                  <a:lnTo>
                    <a:pt x="926655" y="60109"/>
                  </a:lnTo>
                  <a:lnTo>
                    <a:pt x="886066" y="30556"/>
                  </a:lnTo>
                  <a:lnTo>
                    <a:pt x="840181" y="10185"/>
                  </a:lnTo>
                  <a:lnTo>
                    <a:pt x="791845" y="0"/>
                  </a:lnTo>
                  <a:lnTo>
                    <a:pt x="742683" y="0"/>
                  </a:lnTo>
                  <a:lnTo>
                    <a:pt x="694347" y="10185"/>
                  </a:lnTo>
                  <a:lnTo>
                    <a:pt x="648462" y="30556"/>
                  </a:lnTo>
                  <a:lnTo>
                    <a:pt x="607872" y="60109"/>
                  </a:lnTo>
                  <a:lnTo>
                    <a:pt x="574878" y="96888"/>
                  </a:lnTo>
                  <a:lnTo>
                    <a:pt x="550303" y="139458"/>
                  </a:lnTo>
                  <a:lnTo>
                    <a:pt x="534949" y="186410"/>
                  </a:lnTo>
                  <a:lnTo>
                    <a:pt x="529653" y="236334"/>
                  </a:lnTo>
                  <a:lnTo>
                    <a:pt x="534949" y="286258"/>
                  </a:lnTo>
                  <a:lnTo>
                    <a:pt x="550303" y="333222"/>
                  </a:lnTo>
                  <a:lnTo>
                    <a:pt x="574878" y="375793"/>
                  </a:lnTo>
                  <a:lnTo>
                    <a:pt x="607872" y="412572"/>
                  </a:lnTo>
                  <a:lnTo>
                    <a:pt x="648462" y="442112"/>
                  </a:lnTo>
                  <a:lnTo>
                    <a:pt x="694347" y="462495"/>
                  </a:lnTo>
                  <a:lnTo>
                    <a:pt x="742683" y="472681"/>
                  </a:lnTo>
                  <a:lnTo>
                    <a:pt x="791845" y="472681"/>
                  </a:lnTo>
                  <a:lnTo>
                    <a:pt x="840181" y="462495"/>
                  </a:lnTo>
                  <a:lnTo>
                    <a:pt x="886066" y="442112"/>
                  </a:lnTo>
                  <a:lnTo>
                    <a:pt x="926655" y="412572"/>
                  </a:lnTo>
                  <a:lnTo>
                    <a:pt x="959650" y="375793"/>
                  </a:lnTo>
                  <a:lnTo>
                    <a:pt x="984224" y="333222"/>
                  </a:lnTo>
                  <a:lnTo>
                    <a:pt x="999578" y="286258"/>
                  </a:lnTo>
                  <a:lnTo>
                    <a:pt x="1004874" y="236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110" y="6874010"/>
              <a:ext cx="228600" cy="2357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48306" y="6623456"/>
              <a:ext cx="2021839" cy="735330"/>
            </a:xfrm>
            <a:custGeom>
              <a:avLst/>
              <a:gdLst/>
              <a:ahLst/>
              <a:cxnLst/>
              <a:rect l="l" t="t" r="r" b="b"/>
              <a:pathLst>
                <a:path w="2021839" h="735329">
                  <a:moveTo>
                    <a:pt x="32512" y="685444"/>
                  </a:moveTo>
                  <a:lnTo>
                    <a:pt x="0" y="685444"/>
                  </a:lnTo>
                  <a:lnTo>
                    <a:pt x="0" y="694334"/>
                  </a:lnTo>
                  <a:lnTo>
                    <a:pt x="32512" y="694334"/>
                  </a:lnTo>
                  <a:lnTo>
                    <a:pt x="32512" y="685444"/>
                  </a:lnTo>
                  <a:close/>
                </a:path>
                <a:path w="2021839" h="735329">
                  <a:moveTo>
                    <a:pt x="32512" y="481609"/>
                  </a:moveTo>
                  <a:lnTo>
                    <a:pt x="0" y="481609"/>
                  </a:lnTo>
                  <a:lnTo>
                    <a:pt x="0" y="490499"/>
                  </a:lnTo>
                  <a:lnTo>
                    <a:pt x="32512" y="490499"/>
                  </a:lnTo>
                  <a:lnTo>
                    <a:pt x="32512" y="481609"/>
                  </a:lnTo>
                  <a:close/>
                </a:path>
                <a:path w="2021839" h="735329">
                  <a:moveTo>
                    <a:pt x="32512" y="277774"/>
                  </a:moveTo>
                  <a:lnTo>
                    <a:pt x="0" y="277774"/>
                  </a:lnTo>
                  <a:lnTo>
                    <a:pt x="0" y="286664"/>
                  </a:lnTo>
                  <a:lnTo>
                    <a:pt x="32512" y="286664"/>
                  </a:lnTo>
                  <a:lnTo>
                    <a:pt x="32512" y="277774"/>
                  </a:lnTo>
                  <a:close/>
                </a:path>
                <a:path w="2021839" h="735329">
                  <a:moveTo>
                    <a:pt x="32512" y="73952"/>
                  </a:moveTo>
                  <a:lnTo>
                    <a:pt x="0" y="73952"/>
                  </a:lnTo>
                  <a:lnTo>
                    <a:pt x="0" y="82842"/>
                  </a:lnTo>
                  <a:lnTo>
                    <a:pt x="32512" y="82842"/>
                  </a:lnTo>
                  <a:lnTo>
                    <a:pt x="32512" y="73952"/>
                  </a:lnTo>
                  <a:close/>
                </a:path>
                <a:path w="2021839" h="735329">
                  <a:moveTo>
                    <a:pt x="138823" y="676046"/>
                  </a:moveTo>
                  <a:lnTo>
                    <a:pt x="111264" y="642264"/>
                  </a:lnTo>
                  <a:lnTo>
                    <a:pt x="111264" y="637819"/>
                  </a:lnTo>
                  <a:lnTo>
                    <a:pt x="136410" y="637819"/>
                  </a:lnTo>
                  <a:lnTo>
                    <a:pt x="136410" y="629437"/>
                  </a:lnTo>
                  <a:lnTo>
                    <a:pt x="75311" y="629437"/>
                  </a:lnTo>
                  <a:lnTo>
                    <a:pt x="75311" y="637819"/>
                  </a:lnTo>
                  <a:lnTo>
                    <a:pt x="100850" y="637819"/>
                  </a:lnTo>
                  <a:lnTo>
                    <a:pt x="100850" y="642264"/>
                  </a:lnTo>
                  <a:lnTo>
                    <a:pt x="98793" y="654126"/>
                  </a:lnTo>
                  <a:lnTo>
                    <a:pt x="92989" y="664705"/>
                  </a:lnTo>
                  <a:lnTo>
                    <a:pt x="83959" y="673328"/>
                  </a:lnTo>
                  <a:lnTo>
                    <a:pt x="72263" y="679348"/>
                  </a:lnTo>
                  <a:lnTo>
                    <a:pt x="77597" y="687603"/>
                  </a:lnTo>
                  <a:lnTo>
                    <a:pt x="87134" y="683018"/>
                  </a:lnTo>
                  <a:lnTo>
                    <a:pt x="95237" y="676681"/>
                  </a:lnTo>
                  <a:lnTo>
                    <a:pt x="101701" y="668807"/>
                  </a:lnTo>
                  <a:lnTo>
                    <a:pt x="106311" y="659663"/>
                  </a:lnTo>
                  <a:lnTo>
                    <a:pt x="110832" y="667664"/>
                  </a:lnTo>
                  <a:lnTo>
                    <a:pt x="117043" y="674585"/>
                  </a:lnTo>
                  <a:lnTo>
                    <a:pt x="124777" y="680161"/>
                  </a:lnTo>
                  <a:lnTo>
                    <a:pt x="133870" y="684174"/>
                  </a:lnTo>
                  <a:lnTo>
                    <a:pt x="138823" y="676046"/>
                  </a:lnTo>
                  <a:close/>
                </a:path>
                <a:path w="2021839" h="735329">
                  <a:moveTo>
                    <a:pt x="162458" y="713638"/>
                  </a:moveTo>
                  <a:lnTo>
                    <a:pt x="159854" y="704786"/>
                  </a:lnTo>
                  <a:lnTo>
                    <a:pt x="155486" y="700938"/>
                  </a:lnTo>
                  <a:lnTo>
                    <a:pt x="152387" y="698207"/>
                  </a:lnTo>
                  <a:lnTo>
                    <a:pt x="152044" y="698093"/>
                  </a:lnTo>
                  <a:lnTo>
                    <a:pt x="152044" y="713638"/>
                  </a:lnTo>
                  <a:lnTo>
                    <a:pt x="150177" y="719061"/>
                  </a:lnTo>
                  <a:lnTo>
                    <a:pt x="144805" y="723099"/>
                  </a:lnTo>
                  <a:lnTo>
                    <a:pt x="136283" y="725601"/>
                  </a:lnTo>
                  <a:lnTo>
                    <a:pt x="124980" y="726465"/>
                  </a:lnTo>
                  <a:lnTo>
                    <a:pt x="113550" y="725601"/>
                  </a:lnTo>
                  <a:lnTo>
                    <a:pt x="105003" y="723099"/>
                  </a:lnTo>
                  <a:lnTo>
                    <a:pt x="99656" y="719061"/>
                  </a:lnTo>
                  <a:lnTo>
                    <a:pt x="97802" y="713638"/>
                  </a:lnTo>
                  <a:lnTo>
                    <a:pt x="99656" y="708279"/>
                  </a:lnTo>
                  <a:lnTo>
                    <a:pt x="105003" y="704278"/>
                  </a:lnTo>
                  <a:lnTo>
                    <a:pt x="113550" y="701789"/>
                  </a:lnTo>
                  <a:lnTo>
                    <a:pt x="124980" y="700938"/>
                  </a:lnTo>
                  <a:lnTo>
                    <a:pt x="136283" y="701789"/>
                  </a:lnTo>
                  <a:lnTo>
                    <a:pt x="144805" y="704278"/>
                  </a:lnTo>
                  <a:lnTo>
                    <a:pt x="150177" y="708279"/>
                  </a:lnTo>
                  <a:lnTo>
                    <a:pt x="152044" y="713638"/>
                  </a:lnTo>
                  <a:lnTo>
                    <a:pt x="152044" y="698093"/>
                  </a:lnTo>
                  <a:lnTo>
                    <a:pt x="140589" y="694093"/>
                  </a:lnTo>
                  <a:lnTo>
                    <a:pt x="124980" y="692683"/>
                  </a:lnTo>
                  <a:lnTo>
                    <a:pt x="109245" y="694093"/>
                  </a:lnTo>
                  <a:lnTo>
                    <a:pt x="97421" y="698207"/>
                  </a:lnTo>
                  <a:lnTo>
                    <a:pt x="89966" y="704786"/>
                  </a:lnTo>
                  <a:lnTo>
                    <a:pt x="87376" y="713638"/>
                  </a:lnTo>
                  <a:lnTo>
                    <a:pt x="89966" y="722553"/>
                  </a:lnTo>
                  <a:lnTo>
                    <a:pt x="97421" y="729170"/>
                  </a:lnTo>
                  <a:lnTo>
                    <a:pt x="109245" y="733298"/>
                  </a:lnTo>
                  <a:lnTo>
                    <a:pt x="124980" y="734707"/>
                  </a:lnTo>
                  <a:lnTo>
                    <a:pt x="140589" y="733298"/>
                  </a:lnTo>
                  <a:lnTo>
                    <a:pt x="152387" y="729170"/>
                  </a:lnTo>
                  <a:lnTo>
                    <a:pt x="155448" y="726465"/>
                  </a:lnTo>
                  <a:lnTo>
                    <a:pt x="159854" y="722553"/>
                  </a:lnTo>
                  <a:lnTo>
                    <a:pt x="162458" y="713638"/>
                  </a:lnTo>
                  <a:close/>
                </a:path>
                <a:path w="2021839" h="735329">
                  <a:moveTo>
                    <a:pt x="166649" y="417093"/>
                  </a:moveTo>
                  <a:lnTo>
                    <a:pt x="156108" y="417093"/>
                  </a:lnTo>
                  <a:lnTo>
                    <a:pt x="156108" y="433476"/>
                  </a:lnTo>
                  <a:lnTo>
                    <a:pt x="156108" y="441985"/>
                  </a:lnTo>
                  <a:lnTo>
                    <a:pt x="156108" y="459765"/>
                  </a:lnTo>
                  <a:lnTo>
                    <a:pt x="131584" y="459765"/>
                  </a:lnTo>
                  <a:lnTo>
                    <a:pt x="132600" y="456971"/>
                  </a:lnTo>
                  <a:lnTo>
                    <a:pt x="133108" y="454050"/>
                  </a:lnTo>
                  <a:lnTo>
                    <a:pt x="133108" y="447573"/>
                  </a:lnTo>
                  <a:lnTo>
                    <a:pt x="132600" y="444652"/>
                  </a:lnTo>
                  <a:lnTo>
                    <a:pt x="131711" y="441985"/>
                  </a:lnTo>
                  <a:lnTo>
                    <a:pt x="156108" y="441985"/>
                  </a:lnTo>
                  <a:lnTo>
                    <a:pt x="156108" y="433476"/>
                  </a:lnTo>
                  <a:lnTo>
                    <a:pt x="126885" y="433476"/>
                  </a:lnTo>
                  <a:lnTo>
                    <a:pt x="126212" y="432714"/>
                  </a:lnTo>
                  <a:lnTo>
                    <a:pt x="123202" y="429348"/>
                  </a:lnTo>
                  <a:lnTo>
                    <a:pt x="123202" y="450875"/>
                  </a:lnTo>
                  <a:lnTo>
                    <a:pt x="121754" y="458228"/>
                  </a:lnTo>
                  <a:lnTo>
                    <a:pt x="117741" y="464019"/>
                  </a:lnTo>
                  <a:lnTo>
                    <a:pt x="111633" y="467804"/>
                  </a:lnTo>
                  <a:lnTo>
                    <a:pt x="103898" y="469163"/>
                  </a:lnTo>
                  <a:lnTo>
                    <a:pt x="96189" y="467804"/>
                  </a:lnTo>
                  <a:lnTo>
                    <a:pt x="90030" y="464019"/>
                  </a:lnTo>
                  <a:lnTo>
                    <a:pt x="85940" y="458228"/>
                  </a:lnTo>
                  <a:lnTo>
                    <a:pt x="84455" y="450875"/>
                  </a:lnTo>
                  <a:lnTo>
                    <a:pt x="85940" y="443585"/>
                  </a:lnTo>
                  <a:lnTo>
                    <a:pt x="90030" y="437845"/>
                  </a:lnTo>
                  <a:lnTo>
                    <a:pt x="96189" y="434073"/>
                  </a:lnTo>
                  <a:lnTo>
                    <a:pt x="103898" y="432714"/>
                  </a:lnTo>
                  <a:lnTo>
                    <a:pt x="111633" y="434073"/>
                  </a:lnTo>
                  <a:lnTo>
                    <a:pt x="117741" y="437845"/>
                  </a:lnTo>
                  <a:lnTo>
                    <a:pt x="121754" y="443585"/>
                  </a:lnTo>
                  <a:lnTo>
                    <a:pt x="123202" y="450875"/>
                  </a:lnTo>
                  <a:lnTo>
                    <a:pt x="123202" y="429348"/>
                  </a:lnTo>
                  <a:lnTo>
                    <a:pt x="121678" y="427634"/>
                  </a:lnTo>
                  <a:lnTo>
                    <a:pt x="113550" y="423951"/>
                  </a:lnTo>
                  <a:lnTo>
                    <a:pt x="103898" y="423951"/>
                  </a:lnTo>
                  <a:lnTo>
                    <a:pt x="92176" y="425932"/>
                  </a:lnTo>
                  <a:lnTo>
                    <a:pt x="82892" y="431457"/>
                  </a:lnTo>
                  <a:lnTo>
                    <a:pt x="76758" y="439966"/>
                  </a:lnTo>
                  <a:lnTo>
                    <a:pt x="74549" y="450875"/>
                  </a:lnTo>
                  <a:lnTo>
                    <a:pt x="76758" y="461873"/>
                  </a:lnTo>
                  <a:lnTo>
                    <a:pt x="82892" y="470471"/>
                  </a:lnTo>
                  <a:lnTo>
                    <a:pt x="92176" y="476059"/>
                  </a:lnTo>
                  <a:lnTo>
                    <a:pt x="103898" y="478053"/>
                  </a:lnTo>
                  <a:lnTo>
                    <a:pt x="113550" y="478053"/>
                  </a:lnTo>
                  <a:lnTo>
                    <a:pt x="121678" y="474370"/>
                  </a:lnTo>
                  <a:lnTo>
                    <a:pt x="126123" y="469163"/>
                  </a:lnTo>
                  <a:lnTo>
                    <a:pt x="126885" y="468274"/>
                  </a:lnTo>
                  <a:lnTo>
                    <a:pt x="156108" y="468274"/>
                  </a:lnTo>
                  <a:lnTo>
                    <a:pt x="156108" y="484530"/>
                  </a:lnTo>
                  <a:lnTo>
                    <a:pt x="166649" y="484530"/>
                  </a:lnTo>
                  <a:lnTo>
                    <a:pt x="166649" y="468274"/>
                  </a:lnTo>
                  <a:lnTo>
                    <a:pt x="166649" y="459765"/>
                  </a:lnTo>
                  <a:lnTo>
                    <a:pt x="166649" y="441985"/>
                  </a:lnTo>
                  <a:lnTo>
                    <a:pt x="166649" y="433476"/>
                  </a:lnTo>
                  <a:lnTo>
                    <a:pt x="166649" y="417093"/>
                  </a:lnTo>
                  <a:close/>
                </a:path>
                <a:path w="2021839" h="735329">
                  <a:moveTo>
                    <a:pt x="166649" y="213271"/>
                  </a:moveTo>
                  <a:lnTo>
                    <a:pt x="156108" y="213271"/>
                  </a:lnTo>
                  <a:lnTo>
                    <a:pt x="156108" y="229641"/>
                  </a:lnTo>
                  <a:lnTo>
                    <a:pt x="156108" y="238150"/>
                  </a:lnTo>
                  <a:lnTo>
                    <a:pt x="156108" y="255930"/>
                  </a:lnTo>
                  <a:lnTo>
                    <a:pt x="131584" y="255930"/>
                  </a:lnTo>
                  <a:lnTo>
                    <a:pt x="132600" y="253136"/>
                  </a:lnTo>
                  <a:lnTo>
                    <a:pt x="133108" y="250215"/>
                  </a:lnTo>
                  <a:lnTo>
                    <a:pt x="133108" y="243738"/>
                  </a:lnTo>
                  <a:lnTo>
                    <a:pt x="132600" y="240817"/>
                  </a:lnTo>
                  <a:lnTo>
                    <a:pt x="131711" y="238150"/>
                  </a:lnTo>
                  <a:lnTo>
                    <a:pt x="156108" y="238150"/>
                  </a:lnTo>
                  <a:lnTo>
                    <a:pt x="156108" y="229641"/>
                  </a:lnTo>
                  <a:lnTo>
                    <a:pt x="126885" y="229641"/>
                  </a:lnTo>
                  <a:lnTo>
                    <a:pt x="126212" y="228879"/>
                  </a:lnTo>
                  <a:lnTo>
                    <a:pt x="123202" y="225526"/>
                  </a:lnTo>
                  <a:lnTo>
                    <a:pt x="123202" y="247040"/>
                  </a:lnTo>
                  <a:lnTo>
                    <a:pt x="121754" y="254406"/>
                  </a:lnTo>
                  <a:lnTo>
                    <a:pt x="117741" y="260184"/>
                  </a:lnTo>
                  <a:lnTo>
                    <a:pt x="111633" y="263982"/>
                  </a:lnTo>
                  <a:lnTo>
                    <a:pt x="103898" y="265328"/>
                  </a:lnTo>
                  <a:lnTo>
                    <a:pt x="96189" y="263982"/>
                  </a:lnTo>
                  <a:lnTo>
                    <a:pt x="90030" y="260184"/>
                  </a:lnTo>
                  <a:lnTo>
                    <a:pt x="85940" y="254406"/>
                  </a:lnTo>
                  <a:lnTo>
                    <a:pt x="84455" y="247040"/>
                  </a:lnTo>
                  <a:lnTo>
                    <a:pt x="85940" y="239763"/>
                  </a:lnTo>
                  <a:lnTo>
                    <a:pt x="90030" y="234010"/>
                  </a:lnTo>
                  <a:lnTo>
                    <a:pt x="96189" y="230238"/>
                  </a:lnTo>
                  <a:lnTo>
                    <a:pt x="103898" y="228879"/>
                  </a:lnTo>
                  <a:lnTo>
                    <a:pt x="111633" y="230238"/>
                  </a:lnTo>
                  <a:lnTo>
                    <a:pt x="117741" y="234010"/>
                  </a:lnTo>
                  <a:lnTo>
                    <a:pt x="121754" y="239763"/>
                  </a:lnTo>
                  <a:lnTo>
                    <a:pt x="123202" y="247040"/>
                  </a:lnTo>
                  <a:lnTo>
                    <a:pt x="123202" y="225526"/>
                  </a:lnTo>
                  <a:lnTo>
                    <a:pt x="121678" y="223812"/>
                  </a:lnTo>
                  <a:lnTo>
                    <a:pt x="113550" y="220129"/>
                  </a:lnTo>
                  <a:lnTo>
                    <a:pt x="103898" y="220129"/>
                  </a:lnTo>
                  <a:lnTo>
                    <a:pt x="92176" y="222097"/>
                  </a:lnTo>
                  <a:lnTo>
                    <a:pt x="82892" y="227634"/>
                  </a:lnTo>
                  <a:lnTo>
                    <a:pt x="76758" y="236143"/>
                  </a:lnTo>
                  <a:lnTo>
                    <a:pt x="74549" y="247040"/>
                  </a:lnTo>
                  <a:lnTo>
                    <a:pt x="76758" y="258038"/>
                  </a:lnTo>
                  <a:lnTo>
                    <a:pt x="82892" y="266636"/>
                  </a:lnTo>
                  <a:lnTo>
                    <a:pt x="92176" y="272224"/>
                  </a:lnTo>
                  <a:lnTo>
                    <a:pt x="103898" y="274218"/>
                  </a:lnTo>
                  <a:lnTo>
                    <a:pt x="113550" y="274218"/>
                  </a:lnTo>
                  <a:lnTo>
                    <a:pt x="121678" y="270535"/>
                  </a:lnTo>
                  <a:lnTo>
                    <a:pt x="126123" y="265328"/>
                  </a:lnTo>
                  <a:lnTo>
                    <a:pt x="126885" y="264439"/>
                  </a:lnTo>
                  <a:lnTo>
                    <a:pt x="156108" y="264439"/>
                  </a:lnTo>
                  <a:lnTo>
                    <a:pt x="156108" y="280695"/>
                  </a:lnTo>
                  <a:lnTo>
                    <a:pt x="166649" y="280695"/>
                  </a:lnTo>
                  <a:lnTo>
                    <a:pt x="166649" y="264439"/>
                  </a:lnTo>
                  <a:lnTo>
                    <a:pt x="166649" y="255930"/>
                  </a:lnTo>
                  <a:lnTo>
                    <a:pt x="166649" y="238150"/>
                  </a:lnTo>
                  <a:lnTo>
                    <a:pt x="166649" y="229641"/>
                  </a:lnTo>
                  <a:lnTo>
                    <a:pt x="166649" y="213271"/>
                  </a:lnTo>
                  <a:close/>
                </a:path>
                <a:path w="2021839" h="735329">
                  <a:moveTo>
                    <a:pt x="166649" y="9436"/>
                  </a:moveTo>
                  <a:lnTo>
                    <a:pt x="156108" y="9436"/>
                  </a:lnTo>
                  <a:lnTo>
                    <a:pt x="156108" y="25819"/>
                  </a:lnTo>
                  <a:lnTo>
                    <a:pt x="156108" y="34328"/>
                  </a:lnTo>
                  <a:lnTo>
                    <a:pt x="156108" y="52108"/>
                  </a:lnTo>
                  <a:lnTo>
                    <a:pt x="131584" y="52108"/>
                  </a:lnTo>
                  <a:lnTo>
                    <a:pt x="132600" y="49314"/>
                  </a:lnTo>
                  <a:lnTo>
                    <a:pt x="133108" y="46393"/>
                  </a:lnTo>
                  <a:lnTo>
                    <a:pt x="133108" y="39916"/>
                  </a:lnTo>
                  <a:lnTo>
                    <a:pt x="132600" y="36995"/>
                  </a:lnTo>
                  <a:lnTo>
                    <a:pt x="131711" y="34328"/>
                  </a:lnTo>
                  <a:lnTo>
                    <a:pt x="156108" y="34328"/>
                  </a:lnTo>
                  <a:lnTo>
                    <a:pt x="156108" y="25819"/>
                  </a:lnTo>
                  <a:lnTo>
                    <a:pt x="126885" y="25819"/>
                  </a:lnTo>
                  <a:lnTo>
                    <a:pt x="126212" y="25057"/>
                  </a:lnTo>
                  <a:lnTo>
                    <a:pt x="123202" y="21691"/>
                  </a:lnTo>
                  <a:lnTo>
                    <a:pt x="123202" y="43218"/>
                  </a:lnTo>
                  <a:lnTo>
                    <a:pt x="121754" y="50571"/>
                  </a:lnTo>
                  <a:lnTo>
                    <a:pt x="117741" y="56362"/>
                  </a:lnTo>
                  <a:lnTo>
                    <a:pt x="111633" y="60147"/>
                  </a:lnTo>
                  <a:lnTo>
                    <a:pt x="103898" y="61506"/>
                  </a:lnTo>
                  <a:lnTo>
                    <a:pt x="96189" y="60147"/>
                  </a:lnTo>
                  <a:lnTo>
                    <a:pt x="90030" y="56362"/>
                  </a:lnTo>
                  <a:lnTo>
                    <a:pt x="85940" y="50571"/>
                  </a:lnTo>
                  <a:lnTo>
                    <a:pt x="84455" y="43218"/>
                  </a:lnTo>
                  <a:lnTo>
                    <a:pt x="85940" y="35928"/>
                  </a:lnTo>
                  <a:lnTo>
                    <a:pt x="90030" y="30187"/>
                  </a:lnTo>
                  <a:lnTo>
                    <a:pt x="96189" y="26416"/>
                  </a:lnTo>
                  <a:lnTo>
                    <a:pt x="103898" y="25057"/>
                  </a:lnTo>
                  <a:lnTo>
                    <a:pt x="111633" y="26416"/>
                  </a:lnTo>
                  <a:lnTo>
                    <a:pt x="117741" y="30187"/>
                  </a:lnTo>
                  <a:lnTo>
                    <a:pt x="121754" y="35928"/>
                  </a:lnTo>
                  <a:lnTo>
                    <a:pt x="123202" y="43218"/>
                  </a:lnTo>
                  <a:lnTo>
                    <a:pt x="123202" y="21691"/>
                  </a:lnTo>
                  <a:lnTo>
                    <a:pt x="121678" y="19977"/>
                  </a:lnTo>
                  <a:lnTo>
                    <a:pt x="113550" y="16294"/>
                  </a:lnTo>
                  <a:lnTo>
                    <a:pt x="103898" y="16294"/>
                  </a:lnTo>
                  <a:lnTo>
                    <a:pt x="92176" y="18262"/>
                  </a:lnTo>
                  <a:lnTo>
                    <a:pt x="82892" y="23799"/>
                  </a:lnTo>
                  <a:lnTo>
                    <a:pt x="76758" y="32308"/>
                  </a:lnTo>
                  <a:lnTo>
                    <a:pt x="74549" y="43218"/>
                  </a:lnTo>
                  <a:lnTo>
                    <a:pt x="76758" y="54216"/>
                  </a:lnTo>
                  <a:lnTo>
                    <a:pt x="82892" y="62801"/>
                  </a:lnTo>
                  <a:lnTo>
                    <a:pt x="92176" y="68402"/>
                  </a:lnTo>
                  <a:lnTo>
                    <a:pt x="103898" y="70396"/>
                  </a:lnTo>
                  <a:lnTo>
                    <a:pt x="113550" y="70396"/>
                  </a:lnTo>
                  <a:lnTo>
                    <a:pt x="121678" y="66713"/>
                  </a:lnTo>
                  <a:lnTo>
                    <a:pt x="126123" y="61506"/>
                  </a:lnTo>
                  <a:lnTo>
                    <a:pt x="126885" y="60617"/>
                  </a:lnTo>
                  <a:lnTo>
                    <a:pt x="156108" y="60617"/>
                  </a:lnTo>
                  <a:lnTo>
                    <a:pt x="156108" y="76873"/>
                  </a:lnTo>
                  <a:lnTo>
                    <a:pt x="166649" y="76873"/>
                  </a:lnTo>
                  <a:lnTo>
                    <a:pt x="166649" y="60617"/>
                  </a:lnTo>
                  <a:lnTo>
                    <a:pt x="166649" y="52108"/>
                  </a:lnTo>
                  <a:lnTo>
                    <a:pt x="166649" y="34328"/>
                  </a:lnTo>
                  <a:lnTo>
                    <a:pt x="166649" y="25819"/>
                  </a:lnTo>
                  <a:lnTo>
                    <a:pt x="166649" y="9436"/>
                  </a:lnTo>
                  <a:close/>
                </a:path>
                <a:path w="2021839" h="735329">
                  <a:moveTo>
                    <a:pt x="167030" y="509041"/>
                  </a:moveTo>
                  <a:lnTo>
                    <a:pt x="164376" y="499783"/>
                  </a:lnTo>
                  <a:lnTo>
                    <a:pt x="159448" y="495325"/>
                  </a:lnTo>
                  <a:lnTo>
                    <a:pt x="156794" y="492925"/>
                  </a:lnTo>
                  <a:lnTo>
                    <a:pt x="156743" y="509041"/>
                  </a:lnTo>
                  <a:lnTo>
                    <a:pt x="154838" y="514756"/>
                  </a:lnTo>
                  <a:lnTo>
                    <a:pt x="149352" y="519023"/>
                  </a:lnTo>
                  <a:lnTo>
                    <a:pt x="140614" y="521703"/>
                  </a:lnTo>
                  <a:lnTo>
                    <a:pt x="128917" y="522630"/>
                  </a:lnTo>
                  <a:lnTo>
                    <a:pt x="117373" y="521703"/>
                  </a:lnTo>
                  <a:lnTo>
                    <a:pt x="108712" y="519023"/>
                  </a:lnTo>
                  <a:lnTo>
                    <a:pt x="103251" y="514756"/>
                  </a:lnTo>
                  <a:lnTo>
                    <a:pt x="101358" y="509041"/>
                  </a:lnTo>
                  <a:lnTo>
                    <a:pt x="103251" y="503250"/>
                  </a:lnTo>
                  <a:lnTo>
                    <a:pt x="108712" y="498944"/>
                  </a:lnTo>
                  <a:lnTo>
                    <a:pt x="117373" y="496252"/>
                  </a:lnTo>
                  <a:lnTo>
                    <a:pt x="128917" y="495325"/>
                  </a:lnTo>
                  <a:lnTo>
                    <a:pt x="140614" y="496252"/>
                  </a:lnTo>
                  <a:lnTo>
                    <a:pt x="149352" y="498944"/>
                  </a:lnTo>
                  <a:lnTo>
                    <a:pt x="154838" y="503250"/>
                  </a:lnTo>
                  <a:lnTo>
                    <a:pt x="156743" y="509041"/>
                  </a:lnTo>
                  <a:lnTo>
                    <a:pt x="156743" y="492912"/>
                  </a:lnTo>
                  <a:lnTo>
                    <a:pt x="144792" y="488657"/>
                  </a:lnTo>
                  <a:lnTo>
                    <a:pt x="128917" y="487197"/>
                  </a:lnTo>
                  <a:lnTo>
                    <a:pt x="113144" y="488657"/>
                  </a:lnTo>
                  <a:lnTo>
                    <a:pt x="101231" y="492925"/>
                  </a:lnTo>
                  <a:lnTo>
                    <a:pt x="93687" y="499783"/>
                  </a:lnTo>
                  <a:lnTo>
                    <a:pt x="91059" y="509041"/>
                  </a:lnTo>
                  <a:lnTo>
                    <a:pt x="93687" y="518299"/>
                  </a:lnTo>
                  <a:lnTo>
                    <a:pt x="101231" y="525157"/>
                  </a:lnTo>
                  <a:lnTo>
                    <a:pt x="113144" y="529412"/>
                  </a:lnTo>
                  <a:lnTo>
                    <a:pt x="128917" y="530885"/>
                  </a:lnTo>
                  <a:lnTo>
                    <a:pt x="144792" y="529412"/>
                  </a:lnTo>
                  <a:lnTo>
                    <a:pt x="156794" y="525157"/>
                  </a:lnTo>
                  <a:lnTo>
                    <a:pt x="159588" y="522630"/>
                  </a:lnTo>
                  <a:lnTo>
                    <a:pt x="164376" y="518299"/>
                  </a:lnTo>
                  <a:lnTo>
                    <a:pt x="167030" y="509041"/>
                  </a:lnTo>
                  <a:close/>
                </a:path>
                <a:path w="2021839" h="735329">
                  <a:moveTo>
                    <a:pt x="167030" y="305206"/>
                  </a:moveTo>
                  <a:lnTo>
                    <a:pt x="164376" y="295960"/>
                  </a:lnTo>
                  <a:lnTo>
                    <a:pt x="159448" y="291490"/>
                  </a:lnTo>
                  <a:lnTo>
                    <a:pt x="156794" y="289102"/>
                  </a:lnTo>
                  <a:lnTo>
                    <a:pt x="156743" y="305206"/>
                  </a:lnTo>
                  <a:lnTo>
                    <a:pt x="154838" y="310921"/>
                  </a:lnTo>
                  <a:lnTo>
                    <a:pt x="149352" y="315201"/>
                  </a:lnTo>
                  <a:lnTo>
                    <a:pt x="140614" y="317868"/>
                  </a:lnTo>
                  <a:lnTo>
                    <a:pt x="128917" y="318795"/>
                  </a:lnTo>
                  <a:lnTo>
                    <a:pt x="117373" y="317868"/>
                  </a:lnTo>
                  <a:lnTo>
                    <a:pt x="108712" y="315201"/>
                  </a:lnTo>
                  <a:lnTo>
                    <a:pt x="103251" y="310921"/>
                  </a:lnTo>
                  <a:lnTo>
                    <a:pt x="101358" y="305206"/>
                  </a:lnTo>
                  <a:lnTo>
                    <a:pt x="103251" y="299427"/>
                  </a:lnTo>
                  <a:lnTo>
                    <a:pt x="108712" y="295109"/>
                  </a:lnTo>
                  <a:lnTo>
                    <a:pt x="117373" y="292417"/>
                  </a:lnTo>
                  <a:lnTo>
                    <a:pt x="128917" y="291490"/>
                  </a:lnTo>
                  <a:lnTo>
                    <a:pt x="140614" y="292417"/>
                  </a:lnTo>
                  <a:lnTo>
                    <a:pt x="149352" y="295109"/>
                  </a:lnTo>
                  <a:lnTo>
                    <a:pt x="154838" y="299427"/>
                  </a:lnTo>
                  <a:lnTo>
                    <a:pt x="156743" y="305206"/>
                  </a:lnTo>
                  <a:lnTo>
                    <a:pt x="156743" y="289090"/>
                  </a:lnTo>
                  <a:lnTo>
                    <a:pt x="144792" y="284835"/>
                  </a:lnTo>
                  <a:lnTo>
                    <a:pt x="128917" y="283362"/>
                  </a:lnTo>
                  <a:lnTo>
                    <a:pt x="113144" y="284835"/>
                  </a:lnTo>
                  <a:lnTo>
                    <a:pt x="101231" y="289102"/>
                  </a:lnTo>
                  <a:lnTo>
                    <a:pt x="93687" y="295960"/>
                  </a:lnTo>
                  <a:lnTo>
                    <a:pt x="91059" y="305206"/>
                  </a:lnTo>
                  <a:lnTo>
                    <a:pt x="93687" y="314464"/>
                  </a:lnTo>
                  <a:lnTo>
                    <a:pt x="101231" y="321322"/>
                  </a:lnTo>
                  <a:lnTo>
                    <a:pt x="113144" y="325589"/>
                  </a:lnTo>
                  <a:lnTo>
                    <a:pt x="128917" y="327050"/>
                  </a:lnTo>
                  <a:lnTo>
                    <a:pt x="144792" y="325589"/>
                  </a:lnTo>
                  <a:lnTo>
                    <a:pt x="156794" y="321322"/>
                  </a:lnTo>
                  <a:lnTo>
                    <a:pt x="159588" y="318795"/>
                  </a:lnTo>
                  <a:lnTo>
                    <a:pt x="164376" y="314464"/>
                  </a:lnTo>
                  <a:lnTo>
                    <a:pt x="167030" y="305206"/>
                  </a:lnTo>
                  <a:close/>
                </a:path>
                <a:path w="2021839" h="735329">
                  <a:moveTo>
                    <a:pt x="167030" y="101384"/>
                  </a:moveTo>
                  <a:lnTo>
                    <a:pt x="164376" y="92125"/>
                  </a:lnTo>
                  <a:lnTo>
                    <a:pt x="159448" y="87668"/>
                  </a:lnTo>
                  <a:lnTo>
                    <a:pt x="156794" y="85267"/>
                  </a:lnTo>
                  <a:lnTo>
                    <a:pt x="156743" y="101384"/>
                  </a:lnTo>
                  <a:lnTo>
                    <a:pt x="154838" y="107099"/>
                  </a:lnTo>
                  <a:lnTo>
                    <a:pt x="149352" y="111366"/>
                  </a:lnTo>
                  <a:lnTo>
                    <a:pt x="140614" y="114046"/>
                  </a:lnTo>
                  <a:lnTo>
                    <a:pt x="128917" y="114973"/>
                  </a:lnTo>
                  <a:lnTo>
                    <a:pt x="117373" y="114046"/>
                  </a:lnTo>
                  <a:lnTo>
                    <a:pt x="108712" y="111366"/>
                  </a:lnTo>
                  <a:lnTo>
                    <a:pt x="103251" y="107099"/>
                  </a:lnTo>
                  <a:lnTo>
                    <a:pt x="101358" y="101384"/>
                  </a:lnTo>
                  <a:lnTo>
                    <a:pt x="103251" y="95592"/>
                  </a:lnTo>
                  <a:lnTo>
                    <a:pt x="108712" y="91287"/>
                  </a:lnTo>
                  <a:lnTo>
                    <a:pt x="117373" y="88595"/>
                  </a:lnTo>
                  <a:lnTo>
                    <a:pt x="128917" y="87668"/>
                  </a:lnTo>
                  <a:lnTo>
                    <a:pt x="140614" y="88595"/>
                  </a:lnTo>
                  <a:lnTo>
                    <a:pt x="149352" y="91287"/>
                  </a:lnTo>
                  <a:lnTo>
                    <a:pt x="154838" y="95592"/>
                  </a:lnTo>
                  <a:lnTo>
                    <a:pt x="156743" y="101384"/>
                  </a:lnTo>
                  <a:lnTo>
                    <a:pt x="156743" y="85255"/>
                  </a:lnTo>
                  <a:lnTo>
                    <a:pt x="144792" y="81000"/>
                  </a:lnTo>
                  <a:lnTo>
                    <a:pt x="128917" y="79540"/>
                  </a:lnTo>
                  <a:lnTo>
                    <a:pt x="113144" y="81000"/>
                  </a:lnTo>
                  <a:lnTo>
                    <a:pt x="101231" y="85267"/>
                  </a:lnTo>
                  <a:lnTo>
                    <a:pt x="93687" y="92125"/>
                  </a:lnTo>
                  <a:lnTo>
                    <a:pt x="91059" y="101384"/>
                  </a:lnTo>
                  <a:lnTo>
                    <a:pt x="93687" y="110629"/>
                  </a:lnTo>
                  <a:lnTo>
                    <a:pt x="101231" y="117487"/>
                  </a:lnTo>
                  <a:lnTo>
                    <a:pt x="113144" y="121754"/>
                  </a:lnTo>
                  <a:lnTo>
                    <a:pt x="128917" y="123228"/>
                  </a:lnTo>
                  <a:lnTo>
                    <a:pt x="144792" y="121754"/>
                  </a:lnTo>
                  <a:lnTo>
                    <a:pt x="156794" y="117487"/>
                  </a:lnTo>
                  <a:lnTo>
                    <a:pt x="159588" y="114973"/>
                  </a:lnTo>
                  <a:lnTo>
                    <a:pt x="164376" y="110629"/>
                  </a:lnTo>
                  <a:lnTo>
                    <a:pt x="167030" y="101384"/>
                  </a:lnTo>
                  <a:close/>
                </a:path>
                <a:path w="2021839" h="735329">
                  <a:moveTo>
                    <a:pt x="178079" y="649757"/>
                  </a:moveTo>
                  <a:lnTo>
                    <a:pt x="161188" y="649757"/>
                  </a:lnTo>
                  <a:lnTo>
                    <a:pt x="161188" y="621055"/>
                  </a:lnTo>
                  <a:lnTo>
                    <a:pt x="150774" y="621055"/>
                  </a:lnTo>
                  <a:lnTo>
                    <a:pt x="150774" y="689762"/>
                  </a:lnTo>
                  <a:lnTo>
                    <a:pt x="161188" y="689762"/>
                  </a:lnTo>
                  <a:lnTo>
                    <a:pt x="161188" y="658520"/>
                  </a:lnTo>
                  <a:lnTo>
                    <a:pt x="178079" y="658520"/>
                  </a:lnTo>
                  <a:lnTo>
                    <a:pt x="178079" y="649757"/>
                  </a:lnTo>
                  <a:close/>
                </a:path>
                <a:path w="2021839" h="735329">
                  <a:moveTo>
                    <a:pt x="254482" y="430936"/>
                  </a:moveTo>
                  <a:lnTo>
                    <a:pt x="225780" y="430936"/>
                  </a:lnTo>
                  <a:lnTo>
                    <a:pt x="225780" y="417220"/>
                  </a:lnTo>
                  <a:lnTo>
                    <a:pt x="215366" y="417220"/>
                  </a:lnTo>
                  <a:lnTo>
                    <a:pt x="215366" y="430936"/>
                  </a:lnTo>
                  <a:lnTo>
                    <a:pt x="186397" y="430936"/>
                  </a:lnTo>
                  <a:lnTo>
                    <a:pt x="186397" y="439191"/>
                  </a:lnTo>
                  <a:lnTo>
                    <a:pt x="254482" y="439191"/>
                  </a:lnTo>
                  <a:lnTo>
                    <a:pt x="254482" y="430936"/>
                  </a:lnTo>
                  <a:close/>
                </a:path>
                <a:path w="2021839" h="735329">
                  <a:moveTo>
                    <a:pt x="254482" y="227101"/>
                  </a:moveTo>
                  <a:lnTo>
                    <a:pt x="225780" y="227101"/>
                  </a:lnTo>
                  <a:lnTo>
                    <a:pt x="225780" y="213398"/>
                  </a:lnTo>
                  <a:lnTo>
                    <a:pt x="215366" y="213398"/>
                  </a:lnTo>
                  <a:lnTo>
                    <a:pt x="215366" y="227101"/>
                  </a:lnTo>
                  <a:lnTo>
                    <a:pt x="186397" y="227101"/>
                  </a:lnTo>
                  <a:lnTo>
                    <a:pt x="186397" y="235356"/>
                  </a:lnTo>
                  <a:lnTo>
                    <a:pt x="254482" y="235356"/>
                  </a:lnTo>
                  <a:lnTo>
                    <a:pt x="254482" y="227101"/>
                  </a:lnTo>
                  <a:close/>
                </a:path>
                <a:path w="2021839" h="735329">
                  <a:moveTo>
                    <a:pt x="254482" y="23279"/>
                  </a:moveTo>
                  <a:lnTo>
                    <a:pt x="225780" y="23279"/>
                  </a:lnTo>
                  <a:lnTo>
                    <a:pt x="225780" y="9563"/>
                  </a:lnTo>
                  <a:lnTo>
                    <a:pt x="215366" y="9563"/>
                  </a:lnTo>
                  <a:lnTo>
                    <a:pt x="215366" y="23279"/>
                  </a:lnTo>
                  <a:lnTo>
                    <a:pt x="186397" y="23279"/>
                  </a:lnTo>
                  <a:lnTo>
                    <a:pt x="186397" y="31534"/>
                  </a:lnTo>
                  <a:lnTo>
                    <a:pt x="254482" y="31534"/>
                  </a:lnTo>
                  <a:lnTo>
                    <a:pt x="254482" y="23279"/>
                  </a:lnTo>
                  <a:close/>
                </a:path>
                <a:path w="2021839" h="735329">
                  <a:moveTo>
                    <a:pt x="257022" y="504850"/>
                  </a:moveTo>
                  <a:lnTo>
                    <a:pt x="256616" y="499897"/>
                  </a:lnTo>
                  <a:lnTo>
                    <a:pt x="256387" y="497103"/>
                  </a:lnTo>
                  <a:lnTo>
                    <a:pt x="248932" y="498106"/>
                  </a:lnTo>
                  <a:lnTo>
                    <a:pt x="241274" y="498881"/>
                  </a:lnTo>
                  <a:lnTo>
                    <a:pt x="233527" y="499465"/>
                  </a:lnTo>
                  <a:lnTo>
                    <a:pt x="225780" y="499897"/>
                  </a:lnTo>
                  <a:lnTo>
                    <a:pt x="225780" y="487832"/>
                  </a:lnTo>
                  <a:lnTo>
                    <a:pt x="234696" y="485470"/>
                  </a:lnTo>
                  <a:lnTo>
                    <a:pt x="241541" y="481037"/>
                  </a:lnTo>
                  <a:lnTo>
                    <a:pt x="242303" y="479958"/>
                  </a:lnTo>
                  <a:lnTo>
                    <a:pt x="245948" y="474789"/>
                  </a:lnTo>
                  <a:lnTo>
                    <a:pt x="247497" y="467004"/>
                  </a:lnTo>
                  <a:lnTo>
                    <a:pt x="245529" y="458304"/>
                  </a:lnTo>
                  <a:lnTo>
                    <a:pt x="241884" y="453923"/>
                  </a:lnTo>
                  <a:lnTo>
                    <a:pt x="239991" y="451650"/>
                  </a:lnTo>
                  <a:lnTo>
                    <a:pt x="237591" y="450456"/>
                  </a:lnTo>
                  <a:lnTo>
                    <a:pt x="237591" y="459130"/>
                  </a:lnTo>
                  <a:lnTo>
                    <a:pt x="237591" y="474878"/>
                  </a:lnTo>
                  <a:lnTo>
                    <a:pt x="230733" y="479958"/>
                  </a:lnTo>
                  <a:lnTo>
                    <a:pt x="210400" y="479958"/>
                  </a:lnTo>
                  <a:lnTo>
                    <a:pt x="203542" y="474878"/>
                  </a:lnTo>
                  <a:lnTo>
                    <a:pt x="203542" y="459130"/>
                  </a:lnTo>
                  <a:lnTo>
                    <a:pt x="210400" y="453923"/>
                  </a:lnTo>
                  <a:lnTo>
                    <a:pt x="230733" y="453923"/>
                  </a:lnTo>
                  <a:lnTo>
                    <a:pt x="237591" y="459130"/>
                  </a:lnTo>
                  <a:lnTo>
                    <a:pt x="237591" y="450456"/>
                  </a:lnTo>
                  <a:lnTo>
                    <a:pt x="231482" y="447408"/>
                  </a:lnTo>
                  <a:lnTo>
                    <a:pt x="220573" y="445922"/>
                  </a:lnTo>
                  <a:lnTo>
                    <a:pt x="209664" y="447408"/>
                  </a:lnTo>
                  <a:lnTo>
                    <a:pt x="201155" y="451650"/>
                  </a:lnTo>
                  <a:lnTo>
                    <a:pt x="195618" y="458304"/>
                  </a:lnTo>
                  <a:lnTo>
                    <a:pt x="193636" y="467004"/>
                  </a:lnTo>
                  <a:lnTo>
                    <a:pt x="195186" y="474789"/>
                  </a:lnTo>
                  <a:lnTo>
                    <a:pt x="199593" y="481037"/>
                  </a:lnTo>
                  <a:lnTo>
                    <a:pt x="206451" y="485470"/>
                  </a:lnTo>
                  <a:lnTo>
                    <a:pt x="215366" y="487832"/>
                  </a:lnTo>
                  <a:lnTo>
                    <a:pt x="215366" y="500278"/>
                  </a:lnTo>
                  <a:lnTo>
                    <a:pt x="207162" y="500494"/>
                  </a:lnTo>
                  <a:lnTo>
                    <a:pt x="184492" y="500659"/>
                  </a:lnTo>
                  <a:lnTo>
                    <a:pt x="185889" y="509422"/>
                  </a:lnTo>
                  <a:lnTo>
                    <a:pt x="201993" y="509320"/>
                  </a:lnTo>
                  <a:lnTo>
                    <a:pt x="219786" y="508749"/>
                  </a:lnTo>
                  <a:lnTo>
                    <a:pt x="238429" y="507390"/>
                  </a:lnTo>
                  <a:lnTo>
                    <a:pt x="257022" y="504850"/>
                  </a:lnTo>
                  <a:close/>
                </a:path>
                <a:path w="2021839" h="735329">
                  <a:moveTo>
                    <a:pt x="257022" y="301015"/>
                  </a:moveTo>
                  <a:lnTo>
                    <a:pt x="256616" y="296062"/>
                  </a:lnTo>
                  <a:lnTo>
                    <a:pt x="256387" y="293268"/>
                  </a:lnTo>
                  <a:lnTo>
                    <a:pt x="248932" y="294284"/>
                  </a:lnTo>
                  <a:lnTo>
                    <a:pt x="241274" y="295046"/>
                  </a:lnTo>
                  <a:lnTo>
                    <a:pt x="233527" y="295630"/>
                  </a:lnTo>
                  <a:lnTo>
                    <a:pt x="225780" y="296062"/>
                  </a:lnTo>
                  <a:lnTo>
                    <a:pt x="225780" y="283997"/>
                  </a:lnTo>
                  <a:lnTo>
                    <a:pt x="234696" y="281635"/>
                  </a:lnTo>
                  <a:lnTo>
                    <a:pt x="241541" y="277202"/>
                  </a:lnTo>
                  <a:lnTo>
                    <a:pt x="242303" y="276123"/>
                  </a:lnTo>
                  <a:lnTo>
                    <a:pt x="245948" y="270967"/>
                  </a:lnTo>
                  <a:lnTo>
                    <a:pt x="247497" y="263169"/>
                  </a:lnTo>
                  <a:lnTo>
                    <a:pt x="245529" y="254469"/>
                  </a:lnTo>
                  <a:lnTo>
                    <a:pt x="241884" y="250088"/>
                  </a:lnTo>
                  <a:lnTo>
                    <a:pt x="239991" y="247827"/>
                  </a:lnTo>
                  <a:lnTo>
                    <a:pt x="237591" y="246634"/>
                  </a:lnTo>
                  <a:lnTo>
                    <a:pt x="237591" y="255295"/>
                  </a:lnTo>
                  <a:lnTo>
                    <a:pt x="237591" y="271043"/>
                  </a:lnTo>
                  <a:lnTo>
                    <a:pt x="230733" y="276123"/>
                  </a:lnTo>
                  <a:lnTo>
                    <a:pt x="210400" y="276123"/>
                  </a:lnTo>
                  <a:lnTo>
                    <a:pt x="203542" y="271043"/>
                  </a:lnTo>
                  <a:lnTo>
                    <a:pt x="203542" y="255295"/>
                  </a:lnTo>
                  <a:lnTo>
                    <a:pt x="210400" y="250088"/>
                  </a:lnTo>
                  <a:lnTo>
                    <a:pt x="230733" y="250088"/>
                  </a:lnTo>
                  <a:lnTo>
                    <a:pt x="237591" y="255295"/>
                  </a:lnTo>
                  <a:lnTo>
                    <a:pt x="237591" y="246634"/>
                  </a:lnTo>
                  <a:lnTo>
                    <a:pt x="231482" y="243586"/>
                  </a:lnTo>
                  <a:lnTo>
                    <a:pt x="220573" y="242087"/>
                  </a:lnTo>
                  <a:lnTo>
                    <a:pt x="209664" y="243586"/>
                  </a:lnTo>
                  <a:lnTo>
                    <a:pt x="201155" y="247827"/>
                  </a:lnTo>
                  <a:lnTo>
                    <a:pt x="195618" y="254469"/>
                  </a:lnTo>
                  <a:lnTo>
                    <a:pt x="193636" y="263169"/>
                  </a:lnTo>
                  <a:lnTo>
                    <a:pt x="195186" y="270967"/>
                  </a:lnTo>
                  <a:lnTo>
                    <a:pt x="199593" y="277202"/>
                  </a:lnTo>
                  <a:lnTo>
                    <a:pt x="206451" y="281635"/>
                  </a:lnTo>
                  <a:lnTo>
                    <a:pt x="215366" y="283997"/>
                  </a:lnTo>
                  <a:lnTo>
                    <a:pt x="215366" y="296443"/>
                  </a:lnTo>
                  <a:lnTo>
                    <a:pt x="207162" y="296672"/>
                  </a:lnTo>
                  <a:lnTo>
                    <a:pt x="184492" y="296824"/>
                  </a:lnTo>
                  <a:lnTo>
                    <a:pt x="185889" y="305587"/>
                  </a:lnTo>
                  <a:lnTo>
                    <a:pt x="201993" y="305485"/>
                  </a:lnTo>
                  <a:lnTo>
                    <a:pt x="219786" y="304927"/>
                  </a:lnTo>
                  <a:lnTo>
                    <a:pt x="238429" y="303555"/>
                  </a:lnTo>
                  <a:lnTo>
                    <a:pt x="257022" y="301015"/>
                  </a:lnTo>
                  <a:close/>
                </a:path>
                <a:path w="2021839" h="735329">
                  <a:moveTo>
                    <a:pt x="257022" y="97193"/>
                  </a:moveTo>
                  <a:lnTo>
                    <a:pt x="256616" y="92240"/>
                  </a:lnTo>
                  <a:lnTo>
                    <a:pt x="256387" y="89446"/>
                  </a:lnTo>
                  <a:lnTo>
                    <a:pt x="248932" y="90449"/>
                  </a:lnTo>
                  <a:lnTo>
                    <a:pt x="241274" y="91224"/>
                  </a:lnTo>
                  <a:lnTo>
                    <a:pt x="233527" y="91795"/>
                  </a:lnTo>
                  <a:lnTo>
                    <a:pt x="225780" y="92240"/>
                  </a:lnTo>
                  <a:lnTo>
                    <a:pt x="225780" y="80175"/>
                  </a:lnTo>
                  <a:lnTo>
                    <a:pt x="234696" y="77812"/>
                  </a:lnTo>
                  <a:lnTo>
                    <a:pt x="241541" y="73380"/>
                  </a:lnTo>
                  <a:lnTo>
                    <a:pt x="242303" y="72301"/>
                  </a:lnTo>
                  <a:lnTo>
                    <a:pt x="245948" y="67132"/>
                  </a:lnTo>
                  <a:lnTo>
                    <a:pt x="247497" y="59347"/>
                  </a:lnTo>
                  <a:lnTo>
                    <a:pt x="245529" y="50634"/>
                  </a:lnTo>
                  <a:lnTo>
                    <a:pt x="241884" y="46266"/>
                  </a:lnTo>
                  <a:lnTo>
                    <a:pt x="239991" y="43992"/>
                  </a:lnTo>
                  <a:lnTo>
                    <a:pt x="237591" y="42799"/>
                  </a:lnTo>
                  <a:lnTo>
                    <a:pt x="237591" y="51473"/>
                  </a:lnTo>
                  <a:lnTo>
                    <a:pt x="237591" y="67221"/>
                  </a:lnTo>
                  <a:lnTo>
                    <a:pt x="230733" y="72301"/>
                  </a:lnTo>
                  <a:lnTo>
                    <a:pt x="210400" y="72301"/>
                  </a:lnTo>
                  <a:lnTo>
                    <a:pt x="203542" y="67221"/>
                  </a:lnTo>
                  <a:lnTo>
                    <a:pt x="203542" y="51473"/>
                  </a:lnTo>
                  <a:lnTo>
                    <a:pt x="210400" y="46266"/>
                  </a:lnTo>
                  <a:lnTo>
                    <a:pt x="230733" y="46266"/>
                  </a:lnTo>
                  <a:lnTo>
                    <a:pt x="237591" y="51473"/>
                  </a:lnTo>
                  <a:lnTo>
                    <a:pt x="237591" y="42799"/>
                  </a:lnTo>
                  <a:lnTo>
                    <a:pt x="231482" y="39751"/>
                  </a:lnTo>
                  <a:lnTo>
                    <a:pt x="220573" y="38265"/>
                  </a:lnTo>
                  <a:lnTo>
                    <a:pt x="209664" y="39751"/>
                  </a:lnTo>
                  <a:lnTo>
                    <a:pt x="201155" y="43992"/>
                  </a:lnTo>
                  <a:lnTo>
                    <a:pt x="195618" y="50634"/>
                  </a:lnTo>
                  <a:lnTo>
                    <a:pt x="193636" y="59347"/>
                  </a:lnTo>
                  <a:lnTo>
                    <a:pt x="195186" y="67132"/>
                  </a:lnTo>
                  <a:lnTo>
                    <a:pt x="199593" y="73380"/>
                  </a:lnTo>
                  <a:lnTo>
                    <a:pt x="206451" y="77812"/>
                  </a:lnTo>
                  <a:lnTo>
                    <a:pt x="215366" y="80175"/>
                  </a:lnTo>
                  <a:lnTo>
                    <a:pt x="215366" y="92621"/>
                  </a:lnTo>
                  <a:lnTo>
                    <a:pt x="207162" y="92837"/>
                  </a:lnTo>
                  <a:lnTo>
                    <a:pt x="184492" y="93002"/>
                  </a:lnTo>
                  <a:lnTo>
                    <a:pt x="185889" y="101765"/>
                  </a:lnTo>
                  <a:lnTo>
                    <a:pt x="201993" y="101650"/>
                  </a:lnTo>
                  <a:lnTo>
                    <a:pt x="219786" y="101092"/>
                  </a:lnTo>
                  <a:lnTo>
                    <a:pt x="238429" y="99720"/>
                  </a:lnTo>
                  <a:lnTo>
                    <a:pt x="257022" y="97193"/>
                  </a:lnTo>
                  <a:close/>
                </a:path>
                <a:path w="2021839" h="735329">
                  <a:moveTo>
                    <a:pt x="279006" y="682650"/>
                  </a:moveTo>
                  <a:lnTo>
                    <a:pt x="208876" y="682650"/>
                  </a:lnTo>
                  <a:lnTo>
                    <a:pt x="208876" y="664108"/>
                  </a:lnTo>
                  <a:lnTo>
                    <a:pt x="276339" y="664108"/>
                  </a:lnTo>
                  <a:lnTo>
                    <a:pt x="276339" y="629691"/>
                  </a:lnTo>
                  <a:lnTo>
                    <a:pt x="198335" y="629691"/>
                  </a:lnTo>
                  <a:lnTo>
                    <a:pt x="198335" y="638073"/>
                  </a:lnTo>
                  <a:lnTo>
                    <a:pt x="266179" y="638073"/>
                  </a:lnTo>
                  <a:lnTo>
                    <a:pt x="266179" y="655726"/>
                  </a:lnTo>
                  <a:lnTo>
                    <a:pt x="198589" y="655726"/>
                  </a:lnTo>
                  <a:lnTo>
                    <a:pt x="198589" y="691159"/>
                  </a:lnTo>
                  <a:lnTo>
                    <a:pt x="279006" y="691159"/>
                  </a:lnTo>
                  <a:lnTo>
                    <a:pt x="279006" y="682650"/>
                  </a:lnTo>
                  <a:close/>
                </a:path>
                <a:path w="2021839" h="735329">
                  <a:moveTo>
                    <a:pt x="289166" y="711860"/>
                  </a:moveTo>
                  <a:lnTo>
                    <a:pt x="185635" y="711860"/>
                  </a:lnTo>
                  <a:lnTo>
                    <a:pt x="185635" y="720496"/>
                  </a:lnTo>
                  <a:lnTo>
                    <a:pt x="289166" y="720496"/>
                  </a:lnTo>
                  <a:lnTo>
                    <a:pt x="289166" y="711860"/>
                  </a:lnTo>
                  <a:close/>
                </a:path>
                <a:path w="2021839" h="735329">
                  <a:moveTo>
                    <a:pt x="291325" y="465480"/>
                  </a:moveTo>
                  <a:lnTo>
                    <a:pt x="273545" y="465480"/>
                  </a:lnTo>
                  <a:lnTo>
                    <a:pt x="273545" y="417093"/>
                  </a:lnTo>
                  <a:lnTo>
                    <a:pt x="263131" y="417093"/>
                  </a:lnTo>
                  <a:lnTo>
                    <a:pt x="263131" y="531012"/>
                  </a:lnTo>
                  <a:lnTo>
                    <a:pt x="273545" y="531012"/>
                  </a:lnTo>
                  <a:lnTo>
                    <a:pt x="273545" y="474243"/>
                  </a:lnTo>
                  <a:lnTo>
                    <a:pt x="291325" y="474243"/>
                  </a:lnTo>
                  <a:lnTo>
                    <a:pt x="291325" y="465480"/>
                  </a:lnTo>
                  <a:close/>
                </a:path>
                <a:path w="2021839" h="735329">
                  <a:moveTo>
                    <a:pt x="291325" y="261645"/>
                  </a:moveTo>
                  <a:lnTo>
                    <a:pt x="273545" y="261645"/>
                  </a:lnTo>
                  <a:lnTo>
                    <a:pt x="273545" y="213271"/>
                  </a:lnTo>
                  <a:lnTo>
                    <a:pt x="263131" y="213271"/>
                  </a:lnTo>
                  <a:lnTo>
                    <a:pt x="263131" y="327177"/>
                  </a:lnTo>
                  <a:lnTo>
                    <a:pt x="273545" y="327177"/>
                  </a:lnTo>
                  <a:lnTo>
                    <a:pt x="273545" y="270408"/>
                  </a:lnTo>
                  <a:lnTo>
                    <a:pt x="291325" y="270408"/>
                  </a:lnTo>
                  <a:lnTo>
                    <a:pt x="291325" y="261645"/>
                  </a:lnTo>
                  <a:close/>
                </a:path>
                <a:path w="2021839" h="735329">
                  <a:moveTo>
                    <a:pt x="291325" y="57823"/>
                  </a:moveTo>
                  <a:lnTo>
                    <a:pt x="273545" y="57823"/>
                  </a:lnTo>
                  <a:lnTo>
                    <a:pt x="273545" y="9436"/>
                  </a:lnTo>
                  <a:lnTo>
                    <a:pt x="263131" y="9436"/>
                  </a:lnTo>
                  <a:lnTo>
                    <a:pt x="263131" y="123355"/>
                  </a:lnTo>
                  <a:lnTo>
                    <a:pt x="273545" y="123355"/>
                  </a:lnTo>
                  <a:lnTo>
                    <a:pt x="273545" y="66586"/>
                  </a:lnTo>
                  <a:lnTo>
                    <a:pt x="291325" y="66586"/>
                  </a:lnTo>
                  <a:lnTo>
                    <a:pt x="291325" y="57823"/>
                  </a:lnTo>
                  <a:close/>
                </a:path>
                <a:path w="2021839" h="735329">
                  <a:moveTo>
                    <a:pt x="388112" y="293903"/>
                  </a:moveTo>
                  <a:lnTo>
                    <a:pt x="377672" y="285369"/>
                  </a:lnTo>
                  <a:lnTo>
                    <a:pt x="370078" y="273748"/>
                  </a:lnTo>
                  <a:lnTo>
                    <a:pt x="368211" y="268249"/>
                  </a:lnTo>
                  <a:lnTo>
                    <a:pt x="365429" y="260083"/>
                  </a:lnTo>
                  <a:lnTo>
                    <a:pt x="363855" y="245389"/>
                  </a:lnTo>
                  <a:lnTo>
                    <a:pt x="363855" y="235102"/>
                  </a:lnTo>
                  <a:lnTo>
                    <a:pt x="384175" y="235102"/>
                  </a:lnTo>
                  <a:lnTo>
                    <a:pt x="384175" y="226593"/>
                  </a:lnTo>
                  <a:lnTo>
                    <a:pt x="332219" y="226593"/>
                  </a:lnTo>
                  <a:lnTo>
                    <a:pt x="332219" y="235102"/>
                  </a:lnTo>
                  <a:lnTo>
                    <a:pt x="353809" y="235102"/>
                  </a:lnTo>
                  <a:lnTo>
                    <a:pt x="353809" y="245389"/>
                  </a:lnTo>
                  <a:lnTo>
                    <a:pt x="352171" y="260896"/>
                  </a:lnTo>
                  <a:lnTo>
                    <a:pt x="347383" y="275272"/>
                  </a:lnTo>
                  <a:lnTo>
                    <a:pt x="339610" y="287502"/>
                  </a:lnTo>
                  <a:lnTo>
                    <a:pt x="329044" y="296570"/>
                  </a:lnTo>
                  <a:lnTo>
                    <a:pt x="335394" y="304317"/>
                  </a:lnTo>
                  <a:lnTo>
                    <a:pt x="343281" y="297878"/>
                  </a:lnTo>
                  <a:lnTo>
                    <a:pt x="349910" y="289483"/>
                  </a:lnTo>
                  <a:lnTo>
                    <a:pt x="355155" y="279476"/>
                  </a:lnTo>
                  <a:lnTo>
                    <a:pt x="358902" y="268249"/>
                  </a:lnTo>
                  <a:lnTo>
                    <a:pt x="362572" y="278638"/>
                  </a:lnTo>
                  <a:lnTo>
                    <a:pt x="367665" y="287845"/>
                  </a:lnTo>
                  <a:lnTo>
                    <a:pt x="374078" y="295579"/>
                  </a:lnTo>
                  <a:lnTo>
                    <a:pt x="381762" y="301523"/>
                  </a:lnTo>
                  <a:lnTo>
                    <a:pt x="388112" y="293903"/>
                  </a:lnTo>
                  <a:close/>
                </a:path>
                <a:path w="2021839" h="735329">
                  <a:moveTo>
                    <a:pt x="389458" y="20612"/>
                  </a:moveTo>
                  <a:lnTo>
                    <a:pt x="383489" y="20485"/>
                  </a:lnTo>
                  <a:lnTo>
                    <a:pt x="311073" y="20485"/>
                  </a:lnTo>
                  <a:lnTo>
                    <a:pt x="311073" y="28994"/>
                  </a:lnTo>
                  <a:lnTo>
                    <a:pt x="379171" y="28994"/>
                  </a:lnTo>
                  <a:lnTo>
                    <a:pt x="379158" y="42164"/>
                  </a:lnTo>
                  <a:lnTo>
                    <a:pt x="378917" y="47917"/>
                  </a:lnTo>
                  <a:lnTo>
                    <a:pt x="308025" y="50838"/>
                  </a:lnTo>
                  <a:lnTo>
                    <a:pt x="309549" y="59728"/>
                  </a:lnTo>
                  <a:lnTo>
                    <a:pt x="378409" y="56045"/>
                  </a:lnTo>
                  <a:lnTo>
                    <a:pt x="377748" y="62141"/>
                  </a:lnTo>
                  <a:lnTo>
                    <a:pt x="376897" y="68643"/>
                  </a:lnTo>
                  <a:lnTo>
                    <a:pt x="375780" y="75577"/>
                  </a:lnTo>
                  <a:lnTo>
                    <a:pt x="374332" y="82969"/>
                  </a:lnTo>
                  <a:lnTo>
                    <a:pt x="384632" y="84239"/>
                  </a:lnTo>
                  <a:lnTo>
                    <a:pt x="387413" y="68072"/>
                  </a:lnTo>
                  <a:lnTo>
                    <a:pt x="388658" y="56045"/>
                  </a:lnTo>
                  <a:lnTo>
                    <a:pt x="388848" y="54229"/>
                  </a:lnTo>
                  <a:lnTo>
                    <a:pt x="389382" y="42164"/>
                  </a:lnTo>
                  <a:lnTo>
                    <a:pt x="389458" y="20612"/>
                  </a:lnTo>
                  <a:close/>
                </a:path>
                <a:path w="2021839" h="735329">
                  <a:moveTo>
                    <a:pt x="392557" y="465607"/>
                  </a:moveTo>
                  <a:lnTo>
                    <a:pt x="390410" y="449160"/>
                  </a:lnTo>
                  <a:lnTo>
                    <a:pt x="384416" y="436638"/>
                  </a:lnTo>
                  <a:lnTo>
                    <a:pt x="382828" y="435254"/>
                  </a:lnTo>
                  <a:lnTo>
                    <a:pt x="382524" y="435000"/>
                  </a:lnTo>
                  <a:lnTo>
                    <a:pt x="382524" y="465607"/>
                  </a:lnTo>
                  <a:lnTo>
                    <a:pt x="381127" y="478193"/>
                  </a:lnTo>
                  <a:lnTo>
                    <a:pt x="377202" y="487794"/>
                  </a:lnTo>
                  <a:lnTo>
                    <a:pt x="371221" y="493928"/>
                  </a:lnTo>
                  <a:lnTo>
                    <a:pt x="363601" y="496087"/>
                  </a:lnTo>
                  <a:lnTo>
                    <a:pt x="355904" y="493928"/>
                  </a:lnTo>
                  <a:lnTo>
                    <a:pt x="349872" y="487794"/>
                  </a:lnTo>
                  <a:lnTo>
                    <a:pt x="345948" y="478193"/>
                  </a:lnTo>
                  <a:lnTo>
                    <a:pt x="344538" y="465607"/>
                  </a:lnTo>
                  <a:lnTo>
                    <a:pt x="345948" y="453097"/>
                  </a:lnTo>
                  <a:lnTo>
                    <a:pt x="349872" y="443522"/>
                  </a:lnTo>
                  <a:lnTo>
                    <a:pt x="355904" y="437413"/>
                  </a:lnTo>
                  <a:lnTo>
                    <a:pt x="363601" y="435254"/>
                  </a:lnTo>
                  <a:lnTo>
                    <a:pt x="371221" y="437413"/>
                  </a:lnTo>
                  <a:lnTo>
                    <a:pt x="377202" y="443522"/>
                  </a:lnTo>
                  <a:lnTo>
                    <a:pt x="381127" y="453097"/>
                  </a:lnTo>
                  <a:lnTo>
                    <a:pt x="382524" y="465607"/>
                  </a:lnTo>
                  <a:lnTo>
                    <a:pt x="382524" y="435000"/>
                  </a:lnTo>
                  <a:lnTo>
                    <a:pt x="375246" y="428663"/>
                  </a:lnTo>
                  <a:lnTo>
                    <a:pt x="363601" y="425856"/>
                  </a:lnTo>
                  <a:lnTo>
                    <a:pt x="351942" y="428663"/>
                  </a:lnTo>
                  <a:lnTo>
                    <a:pt x="342773" y="436638"/>
                  </a:lnTo>
                  <a:lnTo>
                    <a:pt x="336778" y="449160"/>
                  </a:lnTo>
                  <a:lnTo>
                    <a:pt x="334632" y="465607"/>
                  </a:lnTo>
                  <a:lnTo>
                    <a:pt x="336778" y="482053"/>
                  </a:lnTo>
                  <a:lnTo>
                    <a:pt x="342773" y="494576"/>
                  </a:lnTo>
                  <a:lnTo>
                    <a:pt x="351942" y="502551"/>
                  </a:lnTo>
                  <a:lnTo>
                    <a:pt x="363601" y="505358"/>
                  </a:lnTo>
                  <a:lnTo>
                    <a:pt x="375246" y="502551"/>
                  </a:lnTo>
                  <a:lnTo>
                    <a:pt x="382676" y="496087"/>
                  </a:lnTo>
                  <a:lnTo>
                    <a:pt x="384416" y="494576"/>
                  </a:lnTo>
                  <a:lnTo>
                    <a:pt x="390410" y="482053"/>
                  </a:lnTo>
                  <a:lnTo>
                    <a:pt x="392557" y="465607"/>
                  </a:lnTo>
                  <a:close/>
                </a:path>
                <a:path w="2021839" h="735329">
                  <a:moveTo>
                    <a:pt x="401777" y="99352"/>
                  </a:moveTo>
                  <a:lnTo>
                    <a:pt x="349313" y="99352"/>
                  </a:lnTo>
                  <a:lnTo>
                    <a:pt x="349313" y="69761"/>
                  </a:lnTo>
                  <a:lnTo>
                    <a:pt x="338899" y="69761"/>
                  </a:lnTo>
                  <a:lnTo>
                    <a:pt x="338899" y="99352"/>
                  </a:lnTo>
                  <a:lnTo>
                    <a:pt x="298754" y="99352"/>
                  </a:lnTo>
                  <a:lnTo>
                    <a:pt x="298754" y="107861"/>
                  </a:lnTo>
                  <a:lnTo>
                    <a:pt x="401777" y="107861"/>
                  </a:lnTo>
                  <a:lnTo>
                    <a:pt x="401777" y="99352"/>
                  </a:lnTo>
                  <a:close/>
                </a:path>
                <a:path w="2021839" h="735329">
                  <a:moveTo>
                    <a:pt x="404253" y="215811"/>
                  </a:moveTo>
                  <a:lnTo>
                    <a:pt x="394335" y="215811"/>
                  </a:lnTo>
                  <a:lnTo>
                    <a:pt x="394335" y="254152"/>
                  </a:lnTo>
                  <a:lnTo>
                    <a:pt x="375539" y="254152"/>
                  </a:lnTo>
                  <a:lnTo>
                    <a:pt x="375539" y="262661"/>
                  </a:lnTo>
                  <a:lnTo>
                    <a:pt x="394335" y="262661"/>
                  </a:lnTo>
                  <a:lnTo>
                    <a:pt x="394335" y="321208"/>
                  </a:lnTo>
                  <a:lnTo>
                    <a:pt x="404253" y="321208"/>
                  </a:lnTo>
                  <a:lnTo>
                    <a:pt x="404253" y="215811"/>
                  </a:lnTo>
                  <a:close/>
                </a:path>
                <a:path w="2021839" h="735329">
                  <a:moveTo>
                    <a:pt x="423684" y="417093"/>
                  </a:moveTo>
                  <a:lnTo>
                    <a:pt x="413270" y="417093"/>
                  </a:lnTo>
                  <a:lnTo>
                    <a:pt x="413270" y="531266"/>
                  </a:lnTo>
                  <a:lnTo>
                    <a:pt x="423684" y="531266"/>
                  </a:lnTo>
                  <a:lnTo>
                    <a:pt x="423684" y="417093"/>
                  </a:lnTo>
                  <a:close/>
                </a:path>
                <a:path w="2021839" h="735329">
                  <a:moveTo>
                    <a:pt x="427240" y="213144"/>
                  </a:moveTo>
                  <a:lnTo>
                    <a:pt x="417207" y="213144"/>
                  </a:lnTo>
                  <a:lnTo>
                    <a:pt x="417207" y="327050"/>
                  </a:lnTo>
                  <a:lnTo>
                    <a:pt x="427240" y="327050"/>
                  </a:lnTo>
                  <a:lnTo>
                    <a:pt x="427240" y="213144"/>
                  </a:lnTo>
                  <a:close/>
                </a:path>
                <a:path w="2021839" h="735329">
                  <a:moveTo>
                    <a:pt x="502373" y="428269"/>
                  </a:moveTo>
                  <a:lnTo>
                    <a:pt x="492213" y="428269"/>
                  </a:lnTo>
                  <a:lnTo>
                    <a:pt x="492213" y="436651"/>
                  </a:lnTo>
                  <a:lnTo>
                    <a:pt x="492213" y="494055"/>
                  </a:lnTo>
                  <a:lnTo>
                    <a:pt x="460197" y="494055"/>
                  </a:lnTo>
                  <a:lnTo>
                    <a:pt x="460197" y="436651"/>
                  </a:lnTo>
                  <a:lnTo>
                    <a:pt x="492213" y="436651"/>
                  </a:lnTo>
                  <a:lnTo>
                    <a:pt x="492213" y="428269"/>
                  </a:lnTo>
                  <a:lnTo>
                    <a:pt x="450037" y="428269"/>
                  </a:lnTo>
                  <a:lnTo>
                    <a:pt x="450037" y="502310"/>
                  </a:lnTo>
                  <a:lnTo>
                    <a:pt x="502373" y="502310"/>
                  </a:lnTo>
                  <a:lnTo>
                    <a:pt x="502373" y="494055"/>
                  </a:lnTo>
                  <a:lnTo>
                    <a:pt x="502373" y="436651"/>
                  </a:lnTo>
                  <a:lnTo>
                    <a:pt x="502373" y="428269"/>
                  </a:lnTo>
                  <a:close/>
                </a:path>
                <a:path w="2021839" h="735329">
                  <a:moveTo>
                    <a:pt x="503085" y="64046"/>
                  </a:moveTo>
                  <a:lnTo>
                    <a:pt x="435114" y="64046"/>
                  </a:lnTo>
                  <a:lnTo>
                    <a:pt x="435114" y="28486"/>
                  </a:lnTo>
                  <a:lnTo>
                    <a:pt x="501942" y="28486"/>
                  </a:lnTo>
                  <a:lnTo>
                    <a:pt x="501942" y="19850"/>
                  </a:lnTo>
                  <a:lnTo>
                    <a:pt x="424827" y="19850"/>
                  </a:lnTo>
                  <a:lnTo>
                    <a:pt x="424827" y="72555"/>
                  </a:lnTo>
                  <a:lnTo>
                    <a:pt x="503085" y="72555"/>
                  </a:lnTo>
                  <a:lnTo>
                    <a:pt x="503085" y="64046"/>
                  </a:lnTo>
                  <a:close/>
                </a:path>
                <a:path w="2021839" h="735329">
                  <a:moveTo>
                    <a:pt x="515023" y="99352"/>
                  </a:moveTo>
                  <a:lnTo>
                    <a:pt x="411619" y="99352"/>
                  </a:lnTo>
                  <a:lnTo>
                    <a:pt x="411619" y="107988"/>
                  </a:lnTo>
                  <a:lnTo>
                    <a:pt x="515023" y="107988"/>
                  </a:lnTo>
                  <a:lnTo>
                    <a:pt x="515023" y="99352"/>
                  </a:lnTo>
                  <a:close/>
                </a:path>
                <a:path w="2021839" h="735329">
                  <a:moveTo>
                    <a:pt x="533755" y="291236"/>
                  </a:moveTo>
                  <a:lnTo>
                    <a:pt x="454863" y="291236"/>
                  </a:lnTo>
                  <a:lnTo>
                    <a:pt x="454863" y="299618"/>
                  </a:lnTo>
                  <a:lnTo>
                    <a:pt x="523328" y="299618"/>
                  </a:lnTo>
                  <a:lnTo>
                    <a:pt x="523328" y="327304"/>
                  </a:lnTo>
                  <a:lnTo>
                    <a:pt x="533755" y="327304"/>
                  </a:lnTo>
                  <a:lnTo>
                    <a:pt x="533755" y="291236"/>
                  </a:lnTo>
                  <a:close/>
                </a:path>
                <a:path w="2021839" h="735329">
                  <a:moveTo>
                    <a:pt x="536676" y="417093"/>
                  </a:moveTo>
                  <a:lnTo>
                    <a:pt x="526262" y="417093"/>
                  </a:lnTo>
                  <a:lnTo>
                    <a:pt x="526262" y="531266"/>
                  </a:lnTo>
                  <a:lnTo>
                    <a:pt x="536676" y="531266"/>
                  </a:lnTo>
                  <a:lnTo>
                    <a:pt x="536676" y="417093"/>
                  </a:lnTo>
                  <a:close/>
                </a:path>
                <a:path w="2021839" h="735329">
                  <a:moveTo>
                    <a:pt x="546455" y="271043"/>
                  </a:moveTo>
                  <a:lnTo>
                    <a:pt x="500214" y="271043"/>
                  </a:lnTo>
                  <a:lnTo>
                    <a:pt x="500214" y="256565"/>
                  </a:lnTo>
                  <a:lnTo>
                    <a:pt x="533247" y="256565"/>
                  </a:lnTo>
                  <a:lnTo>
                    <a:pt x="533247" y="248310"/>
                  </a:lnTo>
                  <a:lnTo>
                    <a:pt x="533247" y="226212"/>
                  </a:lnTo>
                  <a:lnTo>
                    <a:pt x="533247" y="217970"/>
                  </a:lnTo>
                  <a:lnTo>
                    <a:pt x="522947" y="217970"/>
                  </a:lnTo>
                  <a:lnTo>
                    <a:pt x="522947" y="226212"/>
                  </a:lnTo>
                  <a:lnTo>
                    <a:pt x="522947" y="248310"/>
                  </a:lnTo>
                  <a:lnTo>
                    <a:pt x="466801" y="248310"/>
                  </a:lnTo>
                  <a:lnTo>
                    <a:pt x="466801" y="226212"/>
                  </a:lnTo>
                  <a:lnTo>
                    <a:pt x="522947" y="226212"/>
                  </a:lnTo>
                  <a:lnTo>
                    <a:pt x="522947" y="217970"/>
                  </a:lnTo>
                  <a:lnTo>
                    <a:pt x="456641" y="217970"/>
                  </a:lnTo>
                  <a:lnTo>
                    <a:pt x="456641" y="256565"/>
                  </a:lnTo>
                  <a:lnTo>
                    <a:pt x="489800" y="256565"/>
                  </a:lnTo>
                  <a:lnTo>
                    <a:pt x="489800" y="271043"/>
                  </a:lnTo>
                  <a:lnTo>
                    <a:pt x="443306" y="271043"/>
                  </a:lnTo>
                  <a:lnTo>
                    <a:pt x="443306" y="279425"/>
                  </a:lnTo>
                  <a:lnTo>
                    <a:pt x="546455" y="279425"/>
                  </a:lnTo>
                  <a:lnTo>
                    <a:pt x="546455" y="271043"/>
                  </a:lnTo>
                  <a:close/>
                </a:path>
                <a:path w="2021839" h="735329">
                  <a:moveTo>
                    <a:pt x="555599" y="13373"/>
                  </a:moveTo>
                  <a:lnTo>
                    <a:pt x="530961" y="56553"/>
                  </a:lnTo>
                  <a:lnTo>
                    <a:pt x="529691" y="74460"/>
                  </a:lnTo>
                  <a:lnTo>
                    <a:pt x="530961" y="92417"/>
                  </a:lnTo>
                  <a:lnTo>
                    <a:pt x="534644" y="108953"/>
                  </a:lnTo>
                  <a:lnTo>
                    <a:pt x="540512" y="124371"/>
                  </a:lnTo>
                  <a:lnTo>
                    <a:pt x="548360" y="138976"/>
                  </a:lnTo>
                  <a:lnTo>
                    <a:pt x="555599" y="135547"/>
                  </a:lnTo>
                  <a:lnTo>
                    <a:pt x="548398" y="121424"/>
                  </a:lnTo>
                  <a:lnTo>
                    <a:pt x="543331" y="106337"/>
                  </a:lnTo>
                  <a:lnTo>
                    <a:pt x="540334" y="90576"/>
                  </a:lnTo>
                  <a:lnTo>
                    <a:pt x="539343" y="74460"/>
                  </a:lnTo>
                  <a:lnTo>
                    <a:pt x="540334" y="58356"/>
                  </a:lnTo>
                  <a:lnTo>
                    <a:pt x="543331" y="42633"/>
                  </a:lnTo>
                  <a:lnTo>
                    <a:pt x="548398" y="27546"/>
                  </a:lnTo>
                  <a:lnTo>
                    <a:pt x="555599" y="13373"/>
                  </a:lnTo>
                  <a:close/>
                </a:path>
                <a:path w="2021839" h="735329">
                  <a:moveTo>
                    <a:pt x="627557" y="497992"/>
                  </a:moveTo>
                  <a:lnTo>
                    <a:pt x="599478" y="466242"/>
                  </a:lnTo>
                  <a:lnTo>
                    <a:pt x="597077" y="451891"/>
                  </a:lnTo>
                  <a:lnTo>
                    <a:pt x="597077" y="437413"/>
                  </a:lnTo>
                  <a:lnTo>
                    <a:pt x="623874" y="437413"/>
                  </a:lnTo>
                  <a:lnTo>
                    <a:pt x="623874" y="428777"/>
                  </a:lnTo>
                  <a:lnTo>
                    <a:pt x="560235" y="428777"/>
                  </a:lnTo>
                  <a:lnTo>
                    <a:pt x="560235" y="437413"/>
                  </a:lnTo>
                  <a:lnTo>
                    <a:pt x="586651" y="437413"/>
                  </a:lnTo>
                  <a:lnTo>
                    <a:pt x="586651" y="451891"/>
                  </a:lnTo>
                  <a:lnTo>
                    <a:pt x="584238" y="466750"/>
                  </a:lnTo>
                  <a:lnTo>
                    <a:pt x="577684" y="480809"/>
                  </a:lnTo>
                  <a:lnTo>
                    <a:pt x="568058" y="492645"/>
                  </a:lnTo>
                  <a:lnTo>
                    <a:pt x="556425" y="500786"/>
                  </a:lnTo>
                  <a:lnTo>
                    <a:pt x="562521" y="509168"/>
                  </a:lnTo>
                  <a:lnTo>
                    <a:pt x="571842" y="502843"/>
                  </a:lnTo>
                  <a:lnTo>
                    <a:pt x="580097" y="494131"/>
                  </a:lnTo>
                  <a:lnTo>
                    <a:pt x="586905" y="483539"/>
                  </a:lnTo>
                  <a:lnTo>
                    <a:pt x="591858" y="471576"/>
                  </a:lnTo>
                  <a:lnTo>
                    <a:pt x="596976" y="482752"/>
                  </a:lnTo>
                  <a:lnTo>
                    <a:pt x="603885" y="492544"/>
                  </a:lnTo>
                  <a:lnTo>
                    <a:pt x="612241" y="500557"/>
                  </a:lnTo>
                  <a:lnTo>
                    <a:pt x="621715" y="506374"/>
                  </a:lnTo>
                  <a:lnTo>
                    <a:pt x="627557" y="497992"/>
                  </a:lnTo>
                  <a:close/>
                </a:path>
                <a:path w="2021839" h="735329">
                  <a:moveTo>
                    <a:pt x="631240" y="48171"/>
                  </a:moveTo>
                  <a:lnTo>
                    <a:pt x="628738" y="35331"/>
                  </a:lnTo>
                  <a:lnTo>
                    <a:pt x="624573" y="30391"/>
                  </a:lnTo>
                  <a:lnTo>
                    <a:pt x="621639" y="26898"/>
                  </a:lnTo>
                  <a:lnTo>
                    <a:pt x="619556" y="26035"/>
                  </a:lnTo>
                  <a:lnTo>
                    <a:pt x="619556" y="48171"/>
                  </a:lnTo>
                  <a:lnTo>
                    <a:pt x="618096" y="56807"/>
                  </a:lnTo>
                  <a:lnTo>
                    <a:pt x="613638" y="62826"/>
                  </a:lnTo>
                  <a:lnTo>
                    <a:pt x="606107" y="66332"/>
                  </a:lnTo>
                  <a:lnTo>
                    <a:pt x="595414" y="67475"/>
                  </a:lnTo>
                  <a:lnTo>
                    <a:pt x="581571" y="67475"/>
                  </a:lnTo>
                  <a:lnTo>
                    <a:pt x="581571" y="30391"/>
                  </a:lnTo>
                  <a:lnTo>
                    <a:pt x="594906" y="30391"/>
                  </a:lnTo>
                  <a:lnTo>
                    <a:pt x="605675" y="31280"/>
                  </a:lnTo>
                  <a:lnTo>
                    <a:pt x="613384" y="34226"/>
                  </a:lnTo>
                  <a:lnTo>
                    <a:pt x="618007" y="39712"/>
                  </a:lnTo>
                  <a:lnTo>
                    <a:pt x="619556" y="48171"/>
                  </a:lnTo>
                  <a:lnTo>
                    <a:pt x="619556" y="26035"/>
                  </a:lnTo>
                  <a:lnTo>
                    <a:pt x="610616" y="22275"/>
                  </a:lnTo>
                  <a:lnTo>
                    <a:pt x="596315" y="20866"/>
                  </a:lnTo>
                  <a:lnTo>
                    <a:pt x="569760" y="20866"/>
                  </a:lnTo>
                  <a:lnTo>
                    <a:pt x="569760" y="113957"/>
                  </a:lnTo>
                  <a:lnTo>
                    <a:pt x="581571" y="113957"/>
                  </a:lnTo>
                  <a:lnTo>
                    <a:pt x="581571" y="77000"/>
                  </a:lnTo>
                  <a:lnTo>
                    <a:pt x="596950" y="77000"/>
                  </a:lnTo>
                  <a:lnTo>
                    <a:pt x="610882" y="75260"/>
                  </a:lnTo>
                  <a:lnTo>
                    <a:pt x="621715" y="69964"/>
                  </a:lnTo>
                  <a:lnTo>
                    <a:pt x="623658" y="67475"/>
                  </a:lnTo>
                  <a:lnTo>
                    <a:pt x="628738" y="60972"/>
                  </a:lnTo>
                  <a:lnTo>
                    <a:pt x="631240" y="48171"/>
                  </a:lnTo>
                  <a:close/>
                </a:path>
                <a:path w="2021839" h="735329">
                  <a:moveTo>
                    <a:pt x="649668" y="417220"/>
                  </a:moveTo>
                  <a:lnTo>
                    <a:pt x="639241" y="417220"/>
                  </a:lnTo>
                  <a:lnTo>
                    <a:pt x="639241" y="531012"/>
                  </a:lnTo>
                  <a:lnTo>
                    <a:pt x="649668" y="531012"/>
                  </a:lnTo>
                  <a:lnTo>
                    <a:pt x="649668" y="417220"/>
                  </a:lnTo>
                  <a:close/>
                </a:path>
                <a:path w="2021839" h="735329">
                  <a:moveTo>
                    <a:pt x="715010" y="113957"/>
                  </a:moveTo>
                  <a:lnTo>
                    <a:pt x="686689" y="65443"/>
                  </a:lnTo>
                  <a:lnTo>
                    <a:pt x="681355" y="56299"/>
                  </a:lnTo>
                  <a:lnTo>
                    <a:pt x="710438" y="20866"/>
                  </a:lnTo>
                  <a:lnTo>
                    <a:pt x="697230" y="20866"/>
                  </a:lnTo>
                  <a:lnTo>
                    <a:pt x="658355" y="67602"/>
                  </a:lnTo>
                  <a:lnTo>
                    <a:pt x="657974" y="67602"/>
                  </a:lnTo>
                  <a:lnTo>
                    <a:pt x="657974" y="20866"/>
                  </a:lnTo>
                  <a:lnTo>
                    <a:pt x="646163" y="20866"/>
                  </a:lnTo>
                  <a:lnTo>
                    <a:pt x="646163" y="113957"/>
                  </a:lnTo>
                  <a:lnTo>
                    <a:pt x="657974" y="113957"/>
                  </a:lnTo>
                  <a:lnTo>
                    <a:pt x="657974" y="84493"/>
                  </a:lnTo>
                  <a:lnTo>
                    <a:pt x="672172" y="67602"/>
                  </a:lnTo>
                  <a:lnTo>
                    <a:pt x="673989" y="65443"/>
                  </a:lnTo>
                  <a:lnTo>
                    <a:pt x="701802" y="113957"/>
                  </a:lnTo>
                  <a:lnTo>
                    <a:pt x="715010" y="113957"/>
                  </a:lnTo>
                  <a:close/>
                </a:path>
                <a:path w="2021839" h="735329">
                  <a:moveTo>
                    <a:pt x="743026" y="74460"/>
                  </a:moveTo>
                  <a:lnTo>
                    <a:pt x="741743" y="56553"/>
                  </a:lnTo>
                  <a:lnTo>
                    <a:pt x="738047" y="40030"/>
                  </a:lnTo>
                  <a:lnTo>
                    <a:pt x="732142" y="24612"/>
                  </a:lnTo>
                  <a:lnTo>
                    <a:pt x="724217" y="10071"/>
                  </a:lnTo>
                  <a:lnTo>
                    <a:pt x="717105" y="13373"/>
                  </a:lnTo>
                  <a:lnTo>
                    <a:pt x="724255" y="27546"/>
                  </a:lnTo>
                  <a:lnTo>
                    <a:pt x="729335" y="42633"/>
                  </a:lnTo>
                  <a:lnTo>
                    <a:pt x="732358" y="58356"/>
                  </a:lnTo>
                  <a:lnTo>
                    <a:pt x="733361" y="74460"/>
                  </a:lnTo>
                  <a:lnTo>
                    <a:pt x="732358" y="90576"/>
                  </a:lnTo>
                  <a:lnTo>
                    <a:pt x="729335" y="106337"/>
                  </a:lnTo>
                  <a:lnTo>
                    <a:pt x="724255" y="121424"/>
                  </a:lnTo>
                  <a:lnTo>
                    <a:pt x="717105" y="135547"/>
                  </a:lnTo>
                  <a:lnTo>
                    <a:pt x="724217" y="138976"/>
                  </a:lnTo>
                  <a:lnTo>
                    <a:pt x="732142" y="124371"/>
                  </a:lnTo>
                  <a:lnTo>
                    <a:pt x="738047" y="108953"/>
                  </a:lnTo>
                  <a:lnTo>
                    <a:pt x="741743" y="92417"/>
                  </a:lnTo>
                  <a:lnTo>
                    <a:pt x="743026" y="74460"/>
                  </a:lnTo>
                  <a:close/>
                </a:path>
                <a:path w="2021839" h="735329">
                  <a:moveTo>
                    <a:pt x="768299" y="472592"/>
                  </a:moveTo>
                  <a:lnTo>
                    <a:pt x="757008" y="466750"/>
                  </a:lnTo>
                  <a:lnTo>
                    <a:pt x="748258" y="458482"/>
                  </a:lnTo>
                  <a:lnTo>
                    <a:pt x="746315" y="455066"/>
                  </a:lnTo>
                  <a:lnTo>
                    <a:pt x="742607" y="448576"/>
                  </a:lnTo>
                  <a:lnTo>
                    <a:pt x="740600" y="437794"/>
                  </a:lnTo>
                  <a:lnTo>
                    <a:pt x="740600" y="433857"/>
                  </a:lnTo>
                  <a:lnTo>
                    <a:pt x="765632" y="433857"/>
                  </a:lnTo>
                  <a:lnTo>
                    <a:pt x="765632" y="425475"/>
                  </a:lnTo>
                  <a:lnTo>
                    <a:pt x="704786" y="425475"/>
                  </a:lnTo>
                  <a:lnTo>
                    <a:pt x="704786" y="433857"/>
                  </a:lnTo>
                  <a:lnTo>
                    <a:pt x="730186" y="433857"/>
                  </a:lnTo>
                  <a:lnTo>
                    <a:pt x="730186" y="437794"/>
                  </a:lnTo>
                  <a:lnTo>
                    <a:pt x="728103" y="449770"/>
                  </a:lnTo>
                  <a:lnTo>
                    <a:pt x="722223" y="460590"/>
                  </a:lnTo>
                  <a:lnTo>
                    <a:pt x="713143" y="469519"/>
                  </a:lnTo>
                  <a:lnTo>
                    <a:pt x="701484" y="475767"/>
                  </a:lnTo>
                  <a:lnTo>
                    <a:pt x="706945" y="484022"/>
                  </a:lnTo>
                  <a:lnTo>
                    <a:pt x="716381" y="479209"/>
                  </a:lnTo>
                  <a:lnTo>
                    <a:pt x="724484" y="472592"/>
                  </a:lnTo>
                  <a:lnTo>
                    <a:pt x="730999" y="464451"/>
                  </a:lnTo>
                  <a:lnTo>
                    <a:pt x="735647" y="455066"/>
                  </a:lnTo>
                  <a:lnTo>
                    <a:pt x="740244" y="463359"/>
                  </a:lnTo>
                  <a:lnTo>
                    <a:pt x="746467" y="470560"/>
                  </a:lnTo>
                  <a:lnTo>
                    <a:pt x="754138" y="476427"/>
                  </a:lnTo>
                  <a:lnTo>
                    <a:pt x="763092" y="480720"/>
                  </a:lnTo>
                  <a:lnTo>
                    <a:pt x="768299" y="472592"/>
                  </a:lnTo>
                  <a:close/>
                </a:path>
                <a:path w="2021839" h="735329">
                  <a:moveTo>
                    <a:pt x="794981" y="417220"/>
                  </a:moveTo>
                  <a:lnTo>
                    <a:pt x="784428" y="417220"/>
                  </a:lnTo>
                  <a:lnTo>
                    <a:pt x="784428" y="446684"/>
                  </a:lnTo>
                  <a:lnTo>
                    <a:pt x="761949" y="446684"/>
                  </a:lnTo>
                  <a:lnTo>
                    <a:pt x="761949" y="455193"/>
                  </a:lnTo>
                  <a:lnTo>
                    <a:pt x="784428" y="455193"/>
                  </a:lnTo>
                  <a:lnTo>
                    <a:pt x="784428" y="485038"/>
                  </a:lnTo>
                  <a:lnTo>
                    <a:pt x="794981" y="485038"/>
                  </a:lnTo>
                  <a:lnTo>
                    <a:pt x="794981" y="417220"/>
                  </a:lnTo>
                  <a:close/>
                </a:path>
                <a:path w="2021839" h="735329">
                  <a:moveTo>
                    <a:pt x="795235" y="509803"/>
                  </a:moveTo>
                  <a:lnTo>
                    <a:pt x="792607" y="500811"/>
                  </a:lnTo>
                  <a:lnTo>
                    <a:pt x="787831" y="496595"/>
                  </a:lnTo>
                  <a:lnTo>
                    <a:pt x="785063" y="494144"/>
                  </a:lnTo>
                  <a:lnTo>
                    <a:pt x="784936" y="494106"/>
                  </a:lnTo>
                  <a:lnTo>
                    <a:pt x="784936" y="509803"/>
                  </a:lnTo>
                  <a:lnTo>
                    <a:pt x="783043" y="515327"/>
                  </a:lnTo>
                  <a:lnTo>
                    <a:pt x="777595" y="519442"/>
                  </a:lnTo>
                  <a:lnTo>
                    <a:pt x="768921" y="521995"/>
                  </a:lnTo>
                  <a:lnTo>
                    <a:pt x="757377" y="522884"/>
                  </a:lnTo>
                  <a:lnTo>
                    <a:pt x="745832" y="521995"/>
                  </a:lnTo>
                  <a:lnTo>
                    <a:pt x="737158" y="519442"/>
                  </a:lnTo>
                  <a:lnTo>
                    <a:pt x="731710" y="515327"/>
                  </a:lnTo>
                  <a:lnTo>
                    <a:pt x="729805" y="509803"/>
                  </a:lnTo>
                  <a:lnTo>
                    <a:pt x="731710" y="504253"/>
                  </a:lnTo>
                  <a:lnTo>
                    <a:pt x="737158" y="500100"/>
                  </a:lnTo>
                  <a:lnTo>
                    <a:pt x="745832" y="497497"/>
                  </a:lnTo>
                  <a:lnTo>
                    <a:pt x="757377" y="496595"/>
                  </a:lnTo>
                  <a:lnTo>
                    <a:pt x="768921" y="497497"/>
                  </a:lnTo>
                  <a:lnTo>
                    <a:pt x="777595" y="500100"/>
                  </a:lnTo>
                  <a:lnTo>
                    <a:pt x="783043" y="504253"/>
                  </a:lnTo>
                  <a:lnTo>
                    <a:pt x="784936" y="509803"/>
                  </a:lnTo>
                  <a:lnTo>
                    <a:pt x="784936" y="494106"/>
                  </a:lnTo>
                  <a:lnTo>
                    <a:pt x="773150" y="490016"/>
                  </a:lnTo>
                  <a:lnTo>
                    <a:pt x="757377" y="488594"/>
                  </a:lnTo>
                  <a:lnTo>
                    <a:pt x="741578" y="490016"/>
                  </a:lnTo>
                  <a:lnTo>
                    <a:pt x="729615" y="494144"/>
                  </a:lnTo>
                  <a:lnTo>
                    <a:pt x="722045" y="500811"/>
                  </a:lnTo>
                  <a:lnTo>
                    <a:pt x="719391" y="509803"/>
                  </a:lnTo>
                  <a:lnTo>
                    <a:pt x="722045" y="518795"/>
                  </a:lnTo>
                  <a:lnTo>
                    <a:pt x="729615" y="525449"/>
                  </a:lnTo>
                  <a:lnTo>
                    <a:pt x="741578" y="529590"/>
                  </a:lnTo>
                  <a:lnTo>
                    <a:pt x="757377" y="531012"/>
                  </a:lnTo>
                  <a:lnTo>
                    <a:pt x="773150" y="529590"/>
                  </a:lnTo>
                  <a:lnTo>
                    <a:pt x="785063" y="525449"/>
                  </a:lnTo>
                  <a:lnTo>
                    <a:pt x="787984" y="522884"/>
                  </a:lnTo>
                  <a:lnTo>
                    <a:pt x="792607" y="518795"/>
                  </a:lnTo>
                  <a:lnTo>
                    <a:pt x="795235" y="509803"/>
                  </a:lnTo>
                  <a:close/>
                </a:path>
                <a:path w="2021839" h="735329">
                  <a:moveTo>
                    <a:pt x="917371" y="507898"/>
                  </a:moveTo>
                  <a:lnTo>
                    <a:pt x="870877" y="507898"/>
                  </a:lnTo>
                  <a:lnTo>
                    <a:pt x="870877" y="483387"/>
                  </a:lnTo>
                  <a:lnTo>
                    <a:pt x="904913" y="483387"/>
                  </a:lnTo>
                  <a:lnTo>
                    <a:pt x="904913" y="475005"/>
                  </a:lnTo>
                  <a:lnTo>
                    <a:pt x="904913" y="454050"/>
                  </a:lnTo>
                  <a:lnTo>
                    <a:pt x="904913" y="445541"/>
                  </a:lnTo>
                  <a:lnTo>
                    <a:pt x="904913" y="425221"/>
                  </a:lnTo>
                  <a:lnTo>
                    <a:pt x="894753" y="425221"/>
                  </a:lnTo>
                  <a:lnTo>
                    <a:pt x="894753" y="445541"/>
                  </a:lnTo>
                  <a:lnTo>
                    <a:pt x="894753" y="454050"/>
                  </a:lnTo>
                  <a:lnTo>
                    <a:pt x="894753" y="475005"/>
                  </a:lnTo>
                  <a:lnTo>
                    <a:pt x="836574" y="475005"/>
                  </a:lnTo>
                  <a:lnTo>
                    <a:pt x="836574" y="454050"/>
                  </a:lnTo>
                  <a:lnTo>
                    <a:pt x="894753" y="454050"/>
                  </a:lnTo>
                  <a:lnTo>
                    <a:pt x="894753" y="445541"/>
                  </a:lnTo>
                  <a:lnTo>
                    <a:pt x="836574" y="445541"/>
                  </a:lnTo>
                  <a:lnTo>
                    <a:pt x="836574" y="425221"/>
                  </a:lnTo>
                  <a:lnTo>
                    <a:pt x="826287" y="425221"/>
                  </a:lnTo>
                  <a:lnTo>
                    <a:pt x="826287" y="483387"/>
                  </a:lnTo>
                  <a:lnTo>
                    <a:pt x="860323" y="483387"/>
                  </a:lnTo>
                  <a:lnTo>
                    <a:pt x="860323" y="507898"/>
                  </a:lnTo>
                  <a:lnTo>
                    <a:pt x="814095" y="507898"/>
                  </a:lnTo>
                  <a:lnTo>
                    <a:pt x="814095" y="516407"/>
                  </a:lnTo>
                  <a:lnTo>
                    <a:pt x="917371" y="516407"/>
                  </a:lnTo>
                  <a:lnTo>
                    <a:pt x="917371" y="507898"/>
                  </a:lnTo>
                  <a:close/>
                </a:path>
                <a:path w="2021839" h="735329">
                  <a:moveTo>
                    <a:pt x="1145527" y="472046"/>
                  </a:moveTo>
                  <a:lnTo>
                    <a:pt x="1113015" y="472046"/>
                  </a:lnTo>
                  <a:lnTo>
                    <a:pt x="1113015" y="480936"/>
                  </a:lnTo>
                  <a:lnTo>
                    <a:pt x="1145527" y="480936"/>
                  </a:lnTo>
                  <a:lnTo>
                    <a:pt x="1145527" y="472046"/>
                  </a:lnTo>
                  <a:close/>
                </a:path>
                <a:path w="2021839" h="735329">
                  <a:moveTo>
                    <a:pt x="1145527" y="268211"/>
                  </a:moveTo>
                  <a:lnTo>
                    <a:pt x="1113015" y="268211"/>
                  </a:lnTo>
                  <a:lnTo>
                    <a:pt x="1113015" y="277101"/>
                  </a:lnTo>
                  <a:lnTo>
                    <a:pt x="1145527" y="277101"/>
                  </a:lnTo>
                  <a:lnTo>
                    <a:pt x="1145527" y="268211"/>
                  </a:lnTo>
                  <a:close/>
                </a:path>
                <a:path w="2021839" h="735329">
                  <a:moveTo>
                    <a:pt x="1145527" y="64389"/>
                  </a:moveTo>
                  <a:lnTo>
                    <a:pt x="1113015" y="64389"/>
                  </a:lnTo>
                  <a:lnTo>
                    <a:pt x="1113015" y="73279"/>
                  </a:lnTo>
                  <a:lnTo>
                    <a:pt x="1145527" y="73279"/>
                  </a:lnTo>
                  <a:lnTo>
                    <a:pt x="1145527" y="64389"/>
                  </a:lnTo>
                  <a:close/>
                </a:path>
                <a:path w="2021839" h="735329">
                  <a:moveTo>
                    <a:pt x="1251839" y="54991"/>
                  </a:moveTo>
                  <a:lnTo>
                    <a:pt x="1240459" y="49441"/>
                  </a:lnTo>
                  <a:lnTo>
                    <a:pt x="1231773" y="41579"/>
                  </a:lnTo>
                  <a:lnTo>
                    <a:pt x="1230058" y="38608"/>
                  </a:lnTo>
                  <a:lnTo>
                    <a:pt x="1226223" y="31965"/>
                  </a:lnTo>
                  <a:lnTo>
                    <a:pt x="1224280" y="21209"/>
                  </a:lnTo>
                  <a:lnTo>
                    <a:pt x="1224280" y="16764"/>
                  </a:lnTo>
                  <a:lnTo>
                    <a:pt x="1249426" y="16764"/>
                  </a:lnTo>
                  <a:lnTo>
                    <a:pt x="1249426" y="8382"/>
                  </a:lnTo>
                  <a:lnTo>
                    <a:pt x="1188326" y="8382"/>
                  </a:lnTo>
                  <a:lnTo>
                    <a:pt x="1188326" y="16764"/>
                  </a:lnTo>
                  <a:lnTo>
                    <a:pt x="1213866" y="16764"/>
                  </a:lnTo>
                  <a:lnTo>
                    <a:pt x="1213866" y="21209"/>
                  </a:lnTo>
                  <a:lnTo>
                    <a:pt x="1211808" y="33070"/>
                  </a:lnTo>
                  <a:lnTo>
                    <a:pt x="1206004" y="43649"/>
                  </a:lnTo>
                  <a:lnTo>
                    <a:pt x="1196975" y="52285"/>
                  </a:lnTo>
                  <a:lnTo>
                    <a:pt x="1185278" y="58293"/>
                  </a:lnTo>
                  <a:lnTo>
                    <a:pt x="1190612" y="66548"/>
                  </a:lnTo>
                  <a:lnTo>
                    <a:pt x="1200150" y="61963"/>
                  </a:lnTo>
                  <a:lnTo>
                    <a:pt x="1208252" y="55626"/>
                  </a:lnTo>
                  <a:lnTo>
                    <a:pt x="1214716" y="47752"/>
                  </a:lnTo>
                  <a:lnTo>
                    <a:pt x="1219327" y="38608"/>
                  </a:lnTo>
                  <a:lnTo>
                    <a:pt x="1223848" y="46609"/>
                  </a:lnTo>
                  <a:lnTo>
                    <a:pt x="1230058" y="53530"/>
                  </a:lnTo>
                  <a:lnTo>
                    <a:pt x="1237792" y="59105"/>
                  </a:lnTo>
                  <a:lnTo>
                    <a:pt x="1246886" y="63119"/>
                  </a:lnTo>
                  <a:lnTo>
                    <a:pt x="1251839" y="54991"/>
                  </a:lnTo>
                  <a:close/>
                </a:path>
                <a:path w="2021839" h="735329">
                  <a:moveTo>
                    <a:pt x="1275346" y="222465"/>
                  </a:moveTo>
                  <a:lnTo>
                    <a:pt x="1265059" y="222465"/>
                  </a:lnTo>
                  <a:lnTo>
                    <a:pt x="1265059" y="230085"/>
                  </a:lnTo>
                  <a:lnTo>
                    <a:pt x="1265059" y="244055"/>
                  </a:lnTo>
                  <a:lnTo>
                    <a:pt x="1209675" y="244055"/>
                  </a:lnTo>
                  <a:lnTo>
                    <a:pt x="1209675" y="230085"/>
                  </a:lnTo>
                  <a:lnTo>
                    <a:pt x="1265059" y="230085"/>
                  </a:lnTo>
                  <a:lnTo>
                    <a:pt x="1265059" y="222465"/>
                  </a:lnTo>
                  <a:lnTo>
                    <a:pt x="1209675" y="222465"/>
                  </a:lnTo>
                  <a:lnTo>
                    <a:pt x="1209675" y="207225"/>
                  </a:lnTo>
                  <a:lnTo>
                    <a:pt x="1199375" y="207225"/>
                  </a:lnTo>
                  <a:lnTo>
                    <a:pt x="1199375" y="222465"/>
                  </a:lnTo>
                  <a:lnTo>
                    <a:pt x="1199375" y="230085"/>
                  </a:lnTo>
                  <a:lnTo>
                    <a:pt x="1199375" y="244055"/>
                  </a:lnTo>
                  <a:lnTo>
                    <a:pt x="1199375" y="252945"/>
                  </a:lnTo>
                  <a:lnTo>
                    <a:pt x="1275346" y="252945"/>
                  </a:lnTo>
                  <a:lnTo>
                    <a:pt x="1275346" y="244589"/>
                  </a:lnTo>
                  <a:lnTo>
                    <a:pt x="1275346" y="244055"/>
                  </a:lnTo>
                  <a:lnTo>
                    <a:pt x="1275346" y="230085"/>
                  </a:lnTo>
                  <a:lnTo>
                    <a:pt x="1275346" y="229857"/>
                  </a:lnTo>
                  <a:lnTo>
                    <a:pt x="1275346" y="222465"/>
                  </a:lnTo>
                  <a:close/>
                </a:path>
                <a:path w="2021839" h="735329">
                  <a:moveTo>
                    <a:pt x="1275346" y="207391"/>
                  </a:moveTo>
                  <a:lnTo>
                    <a:pt x="1265059" y="207391"/>
                  </a:lnTo>
                  <a:lnTo>
                    <a:pt x="1265059" y="221856"/>
                  </a:lnTo>
                  <a:lnTo>
                    <a:pt x="1275346" y="221856"/>
                  </a:lnTo>
                  <a:lnTo>
                    <a:pt x="1275346" y="207391"/>
                  </a:lnTo>
                  <a:close/>
                </a:path>
                <a:path w="2021839" h="735329">
                  <a:moveTo>
                    <a:pt x="1275473" y="92583"/>
                  </a:moveTo>
                  <a:lnTo>
                    <a:pt x="1272870" y="83731"/>
                  </a:lnTo>
                  <a:lnTo>
                    <a:pt x="1268501" y="79883"/>
                  </a:lnTo>
                  <a:lnTo>
                    <a:pt x="1265402" y="77152"/>
                  </a:lnTo>
                  <a:lnTo>
                    <a:pt x="1265059" y="77038"/>
                  </a:lnTo>
                  <a:lnTo>
                    <a:pt x="1265059" y="92583"/>
                  </a:lnTo>
                  <a:lnTo>
                    <a:pt x="1263192" y="98018"/>
                  </a:lnTo>
                  <a:lnTo>
                    <a:pt x="1257820" y="102044"/>
                  </a:lnTo>
                  <a:lnTo>
                    <a:pt x="1249299" y="104546"/>
                  </a:lnTo>
                  <a:lnTo>
                    <a:pt x="1237996" y="105410"/>
                  </a:lnTo>
                  <a:lnTo>
                    <a:pt x="1226566" y="104546"/>
                  </a:lnTo>
                  <a:lnTo>
                    <a:pt x="1218018" y="102044"/>
                  </a:lnTo>
                  <a:lnTo>
                    <a:pt x="1212672" y="98018"/>
                  </a:lnTo>
                  <a:lnTo>
                    <a:pt x="1210818" y="92583"/>
                  </a:lnTo>
                  <a:lnTo>
                    <a:pt x="1212672" y="87223"/>
                  </a:lnTo>
                  <a:lnTo>
                    <a:pt x="1218018" y="83235"/>
                  </a:lnTo>
                  <a:lnTo>
                    <a:pt x="1226566" y="80733"/>
                  </a:lnTo>
                  <a:lnTo>
                    <a:pt x="1237996" y="79883"/>
                  </a:lnTo>
                  <a:lnTo>
                    <a:pt x="1249299" y="80733"/>
                  </a:lnTo>
                  <a:lnTo>
                    <a:pt x="1257820" y="83235"/>
                  </a:lnTo>
                  <a:lnTo>
                    <a:pt x="1263192" y="87223"/>
                  </a:lnTo>
                  <a:lnTo>
                    <a:pt x="1265059" y="92583"/>
                  </a:lnTo>
                  <a:lnTo>
                    <a:pt x="1265059" y="77038"/>
                  </a:lnTo>
                  <a:lnTo>
                    <a:pt x="1253604" y="73037"/>
                  </a:lnTo>
                  <a:lnTo>
                    <a:pt x="1237996" y="71628"/>
                  </a:lnTo>
                  <a:lnTo>
                    <a:pt x="1222260" y="73037"/>
                  </a:lnTo>
                  <a:lnTo>
                    <a:pt x="1210437" y="77152"/>
                  </a:lnTo>
                  <a:lnTo>
                    <a:pt x="1202982" y="83731"/>
                  </a:lnTo>
                  <a:lnTo>
                    <a:pt x="1200391" y="92583"/>
                  </a:lnTo>
                  <a:lnTo>
                    <a:pt x="1202982" y="101498"/>
                  </a:lnTo>
                  <a:lnTo>
                    <a:pt x="1210437" y="108115"/>
                  </a:lnTo>
                  <a:lnTo>
                    <a:pt x="1222260" y="112242"/>
                  </a:lnTo>
                  <a:lnTo>
                    <a:pt x="1237996" y="113665"/>
                  </a:lnTo>
                  <a:lnTo>
                    <a:pt x="1253604" y="112242"/>
                  </a:lnTo>
                  <a:lnTo>
                    <a:pt x="1265402" y="108115"/>
                  </a:lnTo>
                  <a:lnTo>
                    <a:pt x="1268463" y="105410"/>
                  </a:lnTo>
                  <a:lnTo>
                    <a:pt x="1272870" y="101498"/>
                  </a:lnTo>
                  <a:lnTo>
                    <a:pt x="1275473" y="92583"/>
                  </a:lnTo>
                  <a:close/>
                </a:path>
                <a:path w="2021839" h="735329">
                  <a:moveTo>
                    <a:pt x="1277505" y="306273"/>
                  </a:moveTo>
                  <a:lnTo>
                    <a:pt x="1209040" y="306273"/>
                  </a:lnTo>
                  <a:lnTo>
                    <a:pt x="1209040" y="284683"/>
                  </a:lnTo>
                  <a:lnTo>
                    <a:pt x="1198740" y="284683"/>
                  </a:lnTo>
                  <a:lnTo>
                    <a:pt x="1198740" y="306273"/>
                  </a:lnTo>
                  <a:lnTo>
                    <a:pt x="1198740" y="315163"/>
                  </a:lnTo>
                  <a:lnTo>
                    <a:pt x="1277505" y="315163"/>
                  </a:lnTo>
                  <a:lnTo>
                    <a:pt x="1277505" y="306273"/>
                  </a:lnTo>
                  <a:close/>
                </a:path>
                <a:path w="2021839" h="735329">
                  <a:moveTo>
                    <a:pt x="1279664" y="407530"/>
                  </a:moveTo>
                  <a:lnTo>
                    <a:pt x="1269123" y="407530"/>
                  </a:lnTo>
                  <a:lnTo>
                    <a:pt x="1269123" y="423913"/>
                  </a:lnTo>
                  <a:lnTo>
                    <a:pt x="1269123" y="432422"/>
                  </a:lnTo>
                  <a:lnTo>
                    <a:pt x="1269123" y="450202"/>
                  </a:lnTo>
                  <a:lnTo>
                    <a:pt x="1244600" y="450202"/>
                  </a:lnTo>
                  <a:lnTo>
                    <a:pt x="1245616" y="447408"/>
                  </a:lnTo>
                  <a:lnTo>
                    <a:pt x="1246124" y="444487"/>
                  </a:lnTo>
                  <a:lnTo>
                    <a:pt x="1246124" y="438010"/>
                  </a:lnTo>
                  <a:lnTo>
                    <a:pt x="1245616" y="435089"/>
                  </a:lnTo>
                  <a:lnTo>
                    <a:pt x="1244727" y="432422"/>
                  </a:lnTo>
                  <a:lnTo>
                    <a:pt x="1269123" y="432422"/>
                  </a:lnTo>
                  <a:lnTo>
                    <a:pt x="1269123" y="423913"/>
                  </a:lnTo>
                  <a:lnTo>
                    <a:pt x="1239901" y="423913"/>
                  </a:lnTo>
                  <a:lnTo>
                    <a:pt x="1239227" y="423151"/>
                  </a:lnTo>
                  <a:lnTo>
                    <a:pt x="1236218" y="419785"/>
                  </a:lnTo>
                  <a:lnTo>
                    <a:pt x="1236218" y="441312"/>
                  </a:lnTo>
                  <a:lnTo>
                    <a:pt x="1234770" y="448665"/>
                  </a:lnTo>
                  <a:lnTo>
                    <a:pt x="1230757" y="454456"/>
                  </a:lnTo>
                  <a:lnTo>
                    <a:pt x="1224648" y="458241"/>
                  </a:lnTo>
                  <a:lnTo>
                    <a:pt x="1216914" y="459600"/>
                  </a:lnTo>
                  <a:lnTo>
                    <a:pt x="1209205" y="458241"/>
                  </a:lnTo>
                  <a:lnTo>
                    <a:pt x="1203045" y="454456"/>
                  </a:lnTo>
                  <a:lnTo>
                    <a:pt x="1198956" y="448665"/>
                  </a:lnTo>
                  <a:lnTo>
                    <a:pt x="1197470" y="441312"/>
                  </a:lnTo>
                  <a:lnTo>
                    <a:pt x="1198956" y="434022"/>
                  </a:lnTo>
                  <a:lnTo>
                    <a:pt x="1203045" y="428282"/>
                  </a:lnTo>
                  <a:lnTo>
                    <a:pt x="1209205" y="424510"/>
                  </a:lnTo>
                  <a:lnTo>
                    <a:pt x="1216914" y="423151"/>
                  </a:lnTo>
                  <a:lnTo>
                    <a:pt x="1224648" y="424510"/>
                  </a:lnTo>
                  <a:lnTo>
                    <a:pt x="1230757" y="428282"/>
                  </a:lnTo>
                  <a:lnTo>
                    <a:pt x="1234770" y="434022"/>
                  </a:lnTo>
                  <a:lnTo>
                    <a:pt x="1236218" y="441312"/>
                  </a:lnTo>
                  <a:lnTo>
                    <a:pt x="1236218" y="419785"/>
                  </a:lnTo>
                  <a:lnTo>
                    <a:pt x="1234694" y="418071"/>
                  </a:lnTo>
                  <a:lnTo>
                    <a:pt x="1226566" y="414388"/>
                  </a:lnTo>
                  <a:lnTo>
                    <a:pt x="1216914" y="414388"/>
                  </a:lnTo>
                  <a:lnTo>
                    <a:pt x="1205191" y="416369"/>
                  </a:lnTo>
                  <a:lnTo>
                    <a:pt x="1195908" y="421894"/>
                  </a:lnTo>
                  <a:lnTo>
                    <a:pt x="1189774" y="430403"/>
                  </a:lnTo>
                  <a:lnTo>
                    <a:pt x="1187564" y="441312"/>
                  </a:lnTo>
                  <a:lnTo>
                    <a:pt x="1189774" y="452310"/>
                  </a:lnTo>
                  <a:lnTo>
                    <a:pt x="1195908" y="460908"/>
                  </a:lnTo>
                  <a:lnTo>
                    <a:pt x="1205191" y="466496"/>
                  </a:lnTo>
                  <a:lnTo>
                    <a:pt x="1216914" y="468490"/>
                  </a:lnTo>
                  <a:lnTo>
                    <a:pt x="1226566" y="468490"/>
                  </a:lnTo>
                  <a:lnTo>
                    <a:pt x="1234694" y="464807"/>
                  </a:lnTo>
                  <a:lnTo>
                    <a:pt x="1239139" y="459600"/>
                  </a:lnTo>
                  <a:lnTo>
                    <a:pt x="1239901" y="458711"/>
                  </a:lnTo>
                  <a:lnTo>
                    <a:pt x="1269123" y="458711"/>
                  </a:lnTo>
                  <a:lnTo>
                    <a:pt x="1269123" y="474967"/>
                  </a:lnTo>
                  <a:lnTo>
                    <a:pt x="1279664" y="474967"/>
                  </a:lnTo>
                  <a:lnTo>
                    <a:pt x="1279664" y="458711"/>
                  </a:lnTo>
                  <a:lnTo>
                    <a:pt x="1279664" y="450202"/>
                  </a:lnTo>
                  <a:lnTo>
                    <a:pt x="1279664" y="432422"/>
                  </a:lnTo>
                  <a:lnTo>
                    <a:pt x="1279664" y="423913"/>
                  </a:lnTo>
                  <a:lnTo>
                    <a:pt x="1279664" y="407530"/>
                  </a:lnTo>
                  <a:close/>
                </a:path>
                <a:path w="2021839" h="735329">
                  <a:moveTo>
                    <a:pt x="1280045" y="499478"/>
                  </a:moveTo>
                  <a:lnTo>
                    <a:pt x="1277391" y="490220"/>
                  </a:lnTo>
                  <a:lnTo>
                    <a:pt x="1272463" y="485762"/>
                  </a:lnTo>
                  <a:lnTo>
                    <a:pt x="1269809" y="483362"/>
                  </a:lnTo>
                  <a:lnTo>
                    <a:pt x="1269758" y="499478"/>
                  </a:lnTo>
                  <a:lnTo>
                    <a:pt x="1267853" y="505193"/>
                  </a:lnTo>
                  <a:lnTo>
                    <a:pt x="1262367" y="509460"/>
                  </a:lnTo>
                  <a:lnTo>
                    <a:pt x="1253629" y="512140"/>
                  </a:lnTo>
                  <a:lnTo>
                    <a:pt x="1241933" y="513067"/>
                  </a:lnTo>
                  <a:lnTo>
                    <a:pt x="1230388" y="512140"/>
                  </a:lnTo>
                  <a:lnTo>
                    <a:pt x="1221727" y="509460"/>
                  </a:lnTo>
                  <a:lnTo>
                    <a:pt x="1216266" y="505193"/>
                  </a:lnTo>
                  <a:lnTo>
                    <a:pt x="1214374" y="499478"/>
                  </a:lnTo>
                  <a:lnTo>
                    <a:pt x="1216266" y="493687"/>
                  </a:lnTo>
                  <a:lnTo>
                    <a:pt x="1221727" y="489381"/>
                  </a:lnTo>
                  <a:lnTo>
                    <a:pt x="1230388" y="486689"/>
                  </a:lnTo>
                  <a:lnTo>
                    <a:pt x="1241933" y="485762"/>
                  </a:lnTo>
                  <a:lnTo>
                    <a:pt x="1253629" y="486689"/>
                  </a:lnTo>
                  <a:lnTo>
                    <a:pt x="1262367" y="489381"/>
                  </a:lnTo>
                  <a:lnTo>
                    <a:pt x="1267853" y="493687"/>
                  </a:lnTo>
                  <a:lnTo>
                    <a:pt x="1269758" y="499478"/>
                  </a:lnTo>
                  <a:lnTo>
                    <a:pt x="1269758" y="483349"/>
                  </a:lnTo>
                  <a:lnTo>
                    <a:pt x="1257808" y="479094"/>
                  </a:lnTo>
                  <a:lnTo>
                    <a:pt x="1241933" y="477634"/>
                  </a:lnTo>
                  <a:lnTo>
                    <a:pt x="1226159" y="479094"/>
                  </a:lnTo>
                  <a:lnTo>
                    <a:pt x="1214247" y="483362"/>
                  </a:lnTo>
                  <a:lnTo>
                    <a:pt x="1206703" y="490220"/>
                  </a:lnTo>
                  <a:lnTo>
                    <a:pt x="1204074" y="499478"/>
                  </a:lnTo>
                  <a:lnTo>
                    <a:pt x="1206703" y="508736"/>
                  </a:lnTo>
                  <a:lnTo>
                    <a:pt x="1214247" y="515594"/>
                  </a:lnTo>
                  <a:lnTo>
                    <a:pt x="1226159" y="519849"/>
                  </a:lnTo>
                  <a:lnTo>
                    <a:pt x="1241933" y="521322"/>
                  </a:lnTo>
                  <a:lnTo>
                    <a:pt x="1257808" y="519849"/>
                  </a:lnTo>
                  <a:lnTo>
                    <a:pt x="1269809" y="515594"/>
                  </a:lnTo>
                  <a:lnTo>
                    <a:pt x="1272603" y="513067"/>
                  </a:lnTo>
                  <a:lnTo>
                    <a:pt x="1277391" y="508736"/>
                  </a:lnTo>
                  <a:lnTo>
                    <a:pt x="1280045" y="499478"/>
                  </a:lnTo>
                  <a:close/>
                </a:path>
                <a:path w="2021839" h="735329">
                  <a:moveTo>
                    <a:pt x="1289062" y="263893"/>
                  </a:moveTo>
                  <a:lnTo>
                    <a:pt x="1185532" y="263893"/>
                  </a:lnTo>
                  <a:lnTo>
                    <a:pt x="1185532" y="272275"/>
                  </a:lnTo>
                  <a:lnTo>
                    <a:pt x="1232916" y="272275"/>
                  </a:lnTo>
                  <a:lnTo>
                    <a:pt x="1232916" y="294373"/>
                  </a:lnTo>
                  <a:lnTo>
                    <a:pt x="1243330" y="294373"/>
                  </a:lnTo>
                  <a:lnTo>
                    <a:pt x="1243330" y="272275"/>
                  </a:lnTo>
                  <a:lnTo>
                    <a:pt x="1289062" y="272275"/>
                  </a:lnTo>
                  <a:lnTo>
                    <a:pt x="1289062" y="263893"/>
                  </a:lnTo>
                  <a:close/>
                </a:path>
                <a:path w="2021839" h="735329">
                  <a:moveTo>
                    <a:pt x="1291094" y="28702"/>
                  </a:moveTo>
                  <a:lnTo>
                    <a:pt x="1274203" y="28702"/>
                  </a:lnTo>
                  <a:lnTo>
                    <a:pt x="1274203" y="0"/>
                  </a:lnTo>
                  <a:lnTo>
                    <a:pt x="1263789" y="0"/>
                  </a:lnTo>
                  <a:lnTo>
                    <a:pt x="1263789" y="68707"/>
                  </a:lnTo>
                  <a:lnTo>
                    <a:pt x="1274203" y="68707"/>
                  </a:lnTo>
                  <a:lnTo>
                    <a:pt x="1274203" y="37465"/>
                  </a:lnTo>
                  <a:lnTo>
                    <a:pt x="1291094" y="37465"/>
                  </a:lnTo>
                  <a:lnTo>
                    <a:pt x="1291094" y="28702"/>
                  </a:lnTo>
                  <a:close/>
                </a:path>
                <a:path w="2021839" h="735329">
                  <a:moveTo>
                    <a:pt x="1367497" y="421373"/>
                  </a:moveTo>
                  <a:lnTo>
                    <a:pt x="1338795" y="421373"/>
                  </a:lnTo>
                  <a:lnTo>
                    <a:pt x="1338795" y="407657"/>
                  </a:lnTo>
                  <a:lnTo>
                    <a:pt x="1328381" y="407657"/>
                  </a:lnTo>
                  <a:lnTo>
                    <a:pt x="1328381" y="421373"/>
                  </a:lnTo>
                  <a:lnTo>
                    <a:pt x="1299413" y="421373"/>
                  </a:lnTo>
                  <a:lnTo>
                    <a:pt x="1299413" y="429628"/>
                  </a:lnTo>
                  <a:lnTo>
                    <a:pt x="1367497" y="429628"/>
                  </a:lnTo>
                  <a:lnTo>
                    <a:pt x="1367497" y="421373"/>
                  </a:lnTo>
                  <a:close/>
                </a:path>
                <a:path w="2021839" h="735329">
                  <a:moveTo>
                    <a:pt x="1370037" y="495287"/>
                  </a:moveTo>
                  <a:lnTo>
                    <a:pt x="1369631" y="490334"/>
                  </a:lnTo>
                  <a:lnTo>
                    <a:pt x="1369402" y="487540"/>
                  </a:lnTo>
                  <a:lnTo>
                    <a:pt x="1361948" y="488543"/>
                  </a:lnTo>
                  <a:lnTo>
                    <a:pt x="1354289" y="489318"/>
                  </a:lnTo>
                  <a:lnTo>
                    <a:pt x="1346542" y="489902"/>
                  </a:lnTo>
                  <a:lnTo>
                    <a:pt x="1338795" y="490334"/>
                  </a:lnTo>
                  <a:lnTo>
                    <a:pt x="1338795" y="478269"/>
                  </a:lnTo>
                  <a:lnTo>
                    <a:pt x="1347711" y="475907"/>
                  </a:lnTo>
                  <a:lnTo>
                    <a:pt x="1354556" y="471474"/>
                  </a:lnTo>
                  <a:lnTo>
                    <a:pt x="1355318" y="470395"/>
                  </a:lnTo>
                  <a:lnTo>
                    <a:pt x="1358963" y="465226"/>
                  </a:lnTo>
                  <a:lnTo>
                    <a:pt x="1360512" y="457441"/>
                  </a:lnTo>
                  <a:lnTo>
                    <a:pt x="1358544" y="448741"/>
                  </a:lnTo>
                  <a:lnTo>
                    <a:pt x="1354899" y="444360"/>
                  </a:lnTo>
                  <a:lnTo>
                    <a:pt x="1353007" y="442087"/>
                  </a:lnTo>
                  <a:lnTo>
                    <a:pt x="1350606" y="440893"/>
                  </a:lnTo>
                  <a:lnTo>
                    <a:pt x="1350606" y="449567"/>
                  </a:lnTo>
                  <a:lnTo>
                    <a:pt x="1350606" y="465315"/>
                  </a:lnTo>
                  <a:lnTo>
                    <a:pt x="1343748" y="470395"/>
                  </a:lnTo>
                  <a:lnTo>
                    <a:pt x="1323416" y="470395"/>
                  </a:lnTo>
                  <a:lnTo>
                    <a:pt x="1316558" y="465315"/>
                  </a:lnTo>
                  <a:lnTo>
                    <a:pt x="1316558" y="449567"/>
                  </a:lnTo>
                  <a:lnTo>
                    <a:pt x="1323416" y="444360"/>
                  </a:lnTo>
                  <a:lnTo>
                    <a:pt x="1343748" y="444360"/>
                  </a:lnTo>
                  <a:lnTo>
                    <a:pt x="1350606" y="449567"/>
                  </a:lnTo>
                  <a:lnTo>
                    <a:pt x="1350606" y="440893"/>
                  </a:lnTo>
                  <a:lnTo>
                    <a:pt x="1344498" y="437845"/>
                  </a:lnTo>
                  <a:lnTo>
                    <a:pt x="1333588" y="436359"/>
                  </a:lnTo>
                  <a:lnTo>
                    <a:pt x="1322679" y="437845"/>
                  </a:lnTo>
                  <a:lnTo>
                    <a:pt x="1314170" y="442087"/>
                  </a:lnTo>
                  <a:lnTo>
                    <a:pt x="1308633" y="448741"/>
                  </a:lnTo>
                  <a:lnTo>
                    <a:pt x="1306652" y="457441"/>
                  </a:lnTo>
                  <a:lnTo>
                    <a:pt x="1308201" y="465226"/>
                  </a:lnTo>
                  <a:lnTo>
                    <a:pt x="1312608" y="471474"/>
                  </a:lnTo>
                  <a:lnTo>
                    <a:pt x="1319466" y="475907"/>
                  </a:lnTo>
                  <a:lnTo>
                    <a:pt x="1328381" y="478269"/>
                  </a:lnTo>
                  <a:lnTo>
                    <a:pt x="1328381" y="490715"/>
                  </a:lnTo>
                  <a:lnTo>
                    <a:pt x="1320177" y="490931"/>
                  </a:lnTo>
                  <a:lnTo>
                    <a:pt x="1297508" y="491096"/>
                  </a:lnTo>
                  <a:lnTo>
                    <a:pt x="1298905" y="499859"/>
                  </a:lnTo>
                  <a:lnTo>
                    <a:pt x="1315008" y="499757"/>
                  </a:lnTo>
                  <a:lnTo>
                    <a:pt x="1332801" y="499186"/>
                  </a:lnTo>
                  <a:lnTo>
                    <a:pt x="1351445" y="497827"/>
                  </a:lnTo>
                  <a:lnTo>
                    <a:pt x="1370037" y="495287"/>
                  </a:lnTo>
                  <a:close/>
                </a:path>
                <a:path w="2021839" h="735329">
                  <a:moveTo>
                    <a:pt x="1392021" y="61595"/>
                  </a:moveTo>
                  <a:lnTo>
                    <a:pt x="1321892" y="61595"/>
                  </a:lnTo>
                  <a:lnTo>
                    <a:pt x="1321892" y="43053"/>
                  </a:lnTo>
                  <a:lnTo>
                    <a:pt x="1389354" y="43053"/>
                  </a:lnTo>
                  <a:lnTo>
                    <a:pt x="1389354" y="8636"/>
                  </a:lnTo>
                  <a:lnTo>
                    <a:pt x="1311351" y="8636"/>
                  </a:lnTo>
                  <a:lnTo>
                    <a:pt x="1311351" y="17018"/>
                  </a:lnTo>
                  <a:lnTo>
                    <a:pt x="1379194" y="17018"/>
                  </a:lnTo>
                  <a:lnTo>
                    <a:pt x="1379194" y="34671"/>
                  </a:lnTo>
                  <a:lnTo>
                    <a:pt x="1311605" y="34671"/>
                  </a:lnTo>
                  <a:lnTo>
                    <a:pt x="1311605" y="70104"/>
                  </a:lnTo>
                  <a:lnTo>
                    <a:pt x="1392021" y="70104"/>
                  </a:lnTo>
                  <a:lnTo>
                    <a:pt x="1392021" y="61595"/>
                  </a:lnTo>
                  <a:close/>
                </a:path>
                <a:path w="2021839" h="735329">
                  <a:moveTo>
                    <a:pt x="1392148" y="251675"/>
                  </a:moveTo>
                  <a:lnTo>
                    <a:pt x="1321765" y="251675"/>
                  </a:lnTo>
                  <a:lnTo>
                    <a:pt x="1321765" y="237705"/>
                  </a:lnTo>
                  <a:lnTo>
                    <a:pt x="1389608" y="237705"/>
                  </a:lnTo>
                  <a:lnTo>
                    <a:pt x="1389608" y="230085"/>
                  </a:lnTo>
                  <a:lnTo>
                    <a:pt x="1389608" y="216115"/>
                  </a:lnTo>
                  <a:lnTo>
                    <a:pt x="1389608" y="208495"/>
                  </a:lnTo>
                  <a:lnTo>
                    <a:pt x="1310970" y="208495"/>
                  </a:lnTo>
                  <a:lnTo>
                    <a:pt x="1310970" y="216115"/>
                  </a:lnTo>
                  <a:lnTo>
                    <a:pt x="1379067" y="216115"/>
                  </a:lnTo>
                  <a:lnTo>
                    <a:pt x="1379067" y="230085"/>
                  </a:lnTo>
                  <a:lnTo>
                    <a:pt x="1311351" y="230085"/>
                  </a:lnTo>
                  <a:lnTo>
                    <a:pt x="1311351" y="237705"/>
                  </a:lnTo>
                  <a:lnTo>
                    <a:pt x="1311351" y="251675"/>
                  </a:lnTo>
                  <a:lnTo>
                    <a:pt x="1311351" y="259295"/>
                  </a:lnTo>
                  <a:lnTo>
                    <a:pt x="1392148" y="259295"/>
                  </a:lnTo>
                  <a:lnTo>
                    <a:pt x="1392148" y="251675"/>
                  </a:lnTo>
                  <a:close/>
                </a:path>
                <a:path w="2021839" h="735329">
                  <a:moveTo>
                    <a:pt x="1402054" y="271640"/>
                  </a:moveTo>
                  <a:lnTo>
                    <a:pt x="1298651" y="271640"/>
                  </a:lnTo>
                  <a:lnTo>
                    <a:pt x="1298651" y="280022"/>
                  </a:lnTo>
                  <a:lnTo>
                    <a:pt x="1325587" y="280022"/>
                  </a:lnTo>
                  <a:lnTo>
                    <a:pt x="1325587" y="317741"/>
                  </a:lnTo>
                  <a:lnTo>
                    <a:pt x="1336001" y="317741"/>
                  </a:lnTo>
                  <a:lnTo>
                    <a:pt x="1336001" y="280022"/>
                  </a:lnTo>
                  <a:lnTo>
                    <a:pt x="1364703" y="280022"/>
                  </a:lnTo>
                  <a:lnTo>
                    <a:pt x="1364703" y="317741"/>
                  </a:lnTo>
                  <a:lnTo>
                    <a:pt x="1375130" y="317741"/>
                  </a:lnTo>
                  <a:lnTo>
                    <a:pt x="1375130" y="280022"/>
                  </a:lnTo>
                  <a:lnTo>
                    <a:pt x="1402054" y="280022"/>
                  </a:lnTo>
                  <a:lnTo>
                    <a:pt x="1402054" y="271640"/>
                  </a:lnTo>
                  <a:close/>
                </a:path>
                <a:path w="2021839" h="735329">
                  <a:moveTo>
                    <a:pt x="1402181" y="90805"/>
                  </a:moveTo>
                  <a:lnTo>
                    <a:pt x="1298651" y="90805"/>
                  </a:lnTo>
                  <a:lnTo>
                    <a:pt x="1298651" y="99441"/>
                  </a:lnTo>
                  <a:lnTo>
                    <a:pt x="1402181" y="99441"/>
                  </a:lnTo>
                  <a:lnTo>
                    <a:pt x="1402181" y="90805"/>
                  </a:lnTo>
                  <a:close/>
                </a:path>
                <a:path w="2021839" h="735329">
                  <a:moveTo>
                    <a:pt x="1404340" y="455917"/>
                  </a:moveTo>
                  <a:lnTo>
                    <a:pt x="1386560" y="455917"/>
                  </a:lnTo>
                  <a:lnTo>
                    <a:pt x="1386560" y="407530"/>
                  </a:lnTo>
                  <a:lnTo>
                    <a:pt x="1376146" y="407530"/>
                  </a:lnTo>
                  <a:lnTo>
                    <a:pt x="1376146" y="521449"/>
                  </a:lnTo>
                  <a:lnTo>
                    <a:pt x="1386560" y="521449"/>
                  </a:lnTo>
                  <a:lnTo>
                    <a:pt x="1386560" y="464680"/>
                  </a:lnTo>
                  <a:lnTo>
                    <a:pt x="1404340" y="464680"/>
                  </a:lnTo>
                  <a:lnTo>
                    <a:pt x="1404340" y="455917"/>
                  </a:lnTo>
                  <a:close/>
                </a:path>
                <a:path w="2021839" h="735329">
                  <a:moveTo>
                    <a:pt x="1505572" y="456044"/>
                  </a:moveTo>
                  <a:lnTo>
                    <a:pt x="1503426" y="439597"/>
                  </a:lnTo>
                  <a:lnTo>
                    <a:pt x="1497431" y="427075"/>
                  </a:lnTo>
                  <a:lnTo>
                    <a:pt x="1495844" y="425691"/>
                  </a:lnTo>
                  <a:lnTo>
                    <a:pt x="1495539" y="425437"/>
                  </a:lnTo>
                  <a:lnTo>
                    <a:pt x="1495539" y="456044"/>
                  </a:lnTo>
                  <a:lnTo>
                    <a:pt x="1494142" y="468630"/>
                  </a:lnTo>
                  <a:lnTo>
                    <a:pt x="1490218" y="478231"/>
                  </a:lnTo>
                  <a:lnTo>
                    <a:pt x="1484236" y="484365"/>
                  </a:lnTo>
                  <a:lnTo>
                    <a:pt x="1476616" y="486524"/>
                  </a:lnTo>
                  <a:lnTo>
                    <a:pt x="1468920" y="484365"/>
                  </a:lnTo>
                  <a:lnTo>
                    <a:pt x="1462887" y="478231"/>
                  </a:lnTo>
                  <a:lnTo>
                    <a:pt x="1458963" y="468630"/>
                  </a:lnTo>
                  <a:lnTo>
                    <a:pt x="1457553" y="456044"/>
                  </a:lnTo>
                  <a:lnTo>
                    <a:pt x="1458963" y="443534"/>
                  </a:lnTo>
                  <a:lnTo>
                    <a:pt x="1462887" y="433959"/>
                  </a:lnTo>
                  <a:lnTo>
                    <a:pt x="1468920" y="427850"/>
                  </a:lnTo>
                  <a:lnTo>
                    <a:pt x="1476616" y="425691"/>
                  </a:lnTo>
                  <a:lnTo>
                    <a:pt x="1484236" y="427850"/>
                  </a:lnTo>
                  <a:lnTo>
                    <a:pt x="1490218" y="433959"/>
                  </a:lnTo>
                  <a:lnTo>
                    <a:pt x="1494142" y="443534"/>
                  </a:lnTo>
                  <a:lnTo>
                    <a:pt x="1495539" y="456044"/>
                  </a:lnTo>
                  <a:lnTo>
                    <a:pt x="1495539" y="425437"/>
                  </a:lnTo>
                  <a:lnTo>
                    <a:pt x="1488262" y="419100"/>
                  </a:lnTo>
                  <a:lnTo>
                    <a:pt x="1476616" y="416293"/>
                  </a:lnTo>
                  <a:lnTo>
                    <a:pt x="1464957" y="419100"/>
                  </a:lnTo>
                  <a:lnTo>
                    <a:pt x="1455788" y="427075"/>
                  </a:lnTo>
                  <a:lnTo>
                    <a:pt x="1449793" y="439597"/>
                  </a:lnTo>
                  <a:lnTo>
                    <a:pt x="1447647" y="456044"/>
                  </a:lnTo>
                  <a:lnTo>
                    <a:pt x="1449793" y="472490"/>
                  </a:lnTo>
                  <a:lnTo>
                    <a:pt x="1455788" y="485013"/>
                  </a:lnTo>
                  <a:lnTo>
                    <a:pt x="1464957" y="492988"/>
                  </a:lnTo>
                  <a:lnTo>
                    <a:pt x="1476616" y="495795"/>
                  </a:lnTo>
                  <a:lnTo>
                    <a:pt x="1488262" y="492988"/>
                  </a:lnTo>
                  <a:lnTo>
                    <a:pt x="1495691" y="486524"/>
                  </a:lnTo>
                  <a:lnTo>
                    <a:pt x="1497431" y="485013"/>
                  </a:lnTo>
                  <a:lnTo>
                    <a:pt x="1503426" y="472490"/>
                  </a:lnTo>
                  <a:lnTo>
                    <a:pt x="1505572" y="456044"/>
                  </a:lnTo>
                  <a:close/>
                </a:path>
                <a:path w="2021839" h="735329">
                  <a:moveTo>
                    <a:pt x="1536700" y="407530"/>
                  </a:moveTo>
                  <a:lnTo>
                    <a:pt x="1526286" y="407530"/>
                  </a:lnTo>
                  <a:lnTo>
                    <a:pt x="1526286" y="521703"/>
                  </a:lnTo>
                  <a:lnTo>
                    <a:pt x="1536700" y="521703"/>
                  </a:lnTo>
                  <a:lnTo>
                    <a:pt x="1536700" y="407530"/>
                  </a:lnTo>
                  <a:close/>
                </a:path>
                <a:path w="2021839" h="735329">
                  <a:moveTo>
                    <a:pt x="1615389" y="418706"/>
                  </a:moveTo>
                  <a:lnTo>
                    <a:pt x="1605229" y="418706"/>
                  </a:lnTo>
                  <a:lnTo>
                    <a:pt x="1605229" y="427088"/>
                  </a:lnTo>
                  <a:lnTo>
                    <a:pt x="1605229" y="484492"/>
                  </a:lnTo>
                  <a:lnTo>
                    <a:pt x="1573212" y="484492"/>
                  </a:lnTo>
                  <a:lnTo>
                    <a:pt x="1573212" y="427088"/>
                  </a:lnTo>
                  <a:lnTo>
                    <a:pt x="1605229" y="427088"/>
                  </a:lnTo>
                  <a:lnTo>
                    <a:pt x="1605229" y="418706"/>
                  </a:lnTo>
                  <a:lnTo>
                    <a:pt x="1563052" y="418706"/>
                  </a:lnTo>
                  <a:lnTo>
                    <a:pt x="1563052" y="492747"/>
                  </a:lnTo>
                  <a:lnTo>
                    <a:pt x="1615389" y="492747"/>
                  </a:lnTo>
                  <a:lnTo>
                    <a:pt x="1615389" y="484492"/>
                  </a:lnTo>
                  <a:lnTo>
                    <a:pt x="1615389" y="427088"/>
                  </a:lnTo>
                  <a:lnTo>
                    <a:pt x="1615389" y="418706"/>
                  </a:lnTo>
                  <a:close/>
                </a:path>
                <a:path w="2021839" h="735329">
                  <a:moveTo>
                    <a:pt x="1649691" y="407530"/>
                  </a:moveTo>
                  <a:lnTo>
                    <a:pt x="1639277" y="407530"/>
                  </a:lnTo>
                  <a:lnTo>
                    <a:pt x="1639277" y="521703"/>
                  </a:lnTo>
                  <a:lnTo>
                    <a:pt x="1649691" y="521703"/>
                  </a:lnTo>
                  <a:lnTo>
                    <a:pt x="1649691" y="407530"/>
                  </a:lnTo>
                  <a:close/>
                </a:path>
                <a:path w="2021839" h="735329">
                  <a:moveTo>
                    <a:pt x="1740573" y="488429"/>
                  </a:moveTo>
                  <a:lnTo>
                    <a:pt x="1712493" y="456679"/>
                  </a:lnTo>
                  <a:lnTo>
                    <a:pt x="1710093" y="442328"/>
                  </a:lnTo>
                  <a:lnTo>
                    <a:pt x="1710093" y="427850"/>
                  </a:lnTo>
                  <a:lnTo>
                    <a:pt x="1736890" y="427850"/>
                  </a:lnTo>
                  <a:lnTo>
                    <a:pt x="1736890" y="419214"/>
                  </a:lnTo>
                  <a:lnTo>
                    <a:pt x="1673250" y="419214"/>
                  </a:lnTo>
                  <a:lnTo>
                    <a:pt x="1673250" y="427850"/>
                  </a:lnTo>
                  <a:lnTo>
                    <a:pt x="1699666" y="427850"/>
                  </a:lnTo>
                  <a:lnTo>
                    <a:pt x="1699666" y="442328"/>
                  </a:lnTo>
                  <a:lnTo>
                    <a:pt x="1697253" y="457187"/>
                  </a:lnTo>
                  <a:lnTo>
                    <a:pt x="1690700" y="471246"/>
                  </a:lnTo>
                  <a:lnTo>
                    <a:pt x="1681073" y="483082"/>
                  </a:lnTo>
                  <a:lnTo>
                    <a:pt x="1669440" y="491223"/>
                  </a:lnTo>
                  <a:lnTo>
                    <a:pt x="1675536" y="499605"/>
                  </a:lnTo>
                  <a:lnTo>
                    <a:pt x="1684858" y="493280"/>
                  </a:lnTo>
                  <a:lnTo>
                    <a:pt x="1693113" y="484568"/>
                  </a:lnTo>
                  <a:lnTo>
                    <a:pt x="1699920" y="473976"/>
                  </a:lnTo>
                  <a:lnTo>
                    <a:pt x="1704873" y="462013"/>
                  </a:lnTo>
                  <a:lnTo>
                    <a:pt x="1709991" y="473189"/>
                  </a:lnTo>
                  <a:lnTo>
                    <a:pt x="1716900" y="482981"/>
                  </a:lnTo>
                  <a:lnTo>
                    <a:pt x="1725256" y="490994"/>
                  </a:lnTo>
                  <a:lnTo>
                    <a:pt x="1734731" y="496811"/>
                  </a:lnTo>
                  <a:lnTo>
                    <a:pt x="1740573" y="488429"/>
                  </a:lnTo>
                  <a:close/>
                </a:path>
                <a:path w="2021839" h="735329">
                  <a:moveTo>
                    <a:pt x="1762683" y="407657"/>
                  </a:moveTo>
                  <a:lnTo>
                    <a:pt x="1752257" y="407657"/>
                  </a:lnTo>
                  <a:lnTo>
                    <a:pt x="1752257" y="521449"/>
                  </a:lnTo>
                  <a:lnTo>
                    <a:pt x="1762683" y="521449"/>
                  </a:lnTo>
                  <a:lnTo>
                    <a:pt x="1762683" y="407657"/>
                  </a:lnTo>
                  <a:close/>
                </a:path>
                <a:path w="2021839" h="735329">
                  <a:moveTo>
                    <a:pt x="1861756" y="418325"/>
                  </a:moveTo>
                  <a:lnTo>
                    <a:pt x="1851964" y="418325"/>
                  </a:lnTo>
                  <a:lnTo>
                    <a:pt x="1851964" y="446138"/>
                  </a:lnTo>
                  <a:lnTo>
                    <a:pt x="1851964" y="454393"/>
                  </a:lnTo>
                  <a:lnTo>
                    <a:pt x="1851964" y="484492"/>
                  </a:lnTo>
                  <a:lnTo>
                    <a:pt x="1828088" y="484492"/>
                  </a:lnTo>
                  <a:lnTo>
                    <a:pt x="1828088" y="454393"/>
                  </a:lnTo>
                  <a:lnTo>
                    <a:pt x="1851964" y="454393"/>
                  </a:lnTo>
                  <a:lnTo>
                    <a:pt x="1851964" y="446138"/>
                  </a:lnTo>
                  <a:lnTo>
                    <a:pt x="1828088" y="446138"/>
                  </a:lnTo>
                  <a:lnTo>
                    <a:pt x="1828088" y="418325"/>
                  </a:lnTo>
                  <a:lnTo>
                    <a:pt x="1818182" y="418325"/>
                  </a:lnTo>
                  <a:lnTo>
                    <a:pt x="1818182" y="492874"/>
                  </a:lnTo>
                  <a:lnTo>
                    <a:pt x="1861756" y="492874"/>
                  </a:lnTo>
                  <a:lnTo>
                    <a:pt x="1861756" y="484492"/>
                  </a:lnTo>
                  <a:lnTo>
                    <a:pt x="1861756" y="454393"/>
                  </a:lnTo>
                  <a:lnTo>
                    <a:pt x="1861756" y="446138"/>
                  </a:lnTo>
                  <a:lnTo>
                    <a:pt x="1861756" y="418325"/>
                  </a:lnTo>
                  <a:close/>
                </a:path>
                <a:path w="2021839" h="735329">
                  <a:moveTo>
                    <a:pt x="1910918" y="407530"/>
                  </a:moveTo>
                  <a:lnTo>
                    <a:pt x="1900999" y="407530"/>
                  </a:lnTo>
                  <a:lnTo>
                    <a:pt x="1900999" y="452615"/>
                  </a:lnTo>
                  <a:lnTo>
                    <a:pt x="1885632" y="452615"/>
                  </a:lnTo>
                  <a:lnTo>
                    <a:pt x="1885632" y="410070"/>
                  </a:lnTo>
                  <a:lnTo>
                    <a:pt x="1875853" y="410070"/>
                  </a:lnTo>
                  <a:lnTo>
                    <a:pt x="1875853" y="515861"/>
                  </a:lnTo>
                  <a:lnTo>
                    <a:pt x="1885632" y="515861"/>
                  </a:lnTo>
                  <a:lnTo>
                    <a:pt x="1885632" y="461124"/>
                  </a:lnTo>
                  <a:lnTo>
                    <a:pt x="1900999" y="461124"/>
                  </a:lnTo>
                  <a:lnTo>
                    <a:pt x="1900999" y="521449"/>
                  </a:lnTo>
                  <a:lnTo>
                    <a:pt x="1910918" y="521449"/>
                  </a:lnTo>
                  <a:lnTo>
                    <a:pt x="1910918" y="461124"/>
                  </a:lnTo>
                  <a:lnTo>
                    <a:pt x="1910918" y="452615"/>
                  </a:lnTo>
                  <a:lnTo>
                    <a:pt x="1910918" y="407530"/>
                  </a:lnTo>
                  <a:close/>
                </a:path>
                <a:path w="2021839" h="735329">
                  <a:moveTo>
                    <a:pt x="2020989" y="407657"/>
                  </a:moveTo>
                  <a:lnTo>
                    <a:pt x="2010435" y="407657"/>
                  </a:lnTo>
                  <a:lnTo>
                    <a:pt x="2010435" y="428485"/>
                  </a:lnTo>
                  <a:lnTo>
                    <a:pt x="1984654" y="428485"/>
                  </a:lnTo>
                  <a:lnTo>
                    <a:pt x="1985416" y="424548"/>
                  </a:lnTo>
                  <a:lnTo>
                    <a:pt x="1985924" y="420357"/>
                  </a:lnTo>
                  <a:lnTo>
                    <a:pt x="1985924" y="416166"/>
                  </a:lnTo>
                  <a:lnTo>
                    <a:pt x="1934476" y="416166"/>
                  </a:lnTo>
                  <a:lnTo>
                    <a:pt x="1934476" y="424548"/>
                  </a:lnTo>
                  <a:lnTo>
                    <a:pt x="1974621" y="424548"/>
                  </a:lnTo>
                  <a:lnTo>
                    <a:pt x="1970443" y="438416"/>
                  </a:lnTo>
                  <a:lnTo>
                    <a:pt x="1961095" y="450342"/>
                  </a:lnTo>
                  <a:lnTo>
                    <a:pt x="1947011" y="460108"/>
                  </a:lnTo>
                  <a:lnTo>
                    <a:pt x="1928634" y="467474"/>
                  </a:lnTo>
                  <a:lnTo>
                    <a:pt x="1932825" y="475729"/>
                  </a:lnTo>
                  <a:lnTo>
                    <a:pt x="1949805" y="469252"/>
                  </a:lnTo>
                  <a:lnTo>
                    <a:pt x="1963839" y="460552"/>
                  </a:lnTo>
                  <a:lnTo>
                    <a:pt x="1974646" y="449757"/>
                  </a:lnTo>
                  <a:lnTo>
                    <a:pt x="1981987" y="436994"/>
                  </a:lnTo>
                  <a:lnTo>
                    <a:pt x="2010435" y="436994"/>
                  </a:lnTo>
                  <a:lnTo>
                    <a:pt x="2010435" y="452234"/>
                  </a:lnTo>
                  <a:lnTo>
                    <a:pt x="1980590" y="452234"/>
                  </a:lnTo>
                  <a:lnTo>
                    <a:pt x="1980590" y="460743"/>
                  </a:lnTo>
                  <a:lnTo>
                    <a:pt x="2010435" y="460743"/>
                  </a:lnTo>
                  <a:lnTo>
                    <a:pt x="2010435" y="475729"/>
                  </a:lnTo>
                  <a:lnTo>
                    <a:pt x="2020989" y="475729"/>
                  </a:lnTo>
                  <a:lnTo>
                    <a:pt x="2020989" y="436994"/>
                  </a:lnTo>
                  <a:lnTo>
                    <a:pt x="2020989" y="428485"/>
                  </a:lnTo>
                  <a:lnTo>
                    <a:pt x="2020989" y="407657"/>
                  </a:lnTo>
                  <a:close/>
                </a:path>
                <a:path w="2021839" h="735329">
                  <a:moveTo>
                    <a:pt x="2021497" y="498970"/>
                  </a:moveTo>
                  <a:lnTo>
                    <a:pt x="2018830" y="489750"/>
                  </a:lnTo>
                  <a:lnTo>
                    <a:pt x="2013902" y="485254"/>
                  </a:lnTo>
                  <a:lnTo>
                    <a:pt x="2011248" y="482841"/>
                  </a:lnTo>
                  <a:lnTo>
                    <a:pt x="2011197" y="498970"/>
                  </a:lnTo>
                  <a:lnTo>
                    <a:pt x="2009267" y="504774"/>
                  </a:lnTo>
                  <a:lnTo>
                    <a:pt x="2003767" y="509130"/>
                  </a:lnTo>
                  <a:lnTo>
                    <a:pt x="1995119" y="511860"/>
                  </a:lnTo>
                  <a:lnTo>
                    <a:pt x="1983765" y="512813"/>
                  </a:lnTo>
                  <a:lnTo>
                    <a:pt x="1972398" y="511860"/>
                  </a:lnTo>
                  <a:lnTo>
                    <a:pt x="1963750" y="509130"/>
                  </a:lnTo>
                  <a:lnTo>
                    <a:pt x="1958251" y="504774"/>
                  </a:lnTo>
                  <a:lnTo>
                    <a:pt x="1956320" y="498970"/>
                  </a:lnTo>
                  <a:lnTo>
                    <a:pt x="1958251" y="493242"/>
                  </a:lnTo>
                  <a:lnTo>
                    <a:pt x="1963750" y="488924"/>
                  </a:lnTo>
                  <a:lnTo>
                    <a:pt x="1972398" y="486206"/>
                  </a:lnTo>
                  <a:lnTo>
                    <a:pt x="1983765" y="485254"/>
                  </a:lnTo>
                  <a:lnTo>
                    <a:pt x="1995119" y="486206"/>
                  </a:lnTo>
                  <a:lnTo>
                    <a:pt x="2003767" y="488924"/>
                  </a:lnTo>
                  <a:lnTo>
                    <a:pt x="2009267" y="493242"/>
                  </a:lnTo>
                  <a:lnTo>
                    <a:pt x="2011197" y="498970"/>
                  </a:lnTo>
                  <a:lnTo>
                    <a:pt x="2011197" y="482828"/>
                  </a:lnTo>
                  <a:lnTo>
                    <a:pt x="1999361" y="478497"/>
                  </a:lnTo>
                  <a:lnTo>
                    <a:pt x="1983765" y="476999"/>
                  </a:lnTo>
                  <a:lnTo>
                    <a:pt x="1968169" y="478497"/>
                  </a:lnTo>
                  <a:lnTo>
                    <a:pt x="1956269" y="482841"/>
                  </a:lnTo>
                  <a:lnTo>
                    <a:pt x="1948688" y="489750"/>
                  </a:lnTo>
                  <a:lnTo>
                    <a:pt x="1946033" y="498970"/>
                  </a:lnTo>
                  <a:lnTo>
                    <a:pt x="1948688" y="508190"/>
                  </a:lnTo>
                  <a:lnTo>
                    <a:pt x="1956269" y="515099"/>
                  </a:lnTo>
                  <a:lnTo>
                    <a:pt x="1968169" y="519430"/>
                  </a:lnTo>
                  <a:lnTo>
                    <a:pt x="1983765" y="520941"/>
                  </a:lnTo>
                  <a:lnTo>
                    <a:pt x="1999361" y="519430"/>
                  </a:lnTo>
                  <a:lnTo>
                    <a:pt x="2011248" y="515099"/>
                  </a:lnTo>
                  <a:lnTo>
                    <a:pt x="2013762" y="512813"/>
                  </a:lnTo>
                  <a:lnTo>
                    <a:pt x="2018830" y="508190"/>
                  </a:lnTo>
                  <a:lnTo>
                    <a:pt x="2021497" y="498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16916400" y="1769290"/>
            <a:ext cx="773430" cy="742950"/>
          </a:xfrm>
          <a:custGeom>
            <a:avLst/>
            <a:gdLst/>
            <a:ahLst/>
            <a:cxnLst/>
            <a:rect l="l" t="t" r="r" b="b"/>
            <a:pathLst>
              <a:path w="773430" h="742950">
                <a:moveTo>
                  <a:pt x="772916" y="742385"/>
                </a:moveTo>
                <a:lnTo>
                  <a:pt x="0" y="742385"/>
                </a:lnTo>
                <a:lnTo>
                  <a:pt x="0" y="0"/>
                </a:lnTo>
                <a:lnTo>
                  <a:pt x="772916" y="0"/>
                </a:lnTo>
                <a:lnTo>
                  <a:pt x="772916" y="742385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779" y="1259791"/>
            <a:ext cx="3614615" cy="5005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857" y="921684"/>
            <a:ext cx="1508080" cy="249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9941" y="10095708"/>
            <a:ext cx="114525" cy="1755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18627" y="9778876"/>
            <a:ext cx="101724" cy="1691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5559" y="1901978"/>
            <a:ext cx="10536881" cy="71688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10700"/>
            <a:ext cx="18288000" cy="876300"/>
            <a:chOff x="0" y="9410700"/>
            <a:chExt cx="18288000" cy="876300"/>
          </a:xfrm>
        </p:grpSpPr>
        <p:sp>
          <p:nvSpPr>
            <p:cNvPr id="3" name="object 3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8627" y="9778877"/>
              <a:ext cx="101724" cy="169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8627" y="10098909"/>
              <a:ext cx="101724" cy="16915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87541" y="1260248"/>
            <a:ext cx="2407920" cy="421005"/>
            <a:chOff x="1087541" y="1260248"/>
            <a:chExt cx="2407920" cy="421005"/>
          </a:xfrm>
        </p:grpSpPr>
        <p:sp>
          <p:nvSpPr>
            <p:cNvPr id="7" name="object 7"/>
            <p:cNvSpPr/>
            <p:nvPr/>
          </p:nvSpPr>
          <p:spPr>
            <a:xfrm>
              <a:off x="1092304" y="1265011"/>
              <a:ext cx="2398395" cy="411480"/>
            </a:xfrm>
            <a:custGeom>
              <a:avLst/>
              <a:gdLst/>
              <a:ahLst/>
              <a:cxnLst/>
              <a:rect l="l" t="t" r="r" b="b"/>
              <a:pathLst>
                <a:path w="2398395" h="411480">
                  <a:moveTo>
                    <a:pt x="273479" y="252825"/>
                  </a:moveTo>
                  <a:lnTo>
                    <a:pt x="238265" y="252825"/>
                  </a:lnTo>
                  <a:lnTo>
                    <a:pt x="238265" y="229965"/>
                  </a:lnTo>
                  <a:lnTo>
                    <a:pt x="166466" y="229965"/>
                  </a:lnTo>
                  <a:lnTo>
                    <a:pt x="166466" y="202991"/>
                  </a:lnTo>
                  <a:lnTo>
                    <a:pt x="238265" y="202991"/>
                  </a:lnTo>
                  <a:lnTo>
                    <a:pt x="238265" y="7315"/>
                  </a:lnTo>
                  <a:lnTo>
                    <a:pt x="273479" y="7315"/>
                  </a:lnTo>
                  <a:lnTo>
                    <a:pt x="273479" y="252825"/>
                  </a:lnTo>
                  <a:close/>
                </a:path>
                <a:path w="2398395" h="411480">
                  <a:moveTo>
                    <a:pt x="110672" y="136242"/>
                  </a:moveTo>
                  <a:lnTo>
                    <a:pt x="74429" y="132006"/>
                  </a:lnTo>
                  <a:lnTo>
                    <a:pt x="46418" y="119840"/>
                  </a:lnTo>
                  <a:lnTo>
                    <a:pt x="28354" y="100560"/>
                  </a:lnTo>
                  <a:lnTo>
                    <a:pt x="21951" y="74978"/>
                  </a:lnTo>
                  <a:lnTo>
                    <a:pt x="28354" y="49662"/>
                  </a:lnTo>
                  <a:lnTo>
                    <a:pt x="46418" y="30517"/>
                  </a:lnTo>
                  <a:lnTo>
                    <a:pt x="74429" y="18401"/>
                  </a:lnTo>
                  <a:lnTo>
                    <a:pt x="110672" y="14172"/>
                  </a:lnTo>
                  <a:lnTo>
                    <a:pt x="147179" y="18401"/>
                  </a:lnTo>
                  <a:lnTo>
                    <a:pt x="175326" y="30517"/>
                  </a:lnTo>
                  <a:lnTo>
                    <a:pt x="184951" y="40689"/>
                  </a:lnTo>
                  <a:lnTo>
                    <a:pt x="110672" y="40689"/>
                  </a:lnTo>
                  <a:lnTo>
                    <a:pt x="88013" y="43090"/>
                  </a:lnTo>
                  <a:lnTo>
                    <a:pt x="70713" y="49947"/>
                  </a:lnTo>
                  <a:lnTo>
                    <a:pt x="59673" y="60748"/>
                  </a:lnTo>
                  <a:lnTo>
                    <a:pt x="55793" y="74978"/>
                  </a:lnTo>
                  <a:lnTo>
                    <a:pt x="59673" y="89208"/>
                  </a:lnTo>
                  <a:lnTo>
                    <a:pt x="70713" y="100010"/>
                  </a:lnTo>
                  <a:lnTo>
                    <a:pt x="88013" y="106867"/>
                  </a:lnTo>
                  <a:lnTo>
                    <a:pt x="110672" y="109268"/>
                  </a:lnTo>
                  <a:lnTo>
                    <a:pt x="185259" y="109268"/>
                  </a:lnTo>
                  <a:lnTo>
                    <a:pt x="175326" y="119840"/>
                  </a:lnTo>
                  <a:lnTo>
                    <a:pt x="147179" y="132006"/>
                  </a:lnTo>
                  <a:lnTo>
                    <a:pt x="110672" y="136242"/>
                  </a:lnTo>
                  <a:close/>
                </a:path>
                <a:path w="2398395" h="411480">
                  <a:moveTo>
                    <a:pt x="185259" y="109268"/>
                  </a:moveTo>
                  <a:lnTo>
                    <a:pt x="110672" y="109268"/>
                  </a:lnTo>
                  <a:lnTo>
                    <a:pt x="133402" y="106867"/>
                  </a:lnTo>
                  <a:lnTo>
                    <a:pt x="150859" y="100010"/>
                  </a:lnTo>
                  <a:lnTo>
                    <a:pt x="162057" y="89208"/>
                  </a:lnTo>
                  <a:lnTo>
                    <a:pt x="166008" y="74978"/>
                  </a:lnTo>
                  <a:lnTo>
                    <a:pt x="162057" y="60748"/>
                  </a:lnTo>
                  <a:lnTo>
                    <a:pt x="150859" y="49947"/>
                  </a:lnTo>
                  <a:lnTo>
                    <a:pt x="133402" y="43090"/>
                  </a:lnTo>
                  <a:lnTo>
                    <a:pt x="110672" y="40689"/>
                  </a:lnTo>
                  <a:lnTo>
                    <a:pt x="184951" y="40689"/>
                  </a:lnTo>
                  <a:lnTo>
                    <a:pt x="193441" y="49662"/>
                  </a:lnTo>
                  <a:lnTo>
                    <a:pt x="199850" y="74978"/>
                  </a:lnTo>
                  <a:lnTo>
                    <a:pt x="193441" y="100560"/>
                  </a:lnTo>
                  <a:lnTo>
                    <a:pt x="185259" y="109268"/>
                  </a:lnTo>
                  <a:close/>
                </a:path>
                <a:path w="2398395" h="411480">
                  <a:moveTo>
                    <a:pt x="4573" y="188361"/>
                  </a:moveTo>
                  <a:lnTo>
                    <a:pt x="0" y="159101"/>
                  </a:lnTo>
                  <a:lnTo>
                    <a:pt x="48140" y="158787"/>
                  </a:lnTo>
                  <a:lnTo>
                    <a:pt x="103869" y="157272"/>
                  </a:lnTo>
                  <a:lnTo>
                    <a:pt x="161742" y="153701"/>
                  </a:lnTo>
                  <a:lnTo>
                    <a:pt x="216314" y="147214"/>
                  </a:lnTo>
                  <a:lnTo>
                    <a:pt x="219058" y="173274"/>
                  </a:lnTo>
                  <a:lnTo>
                    <a:pt x="197592" y="177053"/>
                  </a:lnTo>
                  <a:lnTo>
                    <a:pt x="175269" y="180189"/>
                  </a:lnTo>
                  <a:lnTo>
                    <a:pt x="152431" y="182725"/>
                  </a:lnTo>
                  <a:lnTo>
                    <a:pt x="129422" y="184704"/>
                  </a:lnTo>
                  <a:lnTo>
                    <a:pt x="129422" y="186532"/>
                  </a:lnTo>
                  <a:lnTo>
                    <a:pt x="93751" y="186532"/>
                  </a:lnTo>
                  <a:lnTo>
                    <a:pt x="69463" y="187590"/>
                  </a:lnTo>
                  <a:lnTo>
                    <a:pt x="46246" y="188133"/>
                  </a:lnTo>
                  <a:lnTo>
                    <a:pt x="4573" y="188361"/>
                  </a:lnTo>
                  <a:close/>
                </a:path>
                <a:path w="2398395" h="411480">
                  <a:moveTo>
                    <a:pt x="129422" y="252825"/>
                  </a:moveTo>
                  <a:lnTo>
                    <a:pt x="93751" y="252825"/>
                  </a:lnTo>
                  <a:lnTo>
                    <a:pt x="93751" y="186532"/>
                  </a:lnTo>
                  <a:lnTo>
                    <a:pt x="129422" y="186532"/>
                  </a:lnTo>
                  <a:lnTo>
                    <a:pt x="129422" y="252825"/>
                  </a:lnTo>
                  <a:close/>
                </a:path>
                <a:path w="2398395" h="411480">
                  <a:moveTo>
                    <a:pt x="348023" y="404611"/>
                  </a:moveTo>
                  <a:lnTo>
                    <a:pt x="72257" y="404611"/>
                  </a:lnTo>
                  <a:lnTo>
                    <a:pt x="72257" y="268826"/>
                  </a:lnTo>
                  <a:lnTo>
                    <a:pt x="109300" y="268826"/>
                  </a:lnTo>
                  <a:lnTo>
                    <a:pt x="109300" y="307230"/>
                  </a:lnTo>
                  <a:lnTo>
                    <a:pt x="348023" y="307230"/>
                  </a:lnTo>
                  <a:lnTo>
                    <a:pt x="348023" y="336033"/>
                  </a:lnTo>
                  <a:lnTo>
                    <a:pt x="109300" y="336033"/>
                  </a:lnTo>
                  <a:lnTo>
                    <a:pt x="109300" y="374894"/>
                  </a:lnTo>
                  <a:lnTo>
                    <a:pt x="348023" y="374894"/>
                  </a:lnTo>
                  <a:lnTo>
                    <a:pt x="348023" y="404611"/>
                  </a:lnTo>
                  <a:close/>
                </a:path>
                <a:path w="2398395" h="411480">
                  <a:moveTo>
                    <a:pt x="348023" y="307230"/>
                  </a:moveTo>
                  <a:lnTo>
                    <a:pt x="311437" y="307230"/>
                  </a:lnTo>
                  <a:lnTo>
                    <a:pt x="311437" y="268826"/>
                  </a:lnTo>
                  <a:lnTo>
                    <a:pt x="348023" y="268826"/>
                  </a:lnTo>
                  <a:lnTo>
                    <a:pt x="348023" y="307230"/>
                  </a:lnTo>
                  <a:close/>
                </a:path>
                <a:path w="2398395" h="411480">
                  <a:moveTo>
                    <a:pt x="348023" y="374894"/>
                  </a:moveTo>
                  <a:lnTo>
                    <a:pt x="311437" y="374894"/>
                  </a:lnTo>
                  <a:lnTo>
                    <a:pt x="311437" y="336033"/>
                  </a:lnTo>
                  <a:lnTo>
                    <a:pt x="348023" y="336033"/>
                  </a:lnTo>
                  <a:lnTo>
                    <a:pt x="348023" y="374894"/>
                  </a:lnTo>
                  <a:close/>
                </a:path>
                <a:path w="2398395" h="411480">
                  <a:moveTo>
                    <a:pt x="348023" y="253739"/>
                  </a:moveTo>
                  <a:lnTo>
                    <a:pt x="312352" y="253739"/>
                  </a:lnTo>
                  <a:lnTo>
                    <a:pt x="312352" y="457"/>
                  </a:lnTo>
                  <a:lnTo>
                    <a:pt x="348023" y="457"/>
                  </a:lnTo>
                  <a:lnTo>
                    <a:pt x="348023" y="253739"/>
                  </a:lnTo>
                  <a:close/>
                </a:path>
                <a:path w="2398395" h="411480">
                  <a:moveTo>
                    <a:pt x="732176" y="388610"/>
                  </a:moveTo>
                  <a:lnTo>
                    <a:pt x="696962" y="388610"/>
                  </a:lnTo>
                  <a:lnTo>
                    <a:pt x="696962" y="189276"/>
                  </a:lnTo>
                  <a:lnTo>
                    <a:pt x="641168" y="189276"/>
                  </a:lnTo>
                  <a:lnTo>
                    <a:pt x="641168" y="156358"/>
                  </a:lnTo>
                  <a:lnTo>
                    <a:pt x="696962" y="156358"/>
                  </a:lnTo>
                  <a:lnTo>
                    <a:pt x="696962" y="10058"/>
                  </a:lnTo>
                  <a:lnTo>
                    <a:pt x="732176" y="10058"/>
                  </a:lnTo>
                  <a:lnTo>
                    <a:pt x="732176" y="388610"/>
                  </a:lnTo>
                  <a:close/>
                </a:path>
                <a:path w="2398395" h="411480">
                  <a:moveTo>
                    <a:pt x="653059" y="82293"/>
                  </a:moveTo>
                  <a:lnTo>
                    <a:pt x="465556" y="82293"/>
                  </a:lnTo>
                  <a:lnTo>
                    <a:pt x="465556" y="52119"/>
                  </a:lnTo>
                  <a:lnTo>
                    <a:pt x="653059" y="52119"/>
                  </a:lnTo>
                  <a:lnTo>
                    <a:pt x="653059" y="82293"/>
                  </a:lnTo>
                  <a:close/>
                </a:path>
                <a:path w="2398395" h="411480">
                  <a:moveTo>
                    <a:pt x="461440" y="309059"/>
                  </a:moveTo>
                  <a:lnTo>
                    <a:pt x="457781" y="277970"/>
                  </a:lnTo>
                  <a:lnTo>
                    <a:pt x="488072" y="277777"/>
                  </a:lnTo>
                  <a:lnTo>
                    <a:pt x="499398" y="277513"/>
                  </a:lnTo>
                  <a:lnTo>
                    <a:pt x="499398" y="82293"/>
                  </a:lnTo>
                  <a:lnTo>
                    <a:pt x="533697" y="82293"/>
                  </a:lnTo>
                  <a:lnTo>
                    <a:pt x="533697" y="276599"/>
                  </a:lnTo>
                  <a:lnTo>
                    <a:pt x="662929" y="276599"/>
                  </a:lnTo>
                  <a:lnTo>
                    <a:pt x="664492" y="295343"/>
                  </a:lnTo>
                  <a:lnTo>
                    <a:pt x="613472" y="302501"/>
                  </a:lnTo>
                  <a:lnTo>
                    <a:pt x="559193" y="306659"/>
                  </a:lnTo>
                  <a:lnTo>
                    <a:pt x="506801" y="308587"/>
                  </a:lnTo>
                  <a:lnTo>
                    <a:pt x="461440" y="309059"/>
                  </a:lnTo>
                  <a:close/>
                </a:path>
                <a:path w="2398395" h="411480">
                  <a:moveTo>
                    <a:pt x="662929" y="276599"/>
                  </a:moveTo>
                  <a:lnTo>
                    <a:pt x="533697" y="276599"/>
                  </a:lnTo>
                  <a:lnTo>
                    <a:pt x="559136" y="275856"/>
                  </a:lnTo>
                  <a:lnTo>
                    <a:pt x="584917" y="274770"/>
                  </a:lnTo>
                  <a:lnTo>
                    <a:pt x="584917" y="82293"/>
                  </a:lnTo>
                  <a:lnTo>
                    <a:pt x="619217" y="82293"/>
                  </a:lnTo>
                  <a:lnTo>
                    <a:pt x="619217" y="272484"/>
                  </a:lnTo>
                  <a:lnTo>
                    <a:pt x="662586" y="272484"/>
                  </a:lnTo>
                  <a:lnTo>
                    <a:pt x="662929" y="276599"/>
                  </a:lnTo>
                  <a:close/>
                </a:path>
                <a:path w="2398395" h="411480">
                  <a:moveTo>
                    <a:pt x="662586" y="272484"/>
                  </a:moveTo>
                  <a:lnTo>
                    <a:pt x="619217" y="272484"/>
                  </a:lnTo>
                  <a:lnTo>
                    <a:pt x="641225" y="270369"/>
                  </a:lnTo>
                  <a:lnTo>
                    <a:pt x="651951" y="269205"/>
                  </a:lnTo>
                  <a:lnTo>
                    <a:pt x="662205" y="267912"/>
                  </a:lnTo>
                  <a:lnTo>
                    <a:pt x="662586" y="272484"/>
                  </a:lnTo>
                  <a:close/>
                </a:path>
                <a:path w="2398395" h="411480">
                  <a:moveTo>
                    <a:pt x="812208" y="410098"/>
                  </a:moveTo>
                  <a:lnTo>
                    <a:pt x="776079" y="410098"/>
                  </a:lnTo>
                  <a:lnTo>
                    <a:pt x="776079" y="457"/>
                  </a:lnTo>
                  <a:lnTo>
                    <a:pt x="812208" y="457"/>
                  </a:lnTo>
                  <a:lnTo>
                    <a:pt x="812208" y="410098"/>
                  </a:lnTo>
                  <a:close/>
                </a:path>
                <a:path w="2398395" h="411480">
                  <a:moveTo>
                    <a:pt x="1173494" y="411012"/>
                  </a:moveTo>
                  <a:lnTo>
                    <a:pt x="1135993" y="411012"/>
                  </a:lnTo>
                  <a:lnTo>
                    <a:pt x="1135993" y="0"/>
                  </a:lnTo>
                  <a:lnTo>
                    <a:pt x="1173494" y="0"/>
                  </a:lnTo>
                  <a:lnTo>
                    <a:pt x="1173494" y="411012"/>
                  </a:lnTo>
                  <a:close/>
                </a:path>
                <a:path w="2398395" h="411480">
                  <a:moveTo>
                    <a:pt x="957179" y="317746"/>
                  </a:moveTo>
                  <a:lnTo>
                    <a:pt x="915227" y="307666"/>
                  </a:lnTo>
                  <a:lnTo>
                    <a:pt x="882235" y="278942"/>
                  </a:lnTo>
                  <a:lnTo>
                    <a:pt x="860648" y="233844"/>
                  </a:lnTo>
                  <a:lnTo>
                    <a:pt x="852909" y="174646"/>
                  </a:lnTo>
                  <a:lnTo>
                    <a:pt x="860648" y="115447"/>
                  </a:lnTo>
                  <a:lnTo>
                    <a:pt x="882235" y="70349"/>
                  </a:lnTo>
                  <a:lnTo>
                    <a:pt x="915227" y="41625"/>
                  </a:lnTo>
                  <a:lnTo>
                    <a:pt x="957179" y="31546"/>
                  </a:lnTo>
                  <a:lnTo>
                    <a:pt x="999132" y="41625"/>
                  </a:lnTo>
                  <a:lnTo>
                    <a:pt x="1026413" y="65377"/>
                  </a:lnTo>
                  <a:lnTo>
                    <a:pt x="957179" y="65377"/>
                  </a:lnTo>
                  <a:lnTo>
                    <a:pt x="929483" y="73128"/>
                  </a:lnTo>
                  <a:lnTo>
                    <a:pt x="907788" y="95152"/>
                  </a:lnTo>
                  <a:lnTo>
                    <a:pt x="893640" y="129605"/>
                  </a:lnTo>
                  <a:lnTo>
                    <a:pt x="888581" y="174646"/>
                  </a:lnTo>
                  <a:lnTo>
                    <a:pt x="893640" y="219950"/>
                  </a:lnTo>
                  <a:lnTo>
                    <a:pt x="907788" y="254539"/>
                  </a:lnTo>
                  <a:lnTo>
                    <a:pt x="929483" y="276613"/>
                  </a:lnTo>
                  <a:lnTo>
                    <a:pt x="957179" y="284371"/>
                  </a:lnTo>
                  <a:lnTo>
                    <a:pt x="1025888" y="284371"/>
                  </a:lnTo>
                  <a:lnTo>
                    <a:pt x="999132" y="307666"/>
                  </a:lnTo>
                  <a:lnTo>
                    <a:pt x="957179" y="317746"/>
                  </a:lnTo>
                  <a:close/>
                </a:path>
                <a:path w="2398395" h="411480">
                  <a:moveTo>
                    <a:pt x="1025888" y="284371"/>
                  </a:moveTo>
                  <a:lnTo>
                    <a:pt x="957179" y="284371"/>
                  </a:lnTo>
                  <a:lnTo>
                    <a:pt x="984612" y="276613"/>
                  </a:lnTo>
                  <a:lnTo>
                    <a:pt x="1006170" y="254539"/>
                  </a:lnTo>
                  <a:lnTo>
                    <a:pt x="1020269" y="219950"/>
                  </a:lnTo>
                  <a:lnTo>
                    <a:pt x="1025321" y="174646"/>
                  </a:lnTo>
                  <a:lnTo>
                    <a:pt x="1020269" y="129605"/>
                  </a:lnTo>
                  <a:lnTo>
                    <a:pt x="1006170" y="95152"/>
                  </a:lnTo>
                  <a:lnTo>
                    <a:pt x="984612" y="73128"/>
                  </a:lnTo>
                  <a:lnTo>
                    <a:pt x="957179" y="65377"/>
                  </a:lnTo>
                  <a:lnTo>
                    <a:pt x="1026413" y="65377"/>
                  </a:lnTo>
                  <a:lnTo>
                    <a:pt x="1032123" y="70349"/>
                  </a:lnTo>
                  <a:lnTo>
                    <a:pt x="1053711" y="115447"/>
                  </a:lnTo>
                  <a:lnTo>
                    <a:pt x="1061449" y="174646"/>
                  </a:lnTo>
                  <a:lnTo>
                    <a:pt x="1053711" y="233844"/>
                  </a:lnTo>
                  <a:lnTo>
                    <a:pt x="1032123" y="278942"/>
                  </a:lnTo>
                  <a:lnTo>
                    <a:pt x="1025888" y="284371"/>
                  </a:lnTo>
                  <a:close/>
                </a:path>
                <a:path w="2398395" h="411480">
                  <a:moveTo>
                    <a:pt x="1456578" y="73150"/>
                  </a:moveTo>
                  <a:lnTo>
                    <a:pt x="1227458" y="73150"/>
                  </a:lnTo>
                  <a:lnTo>
                    <a:pt x="1227458" y="42061"/>
                  </a:lnTo>
                  <a:lnTo>
                    <a:pt x="1456578" y="42061"/>
                  </a:lnTo>
                  <a:lnTo>
                    <a:pt x="1456578" y="73150"/>
                  </a:lnTo>
                  <a:close/>
                </a:path>
                <a:path w="2398395" h="411480">
                  <a:moveTo>
                    <a:pt x="1235690" y="331461"/>
                  </a:moveTo>
                  <a:lnTo>
                    <a:pt x="1213738" y="301287"/>
                  </a:lnTo>
                  <a:lnTo>
                    <a:pt x="1255634" y="271984"/>
                  </a:lnTo>
                  <a:lnTo>
                    <a:pt x="1290283" y="229394"/>
                  </a:lnTo>
                  <a:lnTo>
                    <a:pt x="1313871" y="178746"/>
                  </a:lnTo>
                  <a:lnTo>
                    <a:pt x="1322582" y="125269"/>
                  </a:lnTo>
                  <a:lnTo>
                    <a:pt x="1322582" y="73150"/>
                  </a:lnTo>
                  <a:lnTo>
                    <a:pt x="1360082" y="73150"/>
                  </a:lnTo>
                  <a:lnTo>
                    <a:pt x="1360082" y="125269"/>
                  </a:lnTo>
                  <a:lnTo>
                    <a:pt x="1368743" y="176917"/>
                  </a:lnTo>
                  <a:lnTo>
                    <a:pt x="1378224" y="196133"/>
                  </a:lnTo>
                  <a:lnTo>
                    <a:pt x="1341332" y="196133"/>
                  </a:lnTo>
                  <a:lnTo>
                    <a:pt x="1323475" y="239202"/>
                  </a:lnTo>
                  <a:lnTo>
                    <a:pt x="1298972" y="277342"/>
                  </a:lnTo>
                  <a:lnTo>
                    <a:pt x="1269239" y="308709"/>
                  </a:lnTo>
                  <a:lnTo>
                    <a:pt x="1235690" y="331461"/>
                  </a:lnTo>
                  <a:close/>
                </a:path>
                <a:path w="2398395" h="411480">
                  <a:moveTo>
                    <a:pt x="1448803" y="321403"/>
                  </a:moveTo>
                  <a:lnTo>
                    <a:pt x="1414711" y="300480"/>
                  </a:lnTo>
                  <a:lnTo>
                    <a:pt x="1384606" y="271627"/>
                  </a:lnTo>
                  <a:lnTo>
                    <a:pt x="1359732" y="236345"/>
                  </a:lnTo>
                  <a:lnTo>
                    <a:pt x="1341332" y="196133"/>
                  </a:lnTo>
                  <a:lnTo>
                    <a:pt x="1378224" y="196133"/>
                  </a:lnTo>
                  <a:lnTo>
                    <a:pt x="1392324" y="224708"/>
                  </a:lnTo>
                  <a:lnTo>
                    <a:pt x="1427223" y="264269"/>
                  </a:lnTo>
                  <a:lnTo>
                    <a:pt x="1469840" y="291229"/>
                  </a:lnTo>
                  <a:lnTo>
                    <a:pt x="1448803" y="321403"/>
                  </a:lnTo>
                  <a:close/>
                </a:path>
                <a:path w="2398395" h="411480">
                  <a:moveTo>
                    <a:pt x="1549415" y="410098"/>
                  </a:moveTo>
                  <a:lnTo>
                    <a:pt x="1511914" y="410098"/>
                  </a:lnTo>
                  <a:lnTo>
                    <a:pt x="1511914" y="457"/>
                  </a:lnTo>
                  <a:lnTo>
                    <a:pt x="1549415" y="457"/>
                  </a:lnTo>
                  <a:lnTo>
                    <a:pt x="1549415" y="410098"/>
                  </a:lnTo>
                  <a:close/>
                </a:path>
                <a:path w="2398395" h="411480">
                  <a:moveTo>
                    <a:pt x="1693929" y="325061"/>
                  </a:moveTo>
                  <a:lnTo>
                    <a:pt x="1671063" y="294429"/>
                  </a:lnTo>
                  <a:lnTo>
                    <a:pt x="1705706" y="271573"/>
                  </a:lnTo>
                  <a:lnTo>
                    <a:pt x="1735937" y="239193"/>
                  </a:lnTo>
                  <a:lnTo>
                    <a:pt x="1759868" y="199725"/>
                  </a:lnTo>
                  <a:lnTo>
                    <a:pt x="1775611" y="155605"/>
                  </a:lnTo>
                  <a:lnTo>
                    <a:pt x="1781278" y="109268"/>
                  </a:lnTo>
                  <a:lnTo>
                    <a:pt x="1781278" y="35660"/>
                  </a:lnTo>
                  <a:lnTo>
                    <a:pt x="1818321" y="35660"/>
                  </a:lnTo>
                  <a:lnTo>
                    <a:pt x="1818321" y="109268"/>
                  </a:lnTo>
                  <a:lnTo>
                    <a:pt x="1823897" y="153922"/>
                  </a:lnTo>
                  <a:lnTo>
                    <a:pt x="1836174" y="187447"/>
                  </a:lnTo>
                  <a:lnTo>
                    <a:pt x="1800028" y="187447"/>
                  </a:lnTo>
                  <a:lnTo>
                    <a:pt x="1782293" y="231516"/>
                  </a:lnTo>
                  <a:lnTo>
                    <a:pt x="1757954" y="270141"/>
                  </a:lnTo>
                  <a:lnTo>
                    <a:pt x="1728128" y="301823"/>
                  </a:lnTo>
                  <a:lnTo>
                    <a:pt x="1693929" y="325061"/>
                  </a:lnTo>
                  <a:close/>
                </a:path>
                <a:path w="2398395" h="411480">
                  <a:moveTo>
                    <a:pt x="1905670" y="317288"/>
                  </a:moveTo>
                  <a:lnTo>
                    <a:pt x="1872250" y="295586"/>
                  </a:lnTo>
                  <a:lnTo>
                    <a:pt x="1842731" y="265740"/>
                  </a:lnTo>
                  <a:lnTo>
                    <a:pt x="1818271" y="229208"/>
                  </a:lnTo>
                  <a:lnTo>
                    <a:pt x="1800028" y="187447"/>
                  </a:lnTo>
                  <a:lnTo>
                    <a:pt x="1836174" y="187447"/>
                  </a:lnTo>
                  <a:lnTo>
                    <a:pt x="1839439" y="196360"/>
                  </a:lnTo>
                  <a:lnTo>
                    <a:pt x="1863168" y="234256"/>
                  </a:lnTo>
                  <a:lnTo>
                    <a:pt x="1893308" y="265282"/>
                  </a:lnTo>
                  <a:lnTo>
                    <a:pt x="1928079" y="287114"/>
                  </a:lnTo>
                  <a:lnTo>
                    <a:pt x="1905670" y="317288"/>
                  </a:lnTo>
                  <a:close/>
                </a:path>
                <a:path w="2398395" h="411480">
                  <a:moveTo>
                    <a:pt x="2008568" y="411012"/>
                  </a:moveTo>
                  <a:lnTo>
                    <a:pt x="1971068" y="411012"/>
                  </a:lnTo>
                  <a:lnTo>
                    <a:pt x="1971068" y="0"/>
                  </a:lnTo>
                  <a:lnTo>
                    <a:pt x="2008568" y="0"/>
                  </a:lnTo>
                  <a:lnTo>
                    <a:pt x="2008568" y="411012"/>
                  </a:lnTo>
                  <a:close/>
                </a:path>
                <a:path w="2398395" h="411480">
                  <a:moveTo>
                    <a:pt x="2386775" y="64463"/>
                  </a:moveTo>
                  <a:lnTo>
                    <a:pt x="2348818" y="64463"/>
                  </a:lnTo>
                  <a:lnTo>
                    <a:pt x="2348818" y="457"/>
                  </a:lnTo>
                  <a:lnTo>
                    <a:pt x="2386775" y="457"/>
                  </a:lnTo>
                  <a:lnTo>
                    <a:pt x="2386775" y="64463"/>
                  </a:lnTo>
                  <a:close/>
                </a:path>
                <a:path w="2398395" h="411480">
                  <a:moveTo>
                    <a:pt x="2160857" y="231794"/>
                  </a:moveTo>
                  <a:lnTo>
                    <a:pt x="2118883" y="224143"/>
                  </a:lnTo>
                  <a:lnTo>
                    <a:pt x="2085399" y="202820"/>
                  </a:lnTo>
                  <a:lnTo>
                    <a:pt x="2063233" y="170267"/>
                  </a:lnTo>
                  <a:lnTo>
                    <a:pt x="2055215" y="128927"/>
                  </a:lnTo>
                  <a:lnTo>
                    <a:pt x="2063233" y="87587"/>
                  </a:lnTo>
                  <a:lnTo>
                    <a:pt x="2085399" y="55034"/>
                  </a:lnTo>
                  <a:lnTo>
                    <a:pt x="2118883" y="33710"/>
                  </a:lnTo>
                  <a:lnTo>
                    <a:pt x="2160857" y="26059"/>
                  </a:lnTo>
                  <a:lnTo>
                    <a:pt x="2186089" y="28717"/>
                  </a:lnTo>
                  <a:lnTo>
                    <a:pt x="2208705" y="36346"/>
                  </a:lnTo>
                  <a:lnTo>
                    <a:pt x="2228320" y="48433"/>
                  </a:lnTo>
                  <a:lnTo>
                    <a:pt x="2238994" y="58977"/>
                  </a:lnTo>
                  <a:lnTo>
                    <a:pt x="2160857" y="58977"/>
                  </a:lnTo>
                  <a:lnTo>
                    <a:pt x="2132946" y="64184"/>
                  </a:lnTo>
                  <a:lnTo>
                    <a:pt x="2110780" y="78693"/>
                  </a:lnTo>
                  <a:lnTo>
                    <a:pt x="2096160" y="100831"/>
                  </a:lnTo>
                  <a:lnTo>
                    <a:pt x="2090887" y="128927"/>
                  </a:lnTo>
                  <a:lnTo>
                    <a:pt x="2096160" y="157022"/>
                  </a:lnTo>
                  <a:lnTo>
                    <a:pt x="2110780" y="179160"/>
                  </a:lnTo>
                  <a:lnTo>
                    <a:pt x="2132946" y="193669"/>
                  </a:lnTo>
                  <a:lnTo>
                    <a:pt x="2160857" y="198877"/>
                  </a:lnTo>
                  <a:lnTo>
                    <a:pt x="2239060" y="198877"/>
                  </a:lnTo>
                  <a:lnTo>
                    <a:pt x="2228706" y="209228"/>
                  </a:lnTo>
                  <a:lnTo>
                    <a:pt x="2208933" y="221450"/>
                  </a:lnTo>
                  <a:lnTo>
                    <a:pt x="2186160" y="229130"/>
                  </a:lnTo>
                  <a:lnTo>
                    <a:pt x="2160857" y="231794"/>
                  </a:lnTo>
                  <a:close/>
                </a:path>
                <a:path w="2398395" h="411480">
                  <a:moveTo>
                    <a:pt x="2239060" y="198877"/>
                  </a:moveTo>
                  <a:lnTo>
                    <a:pt x="2160857" y="198877"/>
                  </a:lnTo>
                  <a:lnTo>
                    <a:pt x="2188504" y="193669"/>
                  </a:lnTo>
                  <a:lnTo>
                    <a:pt x="2210534" y="179160"/>
                  </a:lnTo>
                  <a:lnTo>
                    <a:pt x="2225104" y="157022"/>
                  </a:lnTo>
                  <a:lnTo>
                    <a:pt x="2230371" y="128927"/>
                  </a:lnTo>
                  <a:lnTo>
                    <a:pt x="2225104" y="100831"/>
                  </a:lnTo>
                  <a:lnTo>
                    <a:pt x="2210534" y="78693"/>
                  </a:lnTo>
                  <a:lnTo>
                    <a:pt x="2188504" y="64184"/>
                  </a:lnTo>
                  <a:lnTo>
                    <a:pt x="2160857" y="58977"/>
                  </a:lnTo>
                  <a:lnTo>
                    <a:pt x="2238994" y="58977"/>
                  </a:lnTo>
                  <a:lnTo>
                    <a:pt x="2244548" y="64463"/>
                  </a:lnTo>
                  <a:lnTo>
                    <a:pt x="2386775" y="64463"/>
                  </a:lnTo>
                  <a:lnTo>
                    <a:pt x="2386775" y="94638"/>
                  </a:lnTo>
                  <a:lnTo>
                    <a:pt x="2260554" y="94638"/>
                  </a:lnTo>
                  <a:lnTo>
                    <a:pt x="2262955" y="102695"/>
                  </a:lnTo>
                  <a:lnTo>
                    <a:pt x="2264670" y="111096"/>
                  </a:lnTo>
                  <a:lnTo>
                    <a:pt x="2265699" y="119840"/>
                  </a:lnTo>
                  <a:lnTo>
                    <a:pt x="2266042" y="128927"/>
                  </a:lnTo>
                  <a:lnTo>
                    <a:pt x="2265699" y="137749"/>
                  </a:lnTo>
                  <a:lnTo>
                    <a:pt x="2264670" y="146357"/>
                  </a:lnTo>
                  <a:lnTo>
                    <a:pt x="2262955" y="154708"/>
                  </a:lnTo>
                  <a:lnTo>
                    <a:pt x="2260554" y="162759"/>
                  </a:lnTo>
                  <a:lnTo>
                    <a:pt x="2386775" y="162759"/>
                  </a:lnTo>
                  <a:lnTo>
                    <a:pt x="2386775" y="192933"/>
                  </a:lnTo>
                  <a:lnTo>
                    <a:pt x="2245005" y="192933"/>
                  </a:lnTo>
                  <a:lnTo>
                    <a:pt x="2239060" y="198877"/>
                  </a:lnTo>
                  <a:close/>
                </a:path>
                <a:path w="2398395" h="411480">
                  <a:moveTo>
                    <a:pt x="2386775" y="162759"/>
                  </a:moveTo>
                  <a:lnTo>
                    <a:pt x="2348818" y="162759"/>
                  </a:lnTo>
                  <a:lnTo>
                    <a:pt x="2348818" y="94638"/>
                  </a:lnTo>
                  <a:lnTo>
                    <a:pt x="2386775" y="94638"/>
                  </a:lnTo>
                  <a:lnTo>
                    <a:pt x="2386775" y="162759"/>
                  </a:lnTo>
                  <a:close/>
                </a:path>
                <a:path w="2398395" h="411480">
                  <a:moveTo>
                    <a:pt x="2386775" y="303116"/>
                  </a:moveTo>
                  <a:lnTo>
                    <a:pt x="2348818" y="303116"/>
                  </a:lnTo>
                  <a:lnTo>
                    <a:pt x="2348818" y="192933"/>
                  </a:lnTo>
                  <a:lnTo>
                    <a:pt x="2386775" y="192933"/>
                  </a:lnTo>
                  <a:lnTo>
                    <a:pt x="2386775" y="303116"/>
                  </a:lnTo>
                  <a:close/>
                </a:path>
                <a:path w="2398395" h="411480">
                  <a:moveTo>
                    <a:pt x="2398209" y="400954"/>
                  </a:moveTo>
                  <a:lnTo>
                    <a:pt x="2124271" y="400954"/>
                  </a:lnTo>
                  <a:lnTo>
                    <a:pt x="2124271" y="272027"/>
                  </a:lnTo>
                  <a:lnTo>
                    <a:pt x="2162229" y="272027"/>
                  </a:lnTo>
                  <a:lnTo>
                    <a:pt x="2162229" y="370322"/>
                  </a:lnTo>
                  <a:lnTo>
                    <a:pt x="2398209" y="370322"/>
                  </a:lnTo>
                  <a:lnTo>
                    <a:pt x="2398209" y="40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8770" y="1272326"/>
              <a:ext cx="107314" cy="245745"/>
            </a:xfrm>
            <a:custGeom>
              <a:avLst/>
              <a:gdLst/>
              <a:ahLst/>
              <a:cxnLst/>
              <a:rect l="l" t="t" r="r" b="b"/>
              <a:pathLst>
                <a:path w="107315" h="245744">
                  <a:moveTo>
                    <a:pt x="0" y="195676"/>
                  </a:moveTo>
                  <a:lnTo>
                    <a:pt x="0" y="222650"/>
                  </a:lnTo>
                  <a:lnTo>
                    <a:pt x="71799" y="222650"/>
                  </a:lnTo>
                  <a:lnTo>
                    <a:pt x="71799" y="245510"/>
                  </a:lnTo>
                  <a:lnTo>
                    <a:pt x="107013" y="245510"/>
                  </a:lnTo>
                  <a:lnTo>
                    <a:pt x="107013" y="0"/>
                  </a:lnTo>
                  <a:lnTo>
                    <a:pt x="71799" y="0"/>
                  </a:lnTo>
                  <a:lnTo>
                    <a:pt x="71799" y="195676"/>
                  </a:lnTo>
                  <a:lnTo>
                    <a:pt x="0" y="195676"/>
                  </a:lnTo>
                  <a:close/>
                </a:path>
              </a:pathLst>
            </a:custGeom>
            <a:ln w="9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541" y="1274421"/>
              <a:ext cx="228583" cy="2481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4561" y="1265011"/>
              <a:ext cx="1101725" cy="411480"/>
            </a:xfrm>
            <a:custGeom>
              <a:avLst/>
              <a:gdLst/>
              <a:ahLst/>
              <a:cxnLst/>
              <a:rect l="l" t="t" r="r" b="b"/>
              <a:pathLst>
                <a:path w="1101725" h="411480">
                  <a:moveTo>
                    <a:pt x="239180" y="374894"/>
                  </a:moveTo>
                  <a:lnTo>
                    <a:pt x="37043" y="374894"/>
                  </a:lnTo>
                  <a:lnTo>
                    <a:pt x="37043" y="336033"/>
                  </a:lnTo>
                  <a:lnTo>
                    <a:pt x="239180" y="336033"/>
                  </a:lnTo>
                  <a:lnTo>
                    <a:pt x="239180" y="374894"/>
                  </a:lnTo>
                  <a:close/>
                </a:path>
                <a:path w="1101725" h="411480">
                  <a:moveTo>
                    <a:pt x="239180" y="307230"/>
                  </a:moveTo>
                  <a:lnTo>
                    <a:pt x="37043" y="307230"/>
                  </a:lnTo>
                  <a:lnTo>
                    <a:pt x="37043" y="268826"/>
                  </a:lnTo>
                  <a:lnTo>
                    <a:pt x="0" y="268826"/>
                  </a:lnTo>
                  <a:lnTo>
                    <a:pt x="0" y="404611"/>
                  </a:lnTo>
                  <a:lnTo>
                    <a:pt x="275766" y="404611"/>
                  </a:lnTo>
                  <a:lnTo>
                    <a:pt x="275766" y="268826"/>
                  </a:lnTo>
                  <a:lnTo>
                    <a:pt x="239180" y="268826"/>
                  </a:lnTo>
                  <a:lnTo>
                    <a:pt x="239180" y="307230"/>
                  </a:lnTo>
                  <a:close/>
                </a:path>
                <a:path w="1101725" h="411480">
                  <a:moveTo>
                    <a:pt x="240095" y="457"/>
                  </a:moveTo>
                  <a:lnTo>
                    <a:pt x="240095" y="253739"/>
                  </a:lnTo>
                  <a:lnTo>
                    <a:pt x="275766" y="253739"/>
                  </a:lnTo>
                  <a:lnTo>
                    <a:pt x="275766" y="457"/>
                  </a:lnTo>
                  <a:lnTo>
                    <a:pt x="240095" y="457"/>
                  </a:lnTo>
                  <a:close/>
                </a:path>
                <a:path w="1101725" h="411480">
                  <a:moveTo>
                    <a:pt x="461440" y="82293"/>
                  </a:moveTo>
                  <a:lnTo>
                    <a:pt x="512660" y="82293"/>
                  </a:lnTo>
                  <a:lnTo>
                    <a:pt x="512660" y="274770"/>
                  </a:lnTo>
                  <a:lnTo>
                    <a:pt x="499705" y="275377"/>
                  </a:lnTo>
                  <a:lnTo>
                    <a:pt x="486878" y="275856"/>
                  </a:lnTo>
                  <a:lnTo>
                    <a:pt x="474138" y="276249"/>
                  </a:lnTo>
                  <a:lnTo>
                    <a:pt x="461440" y="276599"/>
                  </a:lnTo>
                  <a:lnTo>
                    <a:pt x="461440" y="82293"/>
                  </a:lnTo>
                  <a:close/>
                </a:path>
                <a:path w="1101725" h="411480">
                  <a:moveTo>
                    <a:pt x="546959" y="82293"/>
                  </a:moveTo>
                  <a:lnTo>
                    <a:pt x="580801" y="82293"/>
                  </a:lnTo>
                  <a:lnTo>
                    <a:pt x="580801" y="52119"/>
                  </a:lnTo>
                  <a:lnTo>
                    <a:pt x="393298" y="52119"/>
                  </a:lnTo>
                  <a:lnTo>
                    <a:pt x="393298" y="82293"/>
                  </a:lnTo>
                  <a:lnTo>
                    <a:pt x="427140" y="82293"/>
                  </a:lnTo>
                  <a:lnTo>
                    <a:pt x="427140" y="277513"/>
                  </a:lnTo>
                  <a:lnTo>
                    <a:pt x="415815" y="277777"/>
                  </a:lnTo>
                  <a:lnTo>
                    <a:pt x="405132" y="277913"/>
                  </a:lnTo>
                  <a:lnTo>
                    <a:pt x="395049" y="277963"/>
                  </a:lnTo>
                  <a:lnTo>
                    <a:pt x="385524" y="277970"/>
                  </a:lnTo>
                  <a:lnTo>
                    <a:pt x="389183" y="309059"/>
                  </a:lnTo>
                  <a:lnTo>
                    <a:pt x="434543" y="308587"/>
                  </a:lnTo>
                  <a:lnTo>
                    <a:pt x="486936" y="306659"/>
                  </a:lnTo>
                  <a:lnTo>
                    <a:pt x="541214" y="302501"/>
                  </a:lnTo>
                  <a:lnTo>
                    <a:pt x="592235" y="295343"/>
                  </a:lnTo>
                  <a:lnTo>
                    <a:pt x="589948" y="267912"/>
                  </a:lnTo>
                  <a:lnTo>
                    <a:pt x="579694" y="269205"/>
                  </a:lnTo>
                  <a:lnTo>
                    <a:pt x="568968" y="270369"/>
                  </a:lnTo>
                  <a:lnTo>
                    <a:pt x="557985" y="271448"/>
                  </a:lnTo>
                  <a:lnTo>
                    <a:pt x="546959" y="272484"/>
                  </a:lnTo>
                  <a:lnTo>
                    <a:pt x="546959" y="82293"/>
                  </a:lnTo>
                  <a:close/>
                </a:path>
                <a:path w="1101725" h="411480">
                  <a:moveTo>
                    <a:pt x="624705" y="156358"/>
                  </a:moveTo>
                  <a:lnTo>
                    <a:pt x="568911" y="156358"/>
                  </a:lnTo>
                  <a:lnTo>
                    <a:pt x="568911" y="189276"/>
                  </a:lnTo>
                  <a:lnTo>
                    <a:pt x="624705" y="189276"/>
                  </a:lnTo>
                  <a:lnTo>
                    <a:pt x="624705" y="388610"/>
                  </a:lnTo>
                  <a:lnTo>
                    <a:pt x="659919" y="388610"/>
                  </a:lnTo>
                  <a:lnTo>
                    <a:pt x="659919" y="10058"/>
                  </a:lnTo>
                  <a:lnTo>
                    <a:pt x="624705" y="10058"/>
                  </a:lnTo>
                  <a:lnTo>
                    <a:pt x="624705" y="156358"/>
                  </a:lnTo>
                  <a:close/>
                </a:path>
                <a:path w="1101725" h="411480">
                  <a:moveTo>
                    <a:pt x="703822" y="457"/>
                  </a:moveTo>
                  <a:lnTo>
                    <a:pt x="703822" y="410098"/>
                  </a:lnTo>
                  <a:lnTo>
                    <a:pt x="739950" y="410098"/>
                  </a:lnTo>
                  <a:lnTo>
                    <a:pt x="739950" y="457"/>
                  </a:lnTo>
                  <a:lnTo>
                    <a:pt x="703822" y="457"/>
                  </a:lnTo>
                  <a:close/>
                </a:path>
                <a:path w="1101725" h="411480">
                  <a:moveTo>
                    <a:pt x="1063736" y="0"/>
                  </a:moveTo>
                  <a:lnTo>
                    <a:pt x="1063736" y="411012"/>
                  </a:lnTo>
                  <a:lnTo>
                    <a:pt x="1101237" y="411012"/>
                  </a:lnTo>
                  <a:lnTo>
                    <a:pt x="1101237" y="0"/>
                  </a:lnTo>
                  <a:lnTo>
                    <a:pt x="1063736" y="0"/>
                  </a:lnTo>
                  <a:close/>
                </a:path>
                <a:path w="1101725" h="411480">
                  <a:moveTo>
                    <a:pt x="884922" y="31546"/>
                  </a:moveTo>
                  <a:lnTo>
                    <a:pt x="842970" y="41625"/>
                  </a:lnTo>
                  <a:lnTo>
                    <a:pt x="809978" y="70349"/>
                  </a:lnTo>
                  <a:lnTo>
                    <a:pt x="788391" y="115447"/>
                  </a:lnTo>
                  <a:lnTo>
                    <a:pt x="780652" y="174646"/>
                  </a:lnTo>
                  <a:lnTo>
                    <a:pt x="788391" y="233844"/>
                  </a:lnTo>
                  <a:lnTo>
                    <a:pt x="809978" y="278942"/>
                  </a:lnTo>
                  <a:lnTo>
                    <a:pt x="842970" y="307666"/>
                  </a:lnTo>
                  <a:lnTo>
                    <a:pt x="884922" y="317746"/>
                  </a:lnTo>
                  <a:lnTo>
                    <a:pt x="926875" y="307666"/>
                  </a:lnTo>
                  <a:lnTo>
                    <a:pt x="959866" y="278942"/>
                  </a:lnTo>
                  <a:lnTo>
                    <a:pt x="981453" y="233844"/>
                  </a:lnTo>
                  <a:lnTo>
                    <a:pt x="989192" y="174646"/>
                  </a:lnTo>
                  <a:lnTo>
                    <a:pt x="981453" y="115447"/>
                  </a:lnTo>
                  <a:lnTo>
                    <a:pt x="959866" y="70349"/>
                  </a:lnTo>
                  <a:lnTo>
                    <a:pt x="926875" y="41625"/>
                  </a:lnTo>
                  <a:lnTo>
                    <a:pt x="884922" y="31546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122" y="1325626"/>
              <a:ext cx="146266" cy="228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06043" y="1265011"/>
              <a:ext cx="795020" cy="411480"/>
            </a:xfrm>
            <a:custGeom>
              <a:avLst/>
              <a:gdLst/>
              <a:ahLst/>
              <a:cxnLst/>
              <a:rect l="l" t="t" r="r" b="b"/>
              <a:pathLst>
                <a:path w="795019" h="411480">
                  <a:moveTo>
                    <a:pt x="146343" y="73150"/>
                  </a:moveTo>
                  <a:lnTo>
                    <a:pt x="242839" y="73150"/>
                  </a:lnTo>
                  <a:lnTo>
                    <a:pt x="242839" y="42061"/>
                  </a:lnTo>
                  <a:lnTo>
                    <a:pt x="13719" y="42061"/>
                  </a:lnTo>
                  <a:lnTo>
                    <a:pt x="13719" y="73150"/>
                  </a:lnTo>
                  <a:lnTo>
                    <a:pt x="108843" y="73150"/>
                  </a:lnTo>
                  <a:lnTo>
                    <a:pt x="108843" y="125269"/>
                  </a:lnTo>
                  <a:lnTo>
                    <a:pt x="100132" y="178746"/>
                  </a:lnTo>
                  <a:lnTo>
                    <a:pt x="76544" y="229394"/>
                  </a:lnTo>
                  <a:lnTo>
                    <a:pt x="41895" y="271984"/>
                  </a:lnTo>
                  <a:lnTo>
                    <a:pt x="0" y="301287"/>
                  </a:lnTo>
                  <a:lnTo>
                    <a:pt x="21951" y="331461"/>
                  </a:lnTo>
                  <a:lnTo>
                    <a:pt x="55500" y="308709"/>
                  </a:lnTo>
                  <a:lnTo>
                    <a:pt x="85233" y="277342"/>
                  </a:lnTo>
                  <a:lnTo>
                    <a:pt x="109736" y="239202"/>
                  </a:lnTo>
                  <a:lnTo>
                    <a:pt x="127593" y="196133"/>
                  </a:lnTo>
                  <a:lnTo>
                    <a:pt x="145993" y="236345"/>
                  </a:lnTo>
                  <a:lnTo>
                    <a:pt x="170867" y="271627"/>
                  </a:lnTo>
                  <a:lnTo>
                    <a:pt x="200972" y="300480"/>
                  </a:lnTo>
                  <a:lnTo>
                    <a:pt x="235064" y="321403"/>
                  </a:lnTo>
                  <a:lnTo>
                    <a:pt x="256101" y="291229"/>
                  </a:lnTo>
                  <a:lnTo>
                    <a:pt x="213484" y="264269"/>
                  </a:lnTo>
                  <a:lnTo>
                    <a:pt x="178585" y="224708"/>
                  </a:lnTo>
                  <a:lnTo>
                    <a:pt x="155004" y="176917"/>
                  </a:lnTo>
                  <a:lnTo>
                    <a:pt x="146343" y="125269"/>
                  </a:lnTo>
                  <a:lnTo>
                    <a:pt x="146343" y="73150"/>
                  </a:lnTo>
                  <a:close/>
                </a:path>
                <a:path w="795019" h="411480">
                  <a:moveTo>
                    <a:pt x="298175" y="457"/>
                  </a:moveTo>
                  <a:lnTo>
                    <a:pt x="298175" y="410098"/>
                  </a:lnTo>
                  <a:lnTo>
                    <a:pt x="335676" y="410098"/>
                  </a:lnTo>
                  <a:lnTo>
                    <a:pt x="335676" y="457"/>
                  </a:lnTo>
                  <a:lnTo>
                    <a:pt x="298175" y="457"/>
                  </a:lnTo>
                  <a:close/>
                </a:path>
                <a:path w="795019" h="411480">
                  <a:moveTo>
                    <a:pt x="604582" y="35660"/>
                  </a:moveTo>
                  <a:lnTo>
                    <a:pt x="567539" y="35660"/>
                  </a:lnTo>
                  <a:lnTo>
                    <a:pt x="567539" y="109268"/>
                  </a:lnTo>
                  <a:lnTo>
                    <a:pt x="561872" y="155605"/>
                  </a:lnTo>
                  <a:lnTo>
                    <a:pt x="546129" y="199725"/>
                  </a:lnTo>
                  <a:lnTo>
                    <a:pt x="522198" y="239193"/>
                  </a:lnTo>
                  <a:lnTo>
                    <a:pt x="491967" y="271573"/>
                  </a:lnTo>
                  <a:lnTo>
                    <a:pt x="457324" y="294429"/>
                  </a:lnTo>
                  <a:lnTo>
                    <a:pt x="480190" y="325061"/>
                  </a:lnTo>
                  <a:lnTo>
                    <a:pt x="514389" y="301823"/>
                  </a:lnTo>
                  <a:lnTo>
                    <a:pt x="544216" y="270141"/>
                  </a:lnTo>
                  <a:lnTo>
                    <a:pt x="568554" y="231516"/>
                  </a:lnTo>
                  <a:lnTo>
                    <a:pt x="586289" y="187447"/>
                  </a:lnTo>
                  <a:lnTo>
                    <a:pt x="604532" y="229208"/>
                  </a:lnTo>
                  <a:lnTo>
                    <a:pt x="628992" y="265740"/>
                  </a:lnTo>
                  <a:lnTo>
                    <a:pt x="658511" y="295586"/>
                  </a:lnTo>
                  <a:lnTo>
                    <a:pt x="691931" y="317288"/>
                  </a:lnTo>
                  <a:lnTo>
                    <a:pt x="714340" y="287114"/>
                  </a:lnTo>
                  <a:lnTo>
                    <a:pt x="679569" y="265282"/>
                  </a:lnTo>
                  <a:lnTo>
                    <a:pt x="649429" y="234256"/>
                  </a:lnTo>
                  <a:lnTo>
                    <a:pt x="625700" y="196360"/>
                  </a:lnTo>
                  <a:lnTo>
                    <a:pt x="610158" y="153922"/>
                  </a:lnTo>
                  <a:lnTo>
                    <a:pt x="604582" y="109268"/>
                  </a:lnTo>
                  <a:lnTo>
                    <a:pt x="604582" y="35660"/>
                  </a:lnTo>
                  <a:close/>
                </a:path>
                <a:path w="795019" h="411480">
                  <a:moveTo>
                    <a:pt x="757329" y="0"/>
                  </a:moveTo>
                  <a:lnTo>
                    <a:pt x="757329" y="411012"/>
                  </a:lnTo>
                  <a:lnTo>
                    <a:pt x="794829" y="411012"/>
                  </a:lnTo>
                  <a:lnTo>
                    <a:pt x="794829" y="0"/>
                  </a:lnTo>
                  <a:lnTo>
                    <a:pt x="757329" y="0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428" y="1319226"/>
              <a:ext cx="149010" cy="1494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8095" y="1354886"/>
              <a:ext cx="97789" cy="776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47520" y="1265469"/>
              <a:ext cx="343535" cy="400685"/>
            </a:xfrm>
            <a:custGeom>
              <a:avLst/>
              <a:gdLst/>
              <a:ahLst/>
              <a:cxnLst/>
              <a:rect l="l" t="t" r="r" b="b"/>
              <a:pathLst>
                <a:path w="343535" h="400685">
                  <a:moveTo>
                    <a:pt x="293602" y="192476"/>
                  </a:moveTo>
                  <a:lnTo>
                    <a:pt x="293602" y="302658"/>
                  </a:lnTo>
                  <a:lnTo>
                    <a:pt x="331560" y="302658"/>
                  </a:lnTo>
                  <a:lnTo>
                    <a:pt x="331560" y="0"/>
                  </a:lnTo>
                  <a:lnTo>
                    <a:pt x="293602" y="0"/>
                  </a:lnTo>
                  <a:lnTo>
                    <a:pt x="293602" y="64006"/>
                  </a:lnTo>
                  <a:lnTo>
                    <a:pt x="189332" y="64006"/>
                  </a:lnTo>
                  <a:lnTo>
                    <a:pt x="173104" y="47976"/>
                  </a:lnTo>
                  <a:lnTo>
                    <a:pt x="153489" y="35889"/>
                  </a:lnTo>
                  <a:lnTo>
                    <a:pt x="130873" y="28259"/>
                  </a:lnTo>
                  <a:lnTo>
                    <a:pt x="105641" y="25602"/>
                  </a:lnTo>
                  <a:lnTo>
                    <a:pt x="63668" y="33253"/>
                  </a:lnTo>
                  <a:lnTo>
                    <a:pt x="30183" y="54576"/>
                  </a:lnTo>
                  <a:lnTo>
                    <a:pt x="8017" y="87130"/>
                  </a:lnTo>
                  <a:lnTo>
                    <a:pt x="0" y="128469"/>
                  </a:lnTo>
                  <a:lnTo>
                    <a:pt x="8017" y="169809"/>
                  </a:lnTo>
                  <a:lnTo>
                    <a:pt x="30183" y="202363"/>
                  </a:lnTo>
                  <a:lnTo>
                    <a:pt x="63668" y="223686"/>
                  </a:lnTo>
                  <a:lnTo>
                    <a:pt x="105641" y="231337"/>
                  </a:lnTo>
                  <a:lnTo>
                    <a:pt x="130944" y="228672"/>
                  </a:lnTo>
                  <a:lnTo>
                    <a:pt x="153718" y="220993"/>
                  </a:lnTo>
                  <a:lnTo>
                    <a:pt x="173490" y="208770"/>
                  </a:lnTo>
                  <a:lnTo>
                    <a:pt x="189789" y="192476"/>
                  </a:lnTo>
                  <a:lnTo>
                    <a:pt x="293602" y="192476"/>
                  </a:lnTo>
                  <a:close/>
                </a:path>
                <a:path w="343535" h="400685">
                  <a:moveTo>
                    <a:pt x="107013" y="369865"/>
                  </a:moveTo>
                  <a:lnTo>
                    <a:pt x="107013" y="271570"/>
                  </a:lnTo>
                  <a:lnTo>
                    <a:pt x="69055" y="271570"/>
                  </a:lnTo>
                  <a:lnTo>
                    <a:pt x="69055" y="400497"/>
                  </a:lnTo>
                  <a:lnTo>
                    <a:pt x="342993" y="400497"/>
                  </a:lnTo>
                  <a:lnTo>
                    <a:pt x="342993" y="369865"/>
                  </a:lnTo>
                  <a:lnTo>
                    <a:pt x="107013" y="369865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8857" y="942352"/>
            <a:ext cx="254845" cy="21234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79449" y="921684"/>
            <a:ext cx="438784" cy="250190"/>
            <a:chOff x="1379449" y="921684"/>
            <a:chExt cx="438784" cy="250190"/>
          </a:xfrm>
        </p:grpSpPr>
        <p:sp>
          <p:nvSpPr>
            <p:cNvPr id="18" name="object 18"/>
            <p:cNvSpPr/>
            <p:nvPr/>
          </p:nvSpPr>
          <p:spPr>
            <a:xfrm>
              <a:off x="1382282" y="924517"/>
              <a:ext cx="433070" cy="244475"/>
            </a:xfrm>
            <a:custGeom>
              <a:avLst/>
              <a:gdLst/>
              <a:ahLst/>
              <a:cxnLst/>
              <a:rect l="l" t="t" r="r" b="b"/>
              <a:pathLst>
                <a:path w="433069" h="244475">
                  <a:moveTo>
                    <a:pt x="13601" y="193354"/>
                  </a:moveTo>
                  <a:lnTo>
                    <a:pt x="0" y="175134"/>
                  </a:lnTo>
                  <a:lnTo>
                    <a:pt x="25392" y="157198"/>
                  </a:lnTo>
                  <a:lnTo>
                    <a:pt x="46244" y="130976"/>
                  </a:lnTo>
                  <a:lnTo>
                    <a:pt x="60364" y="99299"/>
                  </a:lnTo>
                  <a:lnTo>
                    <a:pt x="65558" y="64995"/>
                  </a:lnTo>
                  <a:lnTo>
                    <a:pt x="65558" y="21211"/>
                  </a:lnTo>
                  <a:lnTo>
                    <a:pt x="87593" y="21211"/>
                  </a:lnTo>
                  <a:lnTo>
                    <a:pt x="87593" y="64995"/>
                  </a:lnTo>
                  <a:lnTo>
                    <a:pt x="92706" y="98045"/>
                  </a:lnTo>
                  <a:lnTo>
                    <a:pt x="98875" y="111498"/>
                  </a:lnTo>
                  <a:lnTo>
                    <a:pt x="76712" y="111498"/>
                  </a:lnTo>
                  <a:lnTo>
                    <a:pt x="66162" y="137711"/>
                  </a:lnTo>
                  <a:lnTo>
                    <a:pt x="51685" y="160687"/>
                  </a:lnTo>
                  <a:lnTo>
                    <a:pt x="33944" y="179532"/>
                  </a:lnTo>
                  <a:lnTo>
                    <a:pt x="13601" y="193354"/>
                  </a:lnTo>
                  <a:close/>
                </a:path>
                <a:path w="433069" h="244475">
                  <a:moveTo>
                    <a:pt x="139550" y="188731"/>
                  </a:moveTo>
                  <a:lnTo>
                    <a:pt x="119671" y="175822"/>
                  </a:lnTo>
                  <a:lnTo>
                    <a:pt x="102112" y="158069"/>
                  </a:lnTo>
                  <a:lnTo>
                    <a:pt x="87563" y="136339"/>
                  </a:lnTo>
                  <a:lnTo>
                    <a:pt x="76712" y="111498"/>
                  </a:lnTo>
                  <a:lnTo>
                    <a:pt x="98875" y="111498"/>
                  </a:lnTo>
                  <a:lnTo>
                    <a:pt x="106669" y="128495"/>
                  </a:lnTo>
                  <a:lnTo>
                    <a:pt x="127415" y="153642"/>
                  </a:lnTo>
                  <a:lnTo>
                    <a:pt x="152880" y="170783"/>
                  </a:lnTo>
                  <a:lnTo>
                    <a:pt x="139550" y="188731"/>
                  </a:lnTo>
                  <a:close/>
                </a:path>
                <a:path w="433069" h="244475">
                  <a:moveTo>
                    <a:pt x="200757" y="244481"/>
                  </a:moveTo>
                  <a:lnTo>
                    <a:pt x="178450" y="244481"/>
                  </a:lnTo>
                  <a:lnTo>
                    <a:pt x="178450" y="0"/>
                  </a:lnTo>
                  <a:lnTo>
                    <a:pt x="200757" y="0"/>
                  </a:lnTo>
                  <a:lnTo>
                    <a:pt x="200757" y="244481"/>
                  </a:lnTo>
                  <a:close/>
                </a:path>
                <a:path w="433069" h="244475">
                  <a:moveTo>
                    <a:pt x="425724" y="38344"/>
                  </a:moveTo>
                  <a:lnTo>
                    <a:pt x="403146" y="38344"/>
                  </a:lnTo>
                  <a:lnTo>
                    <a:pt x="403146" y="271"/>
                  </a:lnTo>
                  <a:lnTo>
                    <a:pt x="425724" y="271"/>
                  </a:lnTo>
                  <a:lnTo>
                    <a:pt x="425724" y="38344"/>
                  </a:lnTo>
                  <a:close/>
                </a:path>
                <a:path w="433069" h="244475">
                  <a:moveTo>
                    <a:pt x="291342" y="137877"/>
                  </a:moveTo>
                  <a:lnTo>
                    <a:pt x="266375" y="133326"/>
                  </a:lnTo>
                  <a:lnTo>
                    <a:pt x="246457" y="120642"/>
                  </a:lnTo>
                  <a:lnTo>
                    <a:pt x="233273" y="101279"/>
                  </a:lnTo>
                  <a:lnTo>
                    <a:pt x="228504" y="76689"/>
                  </a:lnTo>
                  <a:lnTo>
                    <a:pt x="233273" y="52099"/>
                  </a:lnTo>
                  <a:lnTo>
                    <a:pt x="246457" y="32735"/>
                  </a:lnTo>
                  <a:lnTo>
                    <a:pt x="266375" y="20051"/>
                  </a:lnTo>
                  <a:lnTo>
                    <a:pt x="291342" y="15501"/>
                  </a:lnTo>
                  <a:lnTo>
                    <a:pt x="306351" y="17081"/>
                  </a:lnTo>
                  <a:lnTo>
                    <a:pt x="319803" y="21619"/>
                  </a:lnTo>
                  <a:lnTo>
                    <a:pt x="331471" y="28809"/>
                  </a:lnTo>
                  <a:lnTo>
                    <a:pt x="337820" y="35081"/>
                  </a:lnTo>
                  <a:lnTo>
                    <a:pt x="291342" y="35081"/>
                  </a:lnTo>
                  <a:lnTo>
                    <a:pt x="274740" y="38178"/>
                  </a:lnTo>
                  <a:lnTo>
                    <a:pt x="261555" y="46809"/>
                  </a:lnTo>
                  <a:lnTo>
                    <a:pt x="252859" y="59977"/>
                  </a:lnTo>
                  <a:lnTo>
                    <a:pt x="249722" y="76689"/>
                  </a:lnTo>
                  <a:lnTo>
                    <a:pt x="252859" y="93401"/>
                  </a:lnTo>
                  <a:lnTo>
                    <a:pt x="261555" y="106569"/>
                  </a:lnTo>
                  <a:lnTo>
                    <a:pt x="274740" y="115199"/>
                  </a:lnTo>
                  <a:lnTo>
                    <a:pt x="291342" y="118297"/>
                  </a:lnTo>
                  <a:lnTo>
                    <a:pt x="337859" y="118297"/>
                  </a:lnTo>
                  <a:lnTo>
                    <a:pt x="331700" y="124454"/>
                  </a:lnTo>
                  <a:lnTo>
                    <a:pt x="319939" y="131724"/>
                  </a:lnTo>
                  <a:lnTo>
                    <a:pt x="306393" y="136292"/>
                  </a:lnTo>
                  <a:lnTo>
                    <a:pt x="291342" y="137877"/>
                  </a:lnTo>
                  <a:close/>
                </a:path>
                <a:path w="433069" h="244475">
                  <a:moveTo>
                    <a:pt x="337859" y="118297"/>
                  </a:moveTo>
                  <a:lnTo>
                    <a:pt x="291342" y="118297"/>
                  </a:lnTo>
                  <a:lnTo>
                    <a:pt x="307787" y="115199"/>
                  </a:lnTo>
                  <a:lnTo>
                    <a:pt x="320891" y="106569"/>
                  </a:lnTo>
                  <a:lnTo>
                    <a:pt x="329558" y="93401"/>
                  </a:lnTo>
                  <a:lnTo>
                    <a:pt x="332691" y="76689"/>
                  </a:lnTo>
                  <a:lnTo>
                    <a:pt x="329558" y="59977"/>
                  </a:lnTo>
                  <a:lnTo>
                    <a:pt x="320891" y="46809"/>
                  </a:lnTo>
                  <a:lnTo>
                    <a:pt x="307787" y="38178"/>
                  </a:lnTo>
                  <a:lnTo>
                    <a:pt x="291342" y="35081"/>
                  </a:lnTo>
                  <a:lnTo>
                    <a:pt x="337820" y="35081"/>
                  </a:lnTo>
                  <a:lnTo>
                    <a:pt x="341123" y="38344"/>
                  </a:lnTo>
                  <a:lnTo>
                    <a:pt x="425724" y="38344"/>
                  </a:lnTo>
                  <a:lnTo>
                    <a:pt x="425724" y="56293"/>
                  </a:lnTo>
                  <a:lnTo>
                    <a:pt x="350644" y="56293"/>
                  </a:lnTo>
                  <a:lnTo>
                    <a:pt x="352821" y="62548"/>
                  </a:lnTo>
                  <a:lnTo>
                    <a:pt x="353909" y="69346"/>
                  </a:lnTo>
                  <a:lnTo>
                    <a:pt x="353909" y="83759"/>
                  </a:lnTo>
                  <a:lnTo>
                    <a:pt x="352821" y="90558"/>
                  </a:lnTo>
                  <a:lnTo>
                    <a:pt x="350644" y="96813"/>
                  </a:lnTo>
                  <a:lnTo>
                    <a:pt x="425724" y="96813"/>
                  </a:lnTo>
                  <a:lnTo>
                    <a:pt x="425724" y="114762"/>
                  </a:lnTo>
                  <a:lnTo>
                    <a:pt x="341396" y="114762"/>
                  </a:lnTo>
                  <a:lnTo>
                    <a:pt x="337859" y="118297"/>
                  </a:lnTo>
                  <a:close/>
                </a:path>
                <a:path w="433069" h="244475">
                  <a:moveTo>
                    <a:pt x="425724" y="96813"/>
                  </a:moveTo>
                  <a:lnTo>
                    <a:pt x="403146" y="96813"/>
                  </a:lnTo>
                  <a:lnTo>
                    <a:pt x="403146" y="56293"/>
                  </a:lnTo>
                  <a:lnTo>
                    <a:pt x="425724" y="56293"/>
                  </a:lnTo>
                  <a:lnTo>
                    <a:pt x="425724" y="96813"/>
                  </a:lnTo>
                  <a:close/>
                </a:path>
                <a:path w="433069" h="244475">
                  <a:moveTo>
                    <a:pt x="425724" y="180301"/>
                  </a:moveTo>
                  <a:lnTo>
                    <a:pt x="403146" y="180301"/>
                  </a:lnTo>
                  <a:lnTo>
                    <a:pt x="403146" y="114762"/>
                  </a:lnTo>
                  <a:lnTo>
                    <a:pt x="425724" y="114762"/>
                  </a:lnTo>
                  <a:lnTo>
                    <a:pt x="425724" y="180301"/>
                  </a:lnTo>
                  <a:close/>
                </a:path>
                <a:path w="433069" h="244475">
                  <a:moveTo>
                    <a:pt x="432525" y="238498"/>
                  </a:moveTo>
                  <a:lnTo>
                    <a:pt x="269580" y="238498"/>
                  </a:lnTo>
                  <a:lnTo>
                    <a:pt x="269580" y="161809"/>
                  </a:lnTo>
                  <a:lnTo>
                    <a:pt x="292158" y="161809"/>
                  </a:lnTo>
                  <a:lnTo>
                    <a:pt x="292158" y="220277"/>
                  </a:lnTo>
                  <a:lnTo>
                    <a:pt x="432525" y="220277"/>
                  </a:lnTo>
                  <a:lnTo>
                    <a:pt x="432525" y="238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9449" y="942896"/>
              <a:ext cx="158546" cy="1778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60733" y="924517"/>
              <a:ext cx="22860" cy="244475"/>
            </a:xfrm>
            <a:custGeom>
              <a:avLst/>
              <a:gdLst/>
              <a:ahLst/>
              <a:cxnLst/>
              <a:rect l="l" t="t" r="r" b="b"/>
              <a:pathLst>
                <a:path w="22859" h="244475">
                  <a:moveTo>
                    <a:pt x="0" y="0"/>
                  </a:moveTo>
                  <a:lnTo>
                    <a:pt x="0" y="244481"/>
                  </a:lnTo>
                  <a:lnTo>
                    <a:pt x="22306" y="244481"/>
                  </a:lnTo>
                  <a:lnTo>
                    <a:pt x="22306" y="0"/>
                  </a:lnTo>
                  <a:lnTo>
                    <a:pt x="0" y="0"/>
                  </a:lnTo>
                  <a:close/>
                </a:path>
              </a:pathLst>
            </a:custGeom>
            <a:ln w="5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7953" y="921956"/>
              <a:ext cx="209687" cy="243892"/>
            </a:xfrm>
            <a:prstGeom prst="rect">
              <a:avLst/>
            </a:prstGeom>
          </p:spPr>
        </p:pic>
      </p:grpSp>
      <p:pic>
        <p:nvPicPr>
          <p:cNvPr id="22" name="KakaoTalk_20220208_093521303">
            <a:hlinkClick r:id="" action="ppaction://media"/>
            <a:extLst>
              <a:ext uri="{FF2B5EF4-FFF2-40B4-BE49-F238E27FC236}">
                <a16:creationId xmlns:a16="http://schemas.microsoft.com/office/drawing/2014/main" id="{0ABD2DD8-6BDB-4D65-838E-B2902BD58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62400" y="2128254"/>
            <a:ext cx="10651433" cy="5987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10700"/>
            <a:ext cx="18288000" cy="876300"/>
            <a:chOff x="0" y="9410700"/>
            <a:chExt cx="18288000" cy="876300"/>
          </a:xfrm>
        </p:grpSpPr>
        <p:sp>
          <p:nvSpPr>
            <p:cNvPr id="3" name="object 3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627" y="9778877"/>
              <a:ext cx="101724" cy="169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8112" y="10095708"/>
              <a:ext cx="114982" cy="1723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93218" y="1262725"/>
            <a:ext cx="4737100" cy="442595"/>
          </a:xfrm>
          <a:custGeom>
            <a:avLst/>
            <a:gdLst/>
            <a:ahLst/>
            <a:cxnLst/>
            <a:rect l="l" t="t" r="r" b="b"/>
            <a:pathLst>
              <a:path w="4737100" h="442594">
                <a:moveTo>
                  <a:pt x="230948" y="63092"/>
                </a:moveTo>
                <a:lnTo>
                  <a:pt x="10975" y="63092"/>
                </a:lnTo>
                <a:lnTo>
                  <a:pt x="10975" y="32917"/>
                </a:lnTo>
                <a:lnTo>
                  <a:pt x="230948" y="32917"/>
                </a:lnTo>
                <a:lnTo>
                  <a:pt x="230948" y="63092"/>
                </a:lnTo>
                <a:close/>
              </a:path>
              <a:path w="4737100" h="442594">
                <a:moveTo>
                  <a:pt x="19207" y="242309"/>
                </a:moveTo>
                <a:lnTo>
                  <a:pt x="0" y="212592"/>
                </a:lnTo>
                <a:lnTo>
                  <a:pt x="42123" y="190961"/>
                </a:lnTo>
                <a:lnTo>
                  <a:pt x="74601" y="159901"/>
                </a:lnTo>
                <a:lnTo>
                  <a:pt x="95502" y="121812"/>
                </a:lnTo>
                <a:lnTo>
                  <a:pt x="102897" y="79093"/>
                </a:lnTo>
                <a:lnTo>
                  <a:pt x="102897" y="63092"/>
                </a:lnTo>
                <a:lnTo>
                  <a:pt x="140398" y="63092"/>
                </a:lnTo>
                <a:lnTo>
                  <a:pt x="140398" y="79093"/>
                </a:lnTo>
                <a:lnTo>
                  <a:pt x="147415" y="117833"/>
                </a:lnTo>
                <a:lnTo>
                  <a:pt x="161210" y="141728"/>
                </a:lnTo>
                <a:lnTo>
                  <a:pt x="122562" y="141728"/>
                </a:lnTo>
                <a:lnTo>
                  <a:pt x="105963" y="174674"/>
                </a:lnTo>
                <a:lnTo>
                  <a:pt x="82718" y="202991"/>
                </a:lnTo>
                <a:lnTo>
                  <a:pt x="53556" y="225822"/>
                </a:lnTo>
                <a:lnTo>
                  <a:pt x="19207" y="242309"/>
                </a:lnTo>
                <a:close/>
              </a:path>
              <a:path w="4737100" h="442594">
                <a:moveTo>
                  <a:pt x="221802" y="229965"/>
                </a:moveTo>
                <a:lnTo>
                  <a:pt x="189060" y="215535"/>
                </a:lnTo>
                <a:lnTo>
                  <a:pt x="161206" y="195448"/>
                </a:lnTo>
                <a:lnTo>
                  <a:pt x="138840" y="170559"/>
                </a:lnTo>
                <a:lnTo>
                  <a:pt x="122562" y="141728"/>
                </a:lnTo>
                <a:lnTo>
                  <a:pt x="161210" y="141728"/>
                </a:lnTo>
                <a:lnTo>
                  <a:pt x="167380" y="152415"/>
                </a:lnTo>
                <a:lnTo>
                  <a:pt x="198664" y="180739"/>
                </a:lnTo>
                <a:lnTo>
                  <a:pt x="239637" y="200705"/>
                </a:lnTo>
                <a:lnTo>
                  <a:pt x="221802" y="229965"/>
                </a:lnTo>
                <a:close/>
              </a:path>
              <a:path w="4737100" h="442594">
                <a:moveTo>
                  <a:pt x="189789" y="411926"/>
                </a:moveTo>
                <a:lnTo>
                  <a:pt x="133138" y="406819"/>
                </a:lnTo>
                <a:lnTo>
                  <a:pt x="90550" y="391982"/>
                </a:lnTo>
                <a:lnTo>
                  <a:pt x="63739" y="368143"/>
                </a:lnTo>
                <a:lnTo>
                  <a:pt x="54421" y="336033"/>
                </a:lnTo>
                <a:lnTo>
                  <a:pt x="63739" y="304187"/>
                </a:lnTo>
                <a:lnTo>
                  <a:pt x="90550" y="280485"/>
                </a:lnTo>
                <a:lnTo>
                  <a:pt x="133138" y="265698"/>
                </a:lnTo>
                <a:lnTo>
                  <a:pt x="189789" y="260597"/>
                </a:lnTo>
                <a:lnTo>
                  <a:pt x="245983" y="265698"/>
                </a:lnTo>
                <a:lnTo>
                  <a:pt x="288457" y="280485"/>
                </a:lnTo>
                <a:lnTo>
                  <a:pt x="299599" y="290314"/>
                </a:lnTo>
                <a:lnTo>
                  <a:pt x="189789" y="290314"/>
                </a:lnTo>
                <a:lnTo>
                  <a:pt x="148644" y="293407"/>
                </a:lnTo>
                <a:lnTo>
                  <a:pt x="117875" y="302373"/>
                </a:lnTo>
                <a:lnTo>
                  <a:pt x="98596" y="316738"/>
                </a:lnTo>
                <a:lnTo>
                  <a:pt x="91922" y="336033"/>
                </a:lnTo>
                <a:lnTo>
                  <a:pt x="98596" y="355592"/>
                </a:lnTo>
                <a:lnTo>
                  <a:pt x="117875" y="370094"/>
                </a:lnTo>
                <a:lnTo>
                  <a:pt x="148644" y="379109"/>
                </a:lnTo>
                <a:lnTo>
                  <a:pt x="189789" y="382209"/>
                </a:lnTo>
                <a:lnTo>
                  <a:pt x="299471" y="382209"/>
                </a:lnTo>
                <a:lnTo>
                  <a:pt x="288457" y="391982"/>
                </a:lnTo>
                <a:lnTo>
                  <a:pt x="245983" y="406819"/>
                </a:lnTo>
                <a:lnTo>
                  <a:pt x="189789" y="411926"/>
                </a:lnTo>
                <a:close/>
              </a:path>
              <a:path w="4737100" h="442594">
                <a:moveTo>
                  <a:pt x="299471" y="382209"/>
                </a:moveTo>
                <a:lnTo>
                  <a:pt x="189789" y="382209"/>
                </a:lnTo>
                <a:lnTo>
                  <a:pt x="230477" y="379109"/>
                </a:lnTo>
                <a:lnTo>
                  <a:pt x="261132" y="370094"/>
                </a:lnTo>
                <a:lnTo>
                  <a:pt x="280468" y="355592"/>
                </a:lnTo>
                <a:lnTo>
                  <a:pt x="287199" y="336033"/>
                </a:lnTo>
                <a:lnTo>
                  <a:pt x="280468" y="316738"/>
                </a:lnTo>
                <a:lnTo>
                  <a:pt x="261132" y="302373"/>
                </a:lnTo>
                <a:lnTo>
                  <a:pt x="230477" y="293407"/>
                </a:lnTo>
                <a:lnTo>
                  <a:pt x="189789" y="290314"/>
                </a:lnTo>
                <a:lnTo>
                  <a:pt x="299599" y="290314"/>
                </a:lnTo>
                <a:lnTo>
                  <a:pt x="315325" y="304187"/>
                </a:lnTo>
                <a:lnTo>
                  <a:pt x="324700" y="336033"/>
                </a:lnTo>
                <a:lnTo>
                  <a:pt x="315325" y="368143"/>
                </a:lnTo>
                <a:lnTo>
                  <a:pt x="299471" y="382209"/>
                </a:lnTo>
                <a:close/>
              </a:path>
              <a:path w="4737100" h="442594">
                <a:moveTo>
                  <a:pt x="320127" y="250082"/>
                </a:moveTo>
                <a:lnTo>
                  <a:pt x="282626" y="250082"/>
                </a:lnTo>
                <a:lnTo>
                  <a:pt x="282626" y="2743"/>
                </a:lnTo>
                <a:lnTo>
                  <a:pt x="320127" y="2743"/>
                </a:lnTo>
                <a:lnTo>
                  <a:pt x="320127" y="106067"/>
                </a:lnTo>
                <a:lnTo>
                  <a:pt x="380951" y="106067"/>
                </a:lnTo>
                <a:lnTo>
                  <a:pt x="380951" y="137613"/>
                </a:lnTo>
                <a:lnTo>
                  <a:pt x="320127" y="137613"/>
                </a:lnTo>
                <a:lnTo>
                  <a:pt x="320127" y="250082"/>
                </a:lnTo>
                <a:close/>
              </a:path>
              <a:path w="4737100" h="442594">
                <a:moveTo>
                  <a:pt x="470129" y="322317"/>
                </a:moveTo>
                <a:lnTo>
                  <a:pt x="434100" y="312366"/>
                </a:lnTo>
                <a:lnTo>
                  <a:pt x="406561" y="283856"/>
                </a:lnTo>
                <a:lnTo>
                  <a:pt x="388968" y="238802"/>
                </a:lnTo>
                <a:lnTo>
                  <a:pt x="382780" y="179217"/>
                </a:lnTo>
                <a:lnTo>
                  <a:pt x="388968" y="119897"/>
                </a:lnTo>
                <a:lnTo>
                  <a:pt x="406561" y="74978"/>
                </a:lnTo>
                <a:lnTo>
                  <a:pt x="434100" y="46518"/>
                </a:lnTo>
                <a:lnTo>
                  <a:pt x="470129" y="36575"/>
                </a:lnTo>
                <a:lnTo>
                  <a:pt x="506422" y="46518"/>
                </a:lnTo>
                <a:lnTo>
                  <a:pt x="530541" y="71321"/>
                </a:lnTo>
                <a:lnTo>
                  <a:pt x="470129" y="71321"/>
                </a:lnTo>
                <a:lnTo>
                  <a:pt x="448335" y="78857"/>
                </a:lnTo>
                <a:lnTo>
                  <a:pt x="431599" y="100410"/>
                </a:lnTo>
                <a:lnTo>
                  <a:pt x="420867" y="134392"/>
                </a:lnTo>
                <a:lnTo>
                  <a:pt x="417079" y="179217"/>
                </a:lnTo>
                <a:lnTo>
                  <a:pt x="420867" y="224308"/>
                </a:lnTo>
                <a:lnTo>
                  <a:pt x="431599" y="258425"/>
                </a:lnTo>
                <a:lnTo>
                  <a:pt x="448335" y="280028"/>
                </a:lnTo>
                <a:lnTo>
                  <a:pt x="470129" y="287571"/>
                </a:lnTo>
                <a:lnTo>
                  <a:pt x="530491" y="287571"/>
                </a:lnTo>
                <a:lnTo>
                  <a:pt x="506422" y="312366"/>
                </a:lnTo>
                <a:lnTo>
                  <a:pt x="470129" y="322317"/>
                </a:lnTo>
                <a:close/>
              </a:path>
              <a:path w="4737100" h="442594">
                <a:moveTo>
                  <a:pt x="530491" y="287571"/>
                </a:moveTo>
                <a:lnTo>
                  <a:pt x="470129" y="287571"/>
                </a:lnTo>
                <a:lnTo>
                  <a:pt x="492116" y="280028"/>
                </a:lnTo>
                <a:lnTo>
                  <a:pt x="508830" y="258425"/>
                </a:lnTo>
                <a:lnTo>
                  <a:pt x="519456" y="224308"/>
                </a:lnTo>
                <a:lnTo>
                  <a:pt x="523179" y="179217"/>
                </a:lnTo>
                <a:lnTo>
                  <a:pt x="519456" y="134392"/>
                </a:lnTo>
                <a:lnTo>
                  <a:pt x="508830" y="100410"/>
                </a:lnTo>
                <a:lnTo>
                  <a:pt x="492116" y="78857"/>
                </a:lnTo>
                <a:lnTo>
                  <a:pt x="470129" y="71321"/>
                </a:lnTo>
                <a:lnTo>
                  <a:pt x="530541" y="71321"/>
                </a:lnTo>
                <a:lnTo>
                  <a:pt x="534097" y="74978"/>
                </a:lnTo>
                <a:lnTo>
                  <a:pt x="551740" y="119897"/>
                </a:lnTo>
                <a:lnTo>
                  <a:pt x="557935" y="179217"/>
                </a:lnTo>
                <a:lnTo>
                  <a:pt x="551740" y="238802"/>
                </a:lnTo>
                <a:lnTo>
                  <a:pt x="534097" y="283856"/>
                </a:lnTo>
                <a:lnTo>
                  <a:pt x="530491" y="287571"/>
                </a:lnTo>
                <a:close/>
              </a:path>
              <a:path w="4737100" h="442594">
                <a:moveTo>
                  <a:pt x="726231" y="164587"/>
                </a:moveTo>
                <a:lnTo>
                  <a:pt x="690559" y="164587"/>
                </a:lnTo>
                <a:lnTo>
                  <a:pt x="690559" y="2285"/>
                </a:lnTo>
                <a:lnTo>
                  <a:pt x="726231" y="2285"/>
                </a:lnTo>
                <a:lnTo>
                  <a:pt x="726231" y="164587"/>
                </a:lnTo>
                <a:close/>
              </a:path>
              <a:path w="4737100" h="442594">
                <a:moveTo>
                  <a:pt x="635223" y="392267"/>
                </a:moveTo>
                <a:lnTo>
                  <a:pt x="600009" y="392267"/>
                </a:lnTo>
                <a:lnTo>
                  <a:pt x="600009" y="11429"/>
                </a:lnTo>
                <a:lnTo>
                  <a:pt x="635223" y="11429"/>
                </a:lnTo>
                <a:lnTo>
                  <a:pt x="635223" y="164587"/>
                </a:lnTo>
                <a:lnTo>
                  <a:pt x="726231" y="164587"/>
                </a:lnTo>
                <a:lnTo>
                  <a:pt x="726231" y="195219"/>
                </a:lnTo>
                <a:lnTo>
                  <a:pt x="635223" y="195219"/>
                </a:lnTo>
                <a:lnTo>
                  <a:pt x="635223" y="392267"/>
                </a:lnTo>
                <a:close/>
              </a:path>
              <a:path w="4737100" h="442594">
                <a:moveTo>
                  <a:pt x="726231" y="412384"/>
                </a:moveTo>
                <a:lnTo>
                  <a:pt x="690559" y="412384"/>
                </a:lnTo>
                <a:lnTo>
                  <a:pt x="690559" y="195219"/>
                </a:lnTo>
                <a:lnTo>
                  <a:pt x="726231" y="195219"/>
                </a:lnTo>
                <a:lnTo>
                  <a:pt x="726231" y="412384"/>
                </a:lnTo>
                <a:close/>
              </a:path>
              <a:path w="4737100" h="442594">
                <a:moveTo>
                  <a:pt x="1076541" y="140814"/>
                </a:moveTo>
                <a:lnTo>
                  <a:pt x="801689" y="140814"/>
                </a:lnTo>
                <a:lnTo>
                  <a:pt x="801689" y="16001"/>
                </a:lnTo>
                <a:lnTo>
                  <a:pt x="1076541" y="16001"/>
                </a:lnTo>
                <a:lnTo>
                  <a:pt x="1076541" y="45718"/>
                </a:lnTo>
                <a:lnTo>
                  <a:pt x="838275" y="45718"/>
                </a:lnTo>
                <a:lnTo>
                  <a:pt x="838275" y="111096"/>
                </a:lnTo>
                <a:lnTo>
                  <a:pt x="1076541" y="111096"/>
                </a:lnTo>
                <a:lnTo>
                  <a:pt x="1076541" y="140814"/>
                </a:lnTo>
                <a:close/>
              </a:path>
              <a:path w="4737100" h="442594">
                <a:moveTo>
                  <a:pt x="1076541" y="111096"/>
                </a:moveTo>
                <a:lnTo>
                  <a:pt x="1039498" y="111096"/>
                </a:lnTo>
                <a:lnTo>
                  <a:pt x="1039498" y="45718"/>
                </a:lnTo>
                <a:lnTo>
                  <a:pt x="1076541" y="45718"/>
                </a:lnTo>
                <a:lnTo>
                  <a:pt x="1076541" y="111096"/>
                </a:lnTo>
                <a:close/>
              </a:path>
              <a:path w="4737100" h="442594">
                <a:moveTo>
                  <a:pt x="1124560" y="205277"/>
                </a:moveTo>
                <a:lnTo>
                  <a:pt x="753213" y="205277"/>
                </a:lnTo>
                <a:lnTo>
                  <a:pt x="753213" y="175103"/>
                </a:lnTo>
                <a:lnTo>
                  <a:pt x="1124560" y="175103"/>
                </a:lnTo>
                <a:lnTo>
                  <a:pt x="1124560" y="205277"/>
                </a:lnTo>
                <a:close/>
              </a:path>
              <a:path w="4737100" h="442594">
                <a:moveTo>
                  <a:pt x="957637" y="245510"/>
                </a:moveTo>
                <a:lnTo>
                  <a:pt x="920136" y="245510"/>
                </a:lnTo>
                <a:lnTo>
                  <a:pt x="920136" y="205277"/>
                </a:lnTo>
                <a:lnTo>
                  <a:pt x="957637" y="205277"/>
                </a:lnTo>
                <a:lnTo>
                  <a:pt x="957637" y="245510"/>
                </a:lnTo>
                <a:close/>
              </a:path>
              <a:path w="4737100" h="442594">
                <a:moveTo>
                  <a:pt x="1089346" y="407812"/>
                </a:moveTo>
                <a:lnTo>
                  <a:pt x="799403" y="407812"/>
                </a:lnTo>
                <a:lnTo>
                  <a:pt x="799403" y="310431"/>
                </a:lnTo>
                <a:lnTo>
                  <a:pt x="1039955" y="310431"/>
                </a:lnTo>
                <a:lnTo>
                  <a:pt x="1039955" y="273855"/>
                </a:lnTo>
                <a:lnTo>
                  <a:pt x="798031" y="273855"/>
                </a:lnTo>
                <a:lnTo>
                  <a:pt x="798031" y="245510"/>
                </a:lnTo>
                <a:lnTo>
                  <a:pt x="1076998" y="245510"/>
                </a:lnTo>
                <a:lnTo>
                  <a:pt x="1076998" y="337862"/>
                </a:lnTo>
                <a:lnTo>
                  <a:pt x="835988" y="337862"/>
                </a:lnTo>
                <a:lnTo>
                  <a:pt x="835988" y="378552"/>
                </a:lnTo>
                <a:lnTo>
                  <a:pt x="1089346" y="378552"/>
                </a:lnTo>
                <a:lnTo>
                  <a:pt x="1089346" y="407812"/>
                </a:lnTo>
                <a:close/>
              </a:path>
              <a:path w="4737100" h="442594">
                <a:moveTo>
                  <a:pt x="1314350" y="317288"/>
                </a:moveTo>
                <a:lnTo>
                  <a:pt x="1279214" y="310488"/>
                </a:lnTo>
                <a:lnTo>
                  <a:pt x="1251411" y="291343"/>
                </a:lnTo>
                <a:lnTo>
                  <a:pt x="1233125" y="261740"/>
                </a:lnTo>
                <a:lnTo>
                  <a:pt x="1226544" y="223565"/>
                </a:lnTo>
                <a:lnTo>
                  <a:pt x="1233125" y="185847"/>
                </a:lnTo>
                <a:lnTo>
                  <a:pt x="1251411" y="156358"/>
                </a:lnTo>
                <a:lnTo>
                  <a:pt x="1279214" y="137156"/>
                </a:lnTo>
                <a:lnTo>
                  <a:pt x="1314350" y="130298"/>
                </a:lnTo>
                <a:lnTo>
                  <a:pt x="1349485" y="137156"/>
                </a:lnTo>
                <a:lnTo>
                  <a:pt x="1377289" y="156358"/>
                </a:lnTo>
                <a:lnTo>
                  <a:pt x="1380691" y="161844"/>
                </a:lnTo>
                <a:lnTo>
                  <a:pt x="1314350" y="161844"/>
                </a:lnTo>
                <a:lnTo>
                  <a:pt x="1292341" y="166473"/>
                </a:lnTo>
                <a:lnTo>
                  <a:pt x="1275134" y="179332"/>
                </a:lnTo>
                <a:lnTo>
                  <a:pt x="1263930" y="198877"/>
                </a:lnTo>
                <a:lnTo>
                  <a:pt x="1259928" y="223565"/>
                </a:lnTo>
                <a:lnTo>
                  <a:pt x="1263930" y="248782"/>
                </a:lnTo>
                <a:lnTo>
                  <a:pt x="1275134" y="268598"/>
                </a:lnTo>
                <a:lnTo>
                  <a:pt x="1292341" y="281556"/>
                </a:lnTo>
                <a:lnTo>
                  <a:pt x="1314350" y="286200"/>
                </a:lnTo>
                <a:lnTo>
                  <a:pt x="1380466" y="286200"/>
                </a:lnTo>
                <a:lnTo>
                  <a:pt x="1377289" y="291343"/>
                </a:lnTo>
                <a:lnTo>
                  <a:pt x="1349485" y="310488"/>
                </a:lnTo>
                <a:lnTo>
                  <a:pt x="1314350" y="317288"/>
                </a:lnTo>
                <a:close/>
              </a:path>
              <a:path w="4737100" h="442594">
                <a:moveTo>
                  <a:pt x="1380466" y="286200"/>
                </a:moveTo>
                <a:lnTo>
                  <a:pt x="1314350" y="286200"/>
                </a:lnTo>
                <a:lnTo>
                  <a:pt x="1336166" y="281556"/>
                </a:lnTo>
                <a:lnTo>
                  <a:pt x="1353394" y="268598"/>
                </a:lnTo>
                <a:lnTo>
                  <a:pt x="1364705" y="248782"/>
                </a:lnTo>
                <a:lnTo>
                  <a:pt x="1368771" y="223565"/>
                </a:lnTo>
                <a:lnTo>
                  <a:pt x="1364705" y="198877"/>
                </a:lnTo>
                <a:lnTo>
                  <a:pt x="1353394" y="179332"/>
                </a:lnTo>
                <a:lnTo>
                  <a:pt x="1336166" y="166473"/>
                </a:lnTo>
                <a:lnTo>
                  <a:pt x="1314350" y="161844"/>
                </a:lnTo>
                <a:lnTo>
                  <a:pt x="1380691" y="161844"/>
                </a:lnTo>
                <a:lnTo>
                  <a:pt x="1395575" y="185847"/>
                </a:lnTo>
                <a:lnTo>
                  <a:pt x="1402156" y="223565"/>
                </a:lnTo>
                <a:lnTo>
                  <a:pt x="1395575" y="261740"/>
                </a:lnTo>
                <a:lnTo>
                  <a:pt x="1380466" y="286200"/>
                </a:lnTo>
                <a:close/>
              </a:path>
              <a:path w="4737100" h="442594">
                <a:moveTo>
                  <a:pt x="1332643" y="72235"/>
                </a:moveTo>
                <a:lnTo>
                  <a:pt x="1295599" y="72235"/>
                </a:lnTo>
                <a:lnTo>
                  <a:pt x="1295599" y="14172"/>
                </a:lnTo>
                <a:lnTo>
                  <a:pt x="1332643" y="14172"/>
                </a:lnTo>
                <a:lnTo>
                  <a:pt x="1332643" y="72235"/>
                </a:lnTo>
                <a:close/>
              </a:path>
              <a:path w="4737100" h="442594">
                <a:moveTo>
                  <a:pt x="1415876" y="102867"/>
                </a:moveTo>
                <a:lnTo>
                  <a:pt x="1212366" y="102867"/>
                </a:lnTo>
                <a:lnTo>
                  <a:pt x="1212366" y="72235"/>
                </a:lnTo>
                <a:lnTo>
                  <a:pt x="1415876" y="72235"/>
                </a:lnTo>
                <a:lnTo>
                  <a:pt x="1415876" y="102867"/>
                </a:lnTo>
                <a:close/>
              </a:path>
              <a:path w="4737100" h="442594">
                <a:moveTo>
                  <a:pt x="1560390" y="175103"/>
                </a:moveTo>
                <a:lnTo>
                  <a:pt x="1524262" y="175103"/>
                </a:lnTo>
                <a:lnTo>
                  <a:pt x="1524262" y="1828"/>
                </a:lnTo>
                <a:lnTo>
                  <a:pt x="1560390" y="1828"/>
                </a:lnTo>
                <a:lnTo>
                  <a:pt x="1560390" y="175103"/>
                </a:lnTo>
                <a:close/>
              </a:path>
              <a:path w="4737100" h="442594">
                <a:moveTo>
                  <a:pt x="1471669" y="392267"/>
                </a:moveTo>
                <a:lnTo>
                  <a:pt x="1436455" y="392267"/>
                </a:lnTo>
                <a:lnTo>
                  <a:pt x="1436455" y="11429"/>
                </a:lnTo>
                <a:lnTo>
                  <a:pt x="1471669" y="11429"/>
                </a:lnTo>
                <a:lnTo>
                  <a:pt x="1471669" y="175103"/>
                </a:lnTo>
                <a:lnTo>
                  <a:pt x="1560390" y="175103"/>
                </a:lnTo>
                <a:lnTo>
                  <a:pt x="1560390" y="205734"/>
                </a:lnTo>
                <a:lnTo>
                  <a:pt x="1471669" y="205734"/>
                </a:lnTo>
                <a:lnTo>
                  <a:pt x="1471669" y="392267"/>
                </a:lnTo>
                <a:close/>
              </a:path>
              <a:path w="4737100" h="442594">
                <a:moveTo>
                  <a:pt x="1560390" y="411926"/>
                </a:moveTo>
                <a:lnTo>
                  <a:pt x="1524262" y="411926"/>
                </a:lnTo>
                <a:lnTo>
                  <a:pt x="1524262" y="205734"/>
                </a:lnTo>
                <a:lnTo>
                  <a:pt x="1560390" y="205734"/>
                </a:lnTo>
                <a:lnTo>
                  <a:pt x="1560390" y="411926"/>
                </a:lnTo>
                <a:close/>
              </a:path>
              <a:path w="4737100" h="442594">
                <a:moveTo>
                  <a:pt x="1926707" y="61720"/>
                </a:moveTo>
                <a:lnTo>
                  <a:pt x="1888749" y="61720"/>
                </a:lnTo>
                <a:lnTo>
                  <a:pt x="1888749" y="2285"/>
                </a:lnTo>
                <a:lnTo>
                  <a:pt x="1926707" y="2285"/>
                </a:lnTo>
                <a:lnTo>
                  <a:pt x="1926707" y="61720"/>
                </a:lnTo>
                <a:close/>
              </a:path>
              <a:path w="4737100" h="442594">
                <a:moveTo>
                  <a:pt x="1608867" y="220822"/>
                </a:moveTo>
                <a:lnTo>
                  <a:pt x="1595147" y="190190"/>
                </a:lnTo>
                <a:lnTo>
                  <a:pt x="1650022" y="173204"/>
                </a:lnTo>
                <a:lnTo>
                  <a:pt x="1694229" y="150535"/>
                </a:lnTo>
                <a:lnTo>
                  <a:pt x="1727416" y="122643"/>
                </a:lnTo>
                <a:lnTo>
                  <a:pt x="1749232" y="89989"/>
                </a:lnTo>
                <a:lnTo>
                  <a:pt x="1759326" y="53033"/>
                </a:lnTo>
                <a:lnTo>
                  <a:pt x="1616641" y="53033"/>
                </a:lnTo>
                <a:lnTo>
                  <a:pt x="1616641" y="22402"/>
                </a:lnTo>
                <a:lnTo>
                  <a:pt x="1800028" y="22402"/>
                </a:lnTo>
                <a:lnTo>
                  <a:pt x="1799771" y="32531"/>
                </a:lnTo>
                <a:lnTo>
                  <a:pt x="1798999" y="42404"/>
                </a:lnTo>
                <a:lnTo>
                  <a:pt x="1797713" y="52105"/>
                </a:lnTo>
                <a:lnTo>
                  <a:pt x="1795912" y="61720"/>
                </a:lnTo>
                <a:lnTo>
                  <a:pt x="1926707" y="61720"/>
                </a:lnTo>
                <a:lnTo>
                  <a:pt x="1926707" y="90980"/>
                </a:lnTo>
                <a:lnTo>
                  <a:pt x="1787681" y="90980"/>
                </a:lnTo>
                <a:lnTo>
                  <a:pt x="1767942" y="127175"/>
                </a:lnTo>
                <a:lnTo>
                  <a:pt x="1739753" y="158344"/>
                </a:lnTo>
                <a:lnTo>
                  <a:pt x="1703551" y="184400"/>
                </a:lnTo>
                <a:lnTo>
                  <a:pt x="1659776" y="205255"/>
                </a:lnTo>
                <a:lnTo>
                  <a:pt x="1608867" y="220822"/>
                </a:lnTo>
                <a:close/>
              </a:path>
              <a:path w="4737100" h="442594">
                <a:moveTo>
                  <a:pt x="1926707" y="211678"/>
                </a:moveTo>
                <a:lnTo>
                  <a:pt x="1888749" y="211678"/>
                </a:lnTo>
                <a:lnTo>
                  <a:pt x="1888749" y="169159"/>
                </a:lnTo>
                <a:lnTo>
                  <a:pt x="1781735" y="169159"/>
                </a:lnTo>
                <a:lnTo>
                  <a:pt x="1781735" y="139899"/>
                </a:lnTo>
                <a:lnTo>
                  <a:pt x="1888749" y="139899"/>
                </a:lnTo>
                <a:lnTo>
                  <a:pt x="1888749" y="90980"/>
                </a:lnTo>
                <a:lnTo>
                  <a:pt x="1926707" y="90980"/>
                </a:lnTo>
                <a:lnTo>
                  <a:pt x="1926707" y="211678"/>
                </a:lnTo>
                <a:close/>
              </a:path>
              <a:path w="4737100" h="442594">
                <a:moveTo>
                  <a:pt x="1940427" y="408269"/>
                </a:moveTo>
                <a:lnTo>
                  <a:pt x="1663288" y="408269"/>
                </a:lnTo>
                <a:lnTo>
                  <a:pt x="1663288" y="302658"/>
                </a:lnTo>
                <a:lnTo>
                  <a:pt x="1889207" y="302658"/>
                </a:lnTo>
                <a:lnTo>
                  <a:pt x="1889207" y="260597"/>
                </a:lnTo>
                <a:lnTo>
                  <a:pt x="1662374" y="260597"/>
                </a:lnTo>
                <a:lnTo>
                  <a:pt x="1662374" y="230423"/>
                </a:lnTo>
                <a:lnTo>
                  <a:pt x="1926707" y="230423"/>
                </a:lnTo>
                <a:lnTo>
                  <a:pt x="1926707" y="331004"/>
                </a:lnTo>
                <a:lnTo>
                  <a:pt x="1700332" y="331004"/>
                </a:lnTo>
                <a:lnTo>
                  <a:pt x="1700332" y="378552"/>
                </a:lnTo>
                <a:lnTo>
                  <a:pt x="1940427" y="378552"/>
                </a:lnTo>
                <a:lnTo>
                  <a:pt x="1940427" y="408269"/>
                </a:lnTo>
                <a:close/>
              </a:path>
              <a:path w="4737100" h="442594">
                <a:moveTo>
                  <a:pt x="2178693" y="232251"/>
                </a:moveTo>
                <a:lnTo>
                  <a:pt x="2141192" y="228594"/>
                </a:lnTo>
                <a:lnTo>
                  <a:pt x="2147945" y="180910"/>
                </a:lnTo>
                <a:lnTo>
                  <a:pt x="2151654" y="139956"/>
                </a:lnTo>
                <a:lnTo>
                  <a:pt x="2153218" y="105603"/>
                </a:lnTo>
                <a:lnTo>
                  <a:pt x="2153540" y="77722"/>
                </a:lnTo>
                <a:lnTo>
                  <a:pt x="1982958" y="77722"/>
                </a:lnTo>
                <a:lnTo>
                  <a:pt x="1982958" y="47090"/>
                </a:lnTo>
                <a:lnTo>
                  <a:pt x="2190126" y="47090"/>
                </a:lnTo>
                <a:lnTo>
                  <a:pt x="2190075" y="77722"/>
                </a:lnTo>
                <a:lnTo>
                  <a:pt x="2189947" y="98074"/>
                </a:lnTo>
                <a:lnTo>
                  <a:pt x="2188697" y="134584"/>
                </a:lnTo>
                <a:lnTo>
                  <a:pt x="2185303" y="179239"/>
                </a:lnTo>
                <a:lnTo>
                  <a:pt x="2178693" y="232251"/>
                </a:lnTo>
                <a:close/>
              </a:path>
              <a:path w="4737100" h="442594">
                <a:moveTo>
                  <a:pt x="1964665" y="322775"/>
                </a:moveTo>
                <a:lnTo>
                  <a:pt x="1960549" y="291686"/>
                </a:lnTo>
                <a:lnTo>
                  <a:pt x="2002280" y="291343"/>
                </a:lnTo>
                <a:lnTo>
                  <a:pt x="2047441" y="290314"/>
                </a:lnTo>
                <a:lnTo>
                  <a:pt x="2047441" y="164130"/>
                </a:lnTo>
                <a:lnTo>
                  <a:pt x="2084484" y="164130"/>
                </a:lnTo>
                <a:lnTo>
                  <a:pt x="2084484" y="289400"/>
                </a:lnTo>
                <a:lnTo>
                  <a:pt x="2217451" y="289400"/>
                </a:lnTo>
                <a:lnTo>
                  <a:pt x="2166810" y="314114"/>
                </a:lnTo>
                <a:lnTo>
                  <a:pt x="2113628" y="318627"/>
                </a:lnTo>
                <a:lnTo>
                  <a:pt x="2061084" y="321253"/>
                </a:lnTo>
                <a:lnTo>
                  <a:pt x="2010866" y="322475"/>
                </a:lnTo>
                <a:lnTo>
                  <a:pt x="1964665" y="322775"/>
                </a:lnTo>
                <a:close/>
              </a:path>
              <a:path w="4737100" h="442594">
                <a:moveTo>
                  <a:pt x="2217451" y="289400"/>
                </a:moveTo>
                <a:lnTo>
                  <a:pt x="2084484" y="289400"/>
                </a:lnTo>
                <a:lnTo>
                  <a:pt x="2118190" y="287900"/>
                </a:lnTo>
                <a:lnTo>
                  <a:pt x="2151768" y="285971"/>
                </a:lnTo>
                <a:lnTo>
                  <a:pt x="2184745" y="283356"/>
                </a:lnTo>
                <a:lnTo>
                  <a:pt x="2216651" y="279799"/>
                </a:lnTo>
                <a:lnTo>
                  <a:pt x="2217451" y="289400"/>
                </a:lnTo>
                <a:close/>
              </a:path>
              <a:path w="4737100" h="442594">
                <a:moveTo>
                  <a:pt x="2279304" y="412384"/>
                </a:moveTo>
                <a:lnTo>
                  <a:pt x="2241804" y="412384"/>
                </a:lnTo>
                <a:lnTo>
                  <a:pt x="2241804" y="2285"/>
                </a:lnTo>
                <a:lnTo>
                  <a:pt x="2279304" y="2285"/>
                </a:lnTo>
                <a:lnTo>
                  <a:pt x="2279304" y="173731"/>
                </a:lnTo>
                <a:lnTo>
                  <a:pt x="2344702" y="173731"/>
                </a:lnTo>
                <a:lnTo>
                  <a:pt x="2344702" y="205277"/>
                </a:lnTo>
                <a:lnTo>
                  <a:pt x="2279304" y="205277"/>
                </a:lnTo>
                <a:lnTo>
                  <a:pt x="2279304" y="412384"/>
                </a:lnTo>
                <a:close/>
              </a:path>
              <a:path w="4737100" h="442594">
                <a:moveTo>
                  <a:pt x="2678548" y="246881"/>
                </a:moveTo>
                <a:lnTo>
                  <a:pt x="2640590" y="246881"/>
                </a:lnTo>
                <a:lnTo>
                  <a:pt x="2640590" y="139442"/>
                </a:lnTo>
                <a:lnTo>
                  <a:pt x="2559644" y="139442"/>
                </a:lnTo>
                <a:lnTo>
                  <a:pt x="2559644" y="108810"/>
                </a:lnTo>
                <a:lnTo>
                  <a:pt x="2640590" y="108810"/>
                </a:lnTo>
                <a:lnTo>
                  <a:pt x="2640590" y="2743"/>
                </a:lnTo>
                <a:lnTo>
                  <a:pt x="2678548" y="2743"/>
                </a:lnTo>
                <a:lnTo>
                  <a:pt x="2678548" y="246881"/>
                </a:lnTo>
                <a:close/>
              </a:path>
              <a:path w="4737100" h="442594">
                <a:moveTo>
                  <a:pt x="2572906" y="62634"/>
                </a:moveTo>
                <a:lnTo>
                  <a:pt x="2353848" y="62634"/>
                </a:lnTo>
                <a:lnTo>
                  <a:pt x="2353848" y="32460"/>
                </a:lnTo>
                <a:lnTo>
                  <a:pt x="2572906" y="32460"/>
                </a:lnTo>
                <a:lnTo>
                  <a:pt x="2572906" y="62634"/>
                </a:lnTo>
                <a:close/>
              </a:path>
              <a:path w="4737100" h="442594">
                <a:moveTo>
                  <a:pt x="2361623" y="243224"/>
                </a:moveTo>
                <a:lnTo>
                  <a:pt x="2341958" y="213507"/>
                </a:lnTo>
                <a:lnTo>
                  <a:pt x="2383960" y="190990"/>
                </a:lnTo>
                <a:lnTo>
                  <a:pt x="2416616" y="158873"/>
                </a:lnTo>
                <a:lnTo>
                  <a:pt x="2437781" y="119897"/>
                </a:lnTo>
                <a:lnTo>
                  <a:pt x="2445313" y="76807"/>
                </a:lnTo>
                <a:lnTo>
                  <a:pt x="2445313" y="62634"/>
                </a:lnTo>
                <a:lnTo>
                  <a:pt x="2482814" y="62634"/>
                </a:lnTo>
                <a:lnTo>
                  <a:pt x="2482814" y="76807"/>
                </a:lnTo>
                <a:lnTo>
                  <a:pt x="2490031" y="115604"/>
                </a:lnTo>
                <a:lnTo>
                  <a:pt x="2503362" y="138985"/>
                </a:lnTo>
                <a:lnTo>
                  <a:pt x="2464978" y="138985"/>
                </a:lnTo>
                <a:lnTo>
                  <a:pt x="2448250" y="172760"/>
                </a:lnTo>
                <a:lnTo>
                  <a:pt x="2424791" y="202077"/>
                </a:lnTo>
                <a:lnTo>
                  <a:pt x="2395586" y="225908"/>
                </a:lnTo>
                <a:lnTo>
                  <a:pt x="2361623" y="243224"/>
                </a:lnTo>
                <a:close/>
              </a:path>
              <a:path w="4737100" h="442594">
                <a:moveTo>
                  <a:pt x="2563760" y="231337"/>
                </a:moveTo>
                <a:lnTo>
                  <a:pt x="2531540" y="215878"/>
                </a:lnTo>
                <a:lnTo>
                  <a:pt x="2503908" y="194762"/>
                </a:lnTo>
                <a:lnTo>
                  <a:pt x="2481506" y="168845"/>
                </a:lnTo>
                <a:lnTo>
                  <a:pt x="2464978" y="138985"/>
                </a:lnTo>
                <a:lnTo>
                  <a:pt x="2503362" y="138985"/>
                </a:lnTo>
                <a:lnTo>
                  <a:pt x="2510367" y="151272"/>
                </a:lnTo>
                <a:lnTo>
                  <a:pt x="2541851" y="181025"/>
                </a:lnTo>
                <a:lnTo>
                  <a:pt x="2582510" y="202077"/>
                </a:lnTo>
                <a:lnTo>
                  <a:pt x="2563760" y="231337"/>
                </a:lnTo>
                <a:close/>
              </a:path>
              <a:path w="4737100" h="442594">
                <a:moveTo>
                  <a:pt x="2543180" y="412384"/>
                </a:moveTo>
                <a:lnTo>
                  <a:pt x="2486315" y="407269"/>
                </a:lnTo>
                <a:lnTo>
                  <a:pt x="2443255" y="392382"/>
                </a:lnTo>
                <a:lnTo>
                  <a:pt x="2415973" y="368408"/>
                </a:lnTo>
                <a:lnTo>
                  <a:pt x="2406440" y="336033"/>
                </a:lnTo>
                <a:lnTo>
                  <a:pt x="2415973" y="303658"/>
                </a:lnTo>
                <a:lnTo>
                  <a:pt x="2443255" y="279685"/>
                </a:lnTo>
                <a:lnTo>
                  <a:pt x="2486315" y="264797"/>
                </a:lnTo>
                <a:lnTo>
                  <a:pt x="2543180" y="259683"/>
                </a:lnTo>
                <a:lnTo>
                  <a:pt x="2599974" y="264797"/>
                </a:lnTo>
                <a:lnTo>
                  <a:pt x="2642877" y="279685"/>
                </a:lnTo>
                <a:lnTo>
                  <a:pt x="2652835" y="288485"/>
                </a:lnTo>
                <a:lnTo>
                  <a:pt x="2543180" y="288485"/>
                </a:lnTo>
                <a:lnTo>
                  <a:pt x="2501628" y="291736"/>
                </a:lnTo>
                <a:lnTo>
                  <a:pt x="2470409" y="301115"/>
                </a:lnTo>
                <a:lnTo>
                  <a:pt x="2450765" y="316067"/>
                </a:lnTo>
                <a:lnTo>
                  <a:pt x="2443941" y="336033"/>
                </a:lnTo>
                <a:lnTo>
                  <a:pt x="2450765" y="355928"/>
                </a:lnTo>
                <a:lnTo>
                  <a:pt x="2470409" y="370722"/>
                </a:lnTo>
                <a:lnTo>
                  <a:pt x="2501628" y="379945"/>
                </a:lnTo>
                <a:lnTo>
                  <a:pt x="2543180" y="383124"/>
                </a:lnTo>
                <a:lnTo>
                  <a:pt x="2653352" y="383124"/>
                </a:lnTo>
                <a:lnTo>
                  <a:pt x="2642877" y="392382"/>
                </a:lnTo>
                <a:lnTo>
                  <a:pt x="2599974" y="407269"/>
                </a:lnTo>
                <a:lnTo>
                  <a:pt x="2543180" y="412384"/>
                </a:lnTo>
                <a:close/>
              </a:path>
              <a:path w="4737100" h="442594">
                <a:moveTo>
                  <a:pt x="2653352" y="383124"/>
                </a:moveTo>
                <a:lnTo>
                  <a:pt x="2543180" y="383124"/>
                </a:lnTo>
                <a:lnTo>
                  <a:pt x="2584733" y="379945"/>
                </a:lnTo>
                <a:lnTo>
                  <a:pt x="2615952" y="370722"/>
                </a:lnTo>
                <a:lnTo>
                  <a:pt x="2635596" y="355928"/>
                </a:lnTo>
                <a:lnTo>
                  <a:pt x="2642420" y="336033"/>
                </a:lnTo>
                <a:lnTo>
                  <a:pt x="2635596" y="316067"/>
                </a:lnTo>
                <a:lnTo>
                  <a:pt x="2615952" y="301115"/>
                </a:lnTo>
                <a:lnTo>
                  <a:pt x="2584733" y="291736"/>
                </a:lnTo>
                <a:lnTo>
                  <a:pt x="2543180" y="288485"/>
                </a:lnTo>
                <a:lnTo>
                  <a:pt x="2652835" y="288485"/>
                </a:lnTo>
                <a:lnTo>
                  <a:pt x="2670002" y="303658"/>
                </a:lnTo>
                <a:lnTo>
                  <a:pt x="2679463" y="336033"/>
                </a:lnTo>
                <a:lnTo>
                  <a:pt x="2670002" y="368408"/>
                </a:lnTo>
                <a:lnTo>
                  <a:pt x="2653352" y="383124"/>
                </a:lnTo>
                <a:close/>
              </a:path>
              <a:path w="4737100" h="442594">
                <a:moveTo>
                  <a:pt x="3107976" y="442558"/>
                </a:moveTo>
                <a:lnTo>
                  <a:pt x="2864679" y="442558"/>
                </a:lnTo>
                <a:lnTo>
                  <a:pt x="2864679" y="414670"/>
                </a:lnTo>
                <a:lnTo>
                  <a:pt x="3107976" y="414670"/>
                </a:lnTo>
                <a:lnTo>
                  <a:pt x="3107976" y="442558"/>
                </a:lnTo>
                <a:close/>
              </a:path>
              <a:path w="4737100" h="442594">
                <a:moveTo>
                  <a:pt x="3202642" y="336033"/>
                </a:moveTo>
                <a:lnTo>
                  <a:pt x="3182520" y="305401"/>
                </a:lnTo>
                <a:lnTo>
                  <a:pt x="3233054" y="276975"/>
                </a:lnTo>
                <a:lnTo>
                  <a:pt x="3274595" y="244409"/>
                </a:lnTo>
                <a:lnTo>
                  <a:pt x="3307370" y="207906"/>
                </a:lnTo>
                <a:lnTo>
                  <a:pt x="3331608" y="167669"/>
                </a:lnTo>
                <a:lnTo>
                  <a:pt x="3347538" y="123902"/>
                </a:lnTo>
                <a:lnTo>
                  <a:pt x="3355389" y="76807"/>
                </a:lnTo>
                <a:lnTo>
                  <a:pt x="3201270" y="76807"/>
                </a:lnTo>
                <a:lnTo>
                  <a:pt x="3201270" y="46633"/>
                </a:lnTo>
                <a:lnTo>
                  <a:pt x="3393346" y="46633"/>
                </a:lnTo>
                <a:lnTo>
                  <a:pt x="3390742" y="90327"/>
                </a:lnTo>
                <a:lnTo>
                  <a:pt x="3382714" y="132420"/>
                </a:lnTo>
                <a:lnTo>
                  <a:pt x="3368940" y="172637"/>
                </a:lnTo>
                <a:lnTo>
                  <a:pt x="3349100" y="210706"/>
                </a:lnTo>
                <a:lnTo>
                  <a:pt x="3322872" y="246354"/>
                </a:lnTo>
                <a:lnTo>
                  <a:pt x="3289934" y="279306"/>
                </a:lnTo>
                <a:lnTo>
                  <a:pt x="3249965" y="309290"/>
                </a:lnTo>
                <a:lnTo>
                  <a:pt x="3202642" y="336033"/>
                </a:lnTo>
                <a:close/>
              </a:path>
              <a:path w="4737100" h="442594">
                <a:moveTo>
                  <a:pt x="3513623" y="412384"/>
                </a:moveTo>
                <a:lnTo>
                  <a:pt x="3476122" y="412384"/>
                </a:lnTo>
                <a:lnTo>
                  <a:pt x="3476122" y="2285"/>
                </a:lnTo>
                <a:lnTo>
                  <a:pt x="3513623" y="2285"/>
                </a:lnTo>
                <a:lnTo>
                  <a:pt x="3513623" y="412384"/>
                </a:lnTo>
                <a:close/>
              </a:path>
              <a:path w="4737100" h="442594">
                <a:moveTo>
                  <a:pt x="3707071" y="39775"/>
                </a:moveTo>
                <a:lnTo>
                  <a:pt x="3669570" y="39775"/>
                </a:lnTo>
                <a:lnTo>
                  <a:pt x="3669570" y="0"/>
                </a:lnTo>
                <a:lnTo>
                  <a:pt x="3707071" y="0"/>
                </a:lnTo>
                <a:lnTo>
                  <a:pt x="3707071" y="39775"/>
                </a:lnTo>
                <a:close/>
              </a:path>
              <a:path w="4737100" h="442594">
                <a:moveTo>
                  <a:pt x="3808597" y="68121"/>
                </a:moveTo>
                <a:lnTo>
                  <a:pt x="3568502" y="68121"/>
                </a:lnTo>
                <a:lnTo>
                  <a:pt x="3568502" y="39775"/>
                </a:lnTo>
                <a:lnTo>
                  <a:pt x="3808597" y="39775"/>
                </a:lnTo>
                <a:lnTo>
                  <a:pt x="3808597" y="68121"/>
                </a:lnTo>
                <a:close/>
              </a:path>
              <a:path w="4737100" h="442594">
                <a:moveTo>
                  <a:pt x="3560270" y="264254"/>
                </a:moveTo>
                <a:lnTo>
                  <a:pt x="3554782" y="234537"/>
                </a:lnTo>
                <a:lnTo>
                  <a:pt x="3639287" y="233959"/>
                </a:lnTo>
                <a:lnTo>
                  <a:pt x="3669570" y="233166"/>
                </a:lnTo>
                <a:lnTo>
                  <a:pt x="3669570" y="204820"/>
                </a:lnTo>
                <a:lnTo>
                  <a:pt x="3637093" y="197898"/>
                </a:lnTo>
                <a:lnTo>
                  <a:pt x="3612462" y="185104"/>
                </a:lnTo>
                <a:lnTo>
                  <a:pt x="3596834" y="167080"/>
                </a:lnTo>
                <a:lnTo>
                  <a:pt x="3591368" y="144471"/>
                </a:lnTo>
                <a:lnTo>
                  <a:pt x="3598349" y="119083"/>
                </a:lnTo>
                <a:lnTo>
                  <a:pt x="3618064" y="99781"/>
                </a:lnTo>
                <a:lnTo>
                  <a:pt x="3648669" y="87508"/>
                </a:lnTo>
                <a:lnTo>
                  <a:pt x="3688321" y="83208"/>
                </a:lnTo>
                <a:lnTo>
                  <a:pt x="3728501" y="87508"/>
                </a:lnTo>
                <a:lnTo>
                  <a:pt x="3759378" y="99781"/>
                </a:lnTo>
                <a:lnTo>
                  <a:pt x="3769586" y="109725"/>
                </a:lnTo>
                <a:lnTo>
                  <a:pt x="3688321" y="109725"/>
                </a:lnTo>
                <a:lnTo>
                  <a:pt x="3663046" y="112132"/>
                </a:lnTo>
                <a:lnTo>
                  <a:pt x="3643560" y="119040"/>
                </a:lnTo>
                <a:lnTo>
                  <a:pt x="3631019" y="129977"/>
                </a:lnTo>
                <a:lnTo>
                  <a:pt x="3626582" y="144471"/>
                </a:lnTo>
                <a:lnTo>
                  <a:pt x="3631019" y="158773"/>
                </a:lnTo>
                <a:lnTo>
                  <a:pt x="3643560" y="169731"/>
                </a:lnTo>
                <a:lnTo>
                  <a:pt x="3663046" y="176746"/>
                </a:lnTo>
                <a:lnTo>
                  <a:pt x="3688321" y="179217"/>
                </a:lnTo>
                <a:lnTo>
                  <a:pt x="3770255" y="179217"/>
                </a:lnTo>
                <a:lnTo>
                  <a:pt x="3764808" y="185447"/>
                </a:lnTo>
                <a:lnTo>
                  <a:pt x="3739884" y="198155"/>
                </a:lnTo>
                <a:lnTo>
                  <a:pt x="3707071" y="204820"/>
                </a:lnTo>
                <a:lnTo>
                  <a:pt x="3707071" y="231337"/>
                </a:lnTo>
                <a:lnTo>
                  <a:pt x="3819486" y="231337"/>
                </a:lnTo>
                <a:lnTo>
                  <a:pt x="3820945" y="248253"/>
                </a:lnTo>
                <a:lnTo>
                  <a:pt x="3766659" y="255535"/>
                </a:lnTo>
                <a:lnTo>
                  <a:pt x="3711867" y="260206"/>
                </a:lnTo>
                <a:lnTo>
                  <a:pt x="3658152" y="262835"/>
                </a:lnTo>
                <a:lnTo>
                  <a:pt x="3607093" y="263995"/>
                </a:lnTo>
                <a:lnTo>
                  <a:pt x="3560270" y="264254"/>
                </a:lnTo>
                <a:close/>
              </a:path>
              <a:path w="4737100" h="442594">
                <a:moveTo>
                  <a:pt x="3770255" y="179217"/>
                </a:moveTo>
                <a:lnTo>
                  <a:pt x="3688321" y="179217"/>
                </a:lnTo>
                <a:lnTo>
                  <a:pt x="3714052" y="176746"/>
                </a:lnTo>
                <a:lnTo>
                  <a:pt x="3733653" y="169731"/>
                </a:lnTo>
                <a:lnTo>
                  <a:pt x="3746137" y="158773"/>
                </a:lnTo>
                <a:lnTo>
                  <a:pt x="3750517" y="144471"/>
                </a:lnTo>
                <a:lnTo>
                  <a:pt x="3746137" y="129977"/>
                </a:lnTo>
                <a:lnTo>
                  <a:pt x="3733653" y="119040"/>
                </a:lnTo>
                <a:lnTo>
                  <a:pt x="3714052" y="112132"/>
                </a:lnTo>
                <a:lnTo>
                  <a:pt x="3688321" y="109725"/>
                </a:lnTo>
                <a:lnTo>
                  <a:pt x="3769586" y="109725"/>
                </a:lnTo>
                <a:lnTo>
                  <a:pt x="3779193" y="119083"/>
                </a:lnTo>
                <a:lnTo>
                  <a:pt x="3786188" y="144471"/>
                </a:lnTo>
                <a:lnTo>
                  <a:pt x="3780643" y="167338"/>
                </a:lnTo>
                <a:lnTo>
                  <a:pt x="3770255" y="179217"/>
                </a:lnTo>
                <a:close/>
              </a:path>
              <a:path w="4737100" h="442594">
                <a:moveTo>
                  <a:pt x="3819486" y="231337"/>
                </a:moveTo>
                <a:lnTo>
                  <a:pt x="3707071" y="231337"/>
                </a:lnTo>
                <a:lnTo>
                  <a:pt x="3735504" y="229772"/>
                </a:lnTo>
                <a:lnTo>
                  <a:pt x="3763722" y="227737"/>
                </a:lnTo>
                <a:lnTo>
                  <a:pt x="3791512" y="225101"/>
                </a:lnTo>
                <a:lnTo>
                  <a:pt x="3818658" y="221736"/>
                </a:lnTo>
                <a:lnTo>
                  <a:pt x="3819486" y="231337"/>
                </a:lnTo>
                <a:close/>
              </a:path>
              <a:path w="4737100" h="442594">
                <a:moveTo>
                  <a:pt x="3888629" y="412384"/>
                </a:moveTo>
                <a:lnTo>
                  <a:pt x="3851128" y="412384"/>
                </a:lnTo>
                <a:lnTo>
                  <a:pt x="3851128" y="325975"/>
                </a:lnTo>
                <a:lnTo>
                  <a:pt x="3613777" y="325975"/>
                </a:lnTo>
                <a:lnTo>
                  <a:pt x="3613777" y="296258"/>
                </a:lnTo>
                <a:lnTo>
                  <a:pt x="3888629" y="296258"/>
                </a:lnTo>
                <a:lnTo>
                  <a:pt x="3888629" y="412384"/>
                </a:lnTo>
                <a:close/>
              </a:path>
              <a:path w="4737100" h="442594">
                <a:moveTo>
                  <a:pt x="3888629" y="277056"/>
                </a:moveTo>
                <a:lnTo>
                  <a:pt x="3851128" y="277056"/>
                </a:lnTo>
                <a:lnTo>
                  <a:pt x="3851128" y="3200"/>
                </a:lnTo>
                <a:lnTo>
                  <a:pt x="3888629" y="3200"/>
                </a:lnTo>
                <a:lnTo>
                  <a:pt x="3888629" y="277056"/>
                </a:lnTo>
                <a:close/>
              </a:path>
              <a:path w="4737100" h="442594">
                <a:moveTo>
                  <a:pt x="4062869" y="226308"/>
                </a:moveTo>
                <a:lnTo>
                  <a:pt x="4030857" y="226308"/>
                </a:lnTo>
                <a:lnTo>
                  <a:pt x="4030857" y="37946"/>
                </a:lnTo>
                <a:lnTo>
                  <a:pt x="4212414" y="37946"/>
                </a:lnTo>
                <a:lnTo>
                  <a:pt x="4212414" y="68121"/>
                </a:lnTo>
                <a:lnTo>
                  <a:pt x="4068357" y="68121"/>
                </a:lnTo>
                <a:lnTo>
                  <a:pt x="4068357" y="195676"/>
                </a:lnTo>
                <a:lnTo>
                  <a:pt x="4251329" y="195676"/>
                </a:lnTo>
                <a:lnTo>
                  <a:pt x="4253574" y="212135"/>
                </a:lnTo>
                <a:lnTo>
                  <a:pt x="4212136" y="219171"/>
                </a:lnTo>
                <a:lnTo>
                  <a:pt x="4169369" y="223508"/>
                </a:lnTo>
                <a:lnTo>
                  <a:pt x="4121028" y="225701"/>
                </a:lnTo>
                <a:lnTo>
                  <a:pt x="4062869" y="226308"/>
                </a:lnTo>
                <a:close/>
              </a:path>
              <a:path w="4737100" h="442594">
                <a:moveTo>
                  <a:pt x="4251329" y="195676"/>
                </a:moveTo>
                <a:lnTo>
                  <a:pt x="4068357" y="195676"/>
                </a:lnTo>
                <a:lnTo>
                  <a:pt x="4123279" y="195012"/>
                </a:lnTo>
                <a:lnTo>
                  <a:pt x="4169197" y="192762"/>
                </a:lnTo>
                <a:lnTo>
                  <a:pt x="4209971" y="188540"/>
                </a:lnTo>
                <a:lnTo>
                  <a:pt x="4249458" y="181961"/>
                </a:lnTo>
                <a:lnTo>
                  <a:pt x="4251329" y="195676"/>
                </a:lnTo>
                <a:close/>
              </a:path>
              <a:path w="4737100" h="442594">
                <a:moveTo>
                  <a:pt x="4330404" y="299001"/>
                </a:moveTo>
                <a:lnTo>
                  <a:pt x="4292904" y="299001"/>
                </a:lnTo>
                <a:lnTo>
                  <a:pt x="4292904" y="2285"/>
                </a:lnTo>
                <a:lnTo>
                  <a:pt x="4330404" y="2285"/>
                </a:lnTo>
                <a:lnTo>
                  <a:pt x="4330404" y="123898"/>
                </a:lnTo>
                <a:lnTo>
                  <a:pt x="4391228" y="123898"/>
                </a:lnTo>
                <a:lnTo>
                  <a:pt x="4391228" y="154986"/>
                </a:lnTo>
                <a:lnTo>
                  <a:pt x="4330404" y="154986"/>
                </a:lnTo>
                <a:lnTo>
                  <a:pt x="4330404" y="299001"/>
                </a:lnTo>
                <a:close/>
              </a:path>
              <a:path w="4737100" h="442594">
                <a:moveTo>
                  <a:pt x="4654190" y="116583"/>
                </a:moveTo>
                <a:lnTo>
                  <a:pt x="4618519" y="116583"/>
                </a:lnTo>
                <a:lnTo>
                  <a:pt x="4618519" y="13258"/>
                </a:lnTo>
                <a:lnTo>
                  <a:pt x="4654190" y="13258"/>
                </a:lnTo>
                <a:lnTo>
                  <a:pt x="4654190" y="116583"/>
                </a:lnTo>
                <a:close/>
              </a:path>
              <a:path w="4737100" h="442594">
                <a:moveTo>
                  <a:pt x="4409521" y="323689"/>
                </a:moveTo>
                <a:lnTo>
                  <a:pt x="4387570" y="297172"/>
                </a:lnTo>
                <a:lnTo>
                  <a:pt x="4435260" y="263172"/>
                </a:lnTo>
                <a:lnTo>
                  <a:pt x="4472632" y="224541"/>
                </a:lnTo>
                <a:lnTo>
                  <a:pt x="4500017" y="181697"/>
                </a:lnTo>
                <a:lnTo>
                  <a:pt x="4517743" y="135057"/>
                </a:lnTo>
                <a:lnTo>
                  <a:pt x="4526139" y="85037"/>
                </a:lnTo>
                <a:lnTo>
                  <a:pt x="4405863" y="85037"/>
                </a:lnTo>
                <a:lnTo>
                  <a:pt x="4405863" y="54405"/>
                </a:lnTo>
                <a:lnTo>
                  <a:pt x="4563182" y="54405"/>
                </a:lnTo>
                <a:lnTo>
                  <a:pt x="4562839" y="70099"/>
                </a:lnTo>
                <a:lnTo>
                  <a:pt x="4561810" y="85665"/>
                </a:lnTo>
                <a:lnTo>
                  <a:pt x="4560095" y="101145"/>
                </a:lnTo>
                <a:lnTo>
                  <a:pt x="4557694" y="116583"/>
                </a:lnTo>
                <a:lnTo>
                  <a:pt x="4654190" y="116583"/>
                </a:lnTo>
                <a:lnTo>
                  <a:pt x="4654190" y="146757"/>
                </a:lnTo>
                <a:lnTo>
                  <a:pt x="4550835" y="146757"/>
                </a:lnTo>
                <a:lnTo>
                  <a:pt x="4536226" y="187235"/>
                </a:lnTo>
                <a:lnTo>
                  <a:pt x="4515185" y="225562"/>
                </a:lnTo>
                <a:lnTo>
                  <a:pt x="4487318" y="261343"/>
                </a:lnTo>
                <a:lnTo>
                  <a:pt x="4452228" y="294184"/>
                </a:lnTo>
                <a:lnTo>
                  <a:pt x="4409521" y="323689"/>
                </a:lnTo>
                <a:close/>
              </a:path>
              <a:path w="4737100" h="442594">
                <a:moveTo>
                  <a:pt x="4654190" y="391353"/>
                </a:moveTo>
                <a:lnTo>
                  <a:pt x="4618519" y="391353"/>
                </a:lnTo>
                <a:lnTo>
                  <a:pt x="4618519" y="249624"/>
                </a:lnTo>
                <a:lnTo>
                  <a:pt x="4544432" y="249624"/>
                </a:lnTo>
                <a:lnTo>
                  <a:pt x="4544432" y="218993"/>
                </a:lnTo>
                <a:lnTo>
                  <a:pt x="4618519" y="218993"/>
                </a:lnTo>
                <a:lnTo>
                  <a:pt x="4618519" y="146757"/>
                </a:lnTo>
                <a:lnTo>
                  <a:pt x="4654190" y="146757"/>
                </a:lnTo>
                <a:lnTo>
                  <a:pt x="4654190" y="391353"/>
                </a:lnTo>
                <a:close/>
              </a:path>
              <a:path w="4737100" h="442594">
                <a:moveTo>
                  <a:pt x="4348697" y="403240"/>
                </a:moveTo>
                <a:lnTo>
                  <a:pt x="4075217" y="403240"/>
                </a:lnTo>
                <a:lnTo>
                  <a:pt x="4075217" y="269284"/>
                </a:lnTo>
                <a:lnTo>
                  <a:pt x="4112718" y="269284"/>
                </a:lnTo>
                <a:lnTo>
                  <a:pt x="4112718" y="372608"/>
                </a:lnTo>
                <a:lnTo>
                  <a:pt x="4348697" y="372608"/>
                </a:lnTo>
                <a:lnTo>
                  <a:pt x="4348697" y="403240"/>
                </a:lnTo>
                <a:close/>
              </a:path>
              <a:path w="4737100" h="442594">
                <a:moveTo>
                  <a:pt x="4736508" y="411926"/>
                </a:moveTo>
                <a:lnTo>
                  <a:pt x="4700837" y="411926"/>
                </a:lnTo>
                <a:lnTo>
                  <a:pt x="4700837" y="2285"/>
                </a:lnTo>
                <a:lnTo>
                  <a:pt x="4736508" y="2285"/>
                </a:lnTo>
                <a:lnTo>
                  <a:pt x="4736508" y="411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78857" y="920325"/>
            <a:ext cx="731520" cy="251460"/>
            <a:chOff x="1078857" y="920325"/>
            <a:chExt cx="731520" cy="251460"/>
          </a:xfrm>
        </p:grpSpPr>
        <p:sp>
          <p:nvSpPr>
            <p:cNvPr id="8" name="object 8"/>
            <p:cNvSpPr/>
            <p:nvPr/>
          </p:nvSpPr>
          <p:spPr>
            <a:xfrm>
              <a:off x="1081691" y="948993"/>
              <a:ext cx="255904" cy="199390"/>
            </a:xfrm>
            <a:custGeom>
              <a:avLst/>
              <a:gdLst/>
              <a:ahLst/>
              <a:cxnLst/>
              <a:rect l="l" t="t" r="r" b="b"/>
              <a:pathLst>
                <a:path w="255905" h="199390">
                  <a:moveTo>
                    <a:pt x="255706" y="144404"/>
                  </a:moveTo>
                  <a:lnTo>
                    <a:pt x="118876" y="144404"/>
                  </a:lnTo>
                  <a:lnTo>
                    <a:pt x="118876" y="128087"/>
                  </a:lnTo>
                  <a:lnTo>
                    <a:pt x="201845" y="0"/>
                  </a:lnTo>
                  <a:lnTo>
                    <a:pt x="229320" y="0"/>
                  </a:lnTo>
                  <a:lnTo>
                    <a:pt x="229320" y="27194"/>
                  </a:lnTo>
                  <a:lnTo>
                    <a:pt x="206197" y="27194"/>
                  </a:lnTo>
                  <a:lnTo>
                    <a:pt x="202427" y="34537"/>
                  </a:lnTo>
                  <a:lnTo>
                    <a:pt x="198478" y="41879"/>
                  </a:lnTo>
                  <a:lnTo>
                    <a:pt x="194377" y="49222"/>
                  </a:lnTo>
                  <a:lnTo>
                    <a:pt x="190148" y="56565"/>
                  </a:lnTo>
                  <a:lnTo>
                    <a:pt x="147808" y="119929"/>
                  </a:lnTo>
                  <a:lnTo>
                    <a:pt x="124861" y="119929"/>
                  </a:lnTo>
                  <a:lnTo>
                    <a:pt x="124861" y="137333"/>
                  </a:lnTo>
                  <a:lnTo>
                    <a:pt x="255706" y="137333"/>
                  </a:lnTo>
                  <a:lnTo>
                    <a:pt x="255706" y="144404"/>
                  </a:lnTo>
                  <a:close/>
                </a:path>
                <a:path w="255905" h="199390">
                  <a:moveTo>
                    <a:pt x="50053" y="57652"/>
                  </a:moveTo>
                  <a:lnTo>
                    <a:pt x="33731" y="57652"/>
                  </a:lnTo>
                  <a:lnTo>
                    <a:pt x="40804" y="1903"/>
                  </a:lnTo>
                  <a:lnTo>
                    <a:pt x="56854" y="1903"/>
                  </a:lnTo>
                  <a:lnTo>
                    <a:pt x="50053" y="57652"/>
                  </a:lnTo>
                  <a:close/>
                </a:path>
                <a:path w="255905" h="199390">
                  <a:moveTo>
                    <a:pt x="106635" y="57652"/>
                  </a:moveTo>
                  <a:lnTo>
                    <a:pt x="90313" y="57652"/>
                  </a:lnTo>
                  <a:lnTo>
                    <a:pt x="97658" y="1903"/>
                  </a:lnTo>
                  <a:lnTo>
                    <a:pt x="113435" y="1903"/>
                  </a:lnTo>
                  <a:lnTo>
                    <a:pt x="106635" y="57652"/>
                  </a:lnTo>
                  <a:close/>
                </a:path>
                <a:path w="255905" h="199390">
                  <a:moveTo>
                    <a:pt x="229320" y="124552"/>
                  </a:moveTo>
                  <a:lnTo>
                    <a:pt x="205653" y="124552"/>
                  </a:lnTo>
                  <a:lnTo>
                    <a:pt x="205776" y="57652"/>
                  </a:lnTo>
                  <a:lnTo>
                    <a:pt x="205832" y="55035"/>
                  </a:lnTo>
                  <a:lnTo>
                    <a:pt x="206265" y="45483"/>
                  </a:lnTo>
                  <a:lnTo>
                    <a:pt x="207285" y="27194"/>
                  </a:lnTo>
                  <a:lnTo>
                    <a:pt x="229320" y="27194"/>
                  </a:lnTo>
                  <a:lnTo>
                    <a:pt x="229320" y="124552"/>
                  </a:lnTo>
                  <a:close/>
                </a:path>
                <a:path w="255905" h="199390">
                  <a:moveTo>
                    <a:pt x="130845" y="74785"/>
                  </a:moveTo>
                  <a:lnTo>
                    <a:pt x="5984" y="74785"/>
                  </a:lnTo>
                  <a:lnTo>
                    <a:pt x="5984" y="57652"/>
                  </a:lnTo>
                  <a:lnTo>
                    <a:pt x="130845" y="57652"/>
                  </a:lnTo>
                  <a:lnTo>
                    <a:pt x="130845" y="74785"/>
                  </a:lnTo>
                  <a:close/>
                </a:path>
                <a:path w="255905" h="199390">
                  <a:moveTo>
                    <a:pt x="42436" y="119929"/>
                  </a:moveTo>
                  <a:lnTo>
                    <a:pt x="26114" y="119929"/>
                  </a:lnTo>
                  <a:lnTo>
                    <a:pt x="31827" y="74785"/>
                  </a:lnTo>
                  <a:lnTo>
                    <a:pt x="47877" y="74785"/>
                  </a:lnTo>
                  <a:lnTo>
                    <a:pt x="42436" y="119929"/>
                  </a:lnTo>
                  <a:close/>
                </a:path>
                <a:path w="255905" h="199390">
                  <a:moveTo>
                    <a:pt x="99018" y="119929"/>
                  </a:moveTo>
                  <a:lnTo>
                    <a:pt x="82696" y="119929"/>
                  </a:lnTo>
                  <a:lnTo>
                    <a:pt x="88409" y="74785"/>
                  </a:lnTo>
                  <a:lnTo>
                    <a:pt x="104731" y="74785"/>
                  </a:lnTo>
                  <a:lnTo>
                    <a:pt x="99018" y="119929"/>
                  </a:lnTo>
                  <a:close/>
                </a:path>
                <a:path w="255905" h="199390">
                  <a:moveTo>
                    <a:pt x="118876" y="137333"/>
                  </a:moveTo>
                  <a:lnTo>
                    <a:pt x="0" y="137333"/>
                  </a:lnTo>
                  <a:lnTo>
                    <a:pt x="0" y="119929"/>
                  </a:lnTo>
                  <a:lnTo>
                    <a:pt x="124161" y="119929"/>
                  </a:lnTo>
                  <a:lnTo>
                    <a:pt x="118876" y="128087"/>
                  </a:lnTo>
                  <a:lnTo>
                    <a:pt x="118876" y="137333"/>
                  </a:lnTo>
                  <a:close/>
                </a:path>
                <a:path w="255905" h="199390">
                  <a:moveTo>
                    <a:pt x="255706" y="137333"/>
                  </a:moveTo>
                  <a:lnTo>
                    <a:pt x="124861" y="137333"/>
                  </a:lnTo>
                  <a:lnTo>
                    <a:pt x="124861" y="119929"/>
                  </a:lnTo>
                  <a:lnTo>
                    <a:pt x="147808" y="119929"/>
                  </a:lnTo>
                  <a:lnTo>
                    <a:pt x="144719" y="124552"/>
                  </a:lnTo>
                  <a:lnTo>
                    <a:pt x="255706" y="124552"/>
                  </a:lnTo>
                  <a:lnTo>
                    <a:pt x="255706" y="137333"/>
                  </a:lnTo>
                  <a:close/>
                </a:path>
                <a:path w="255905" h="199390">
                  <a:moveTo>
                    <a:pt x="32643" y="199337"/>
                  </a:moveTo>
                  <a:lnTo>
                    <a:pt x="16593" y="199337"/>
                  </a:lnTo>
                  <a:lnTo>
                    <a:pt x="23938" y="137333"/>
                  </a:lnTo>
                  <a:lnTo>
                    <a:pt x="40260" y="137333"/>
                  </a:lnTo>
                  <a:lnTo>
                    <a:pt x="32643" y="199337"/>
                  </a:lnTo>
                  <a:close/>
                </a:path>
                <a:path w="255905" h="199390">
                  <a:moveTo>
                    <a:pt x="89497" y="199337"/>
                  </a:moveTo>
                  <a:lnTo>
                    <a:pt x="73175" y="199337"/>
                  </a:lnTo>
                  <a:lnTo>
                    <a:pt x="80520" y="137333"/>
                  </a:lnTo>
                  <a:lnTo>
                    <a:pt x="96842" y="137333"/>
                  </a:lnTo>
                  <a:lnTo>
                    <a:pt x="89497" y="199337"/>
                  </a:lnTo>
                  <a:close/>
                </a:path>
                <a:path w="255905" h="199390">
                  <a:moveTo>
                    <a:pt x="229320" y="199337"/>
                  </a:moveTo>
                  <a:lnTo>
                    <a:pt x="205653" y="199337"/>
                  </a:lnTo>
                  <a:lnTo>
                    <a:pt x="205653" y="144404"/>
                  </a:lnTo>
                  <a:lnTo>
                    <a:pt x="229320" y="144404"/>
                  </a:lnTo>
                  <a:lnTo>
                    <a:pt x="229320" y="19933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857" y="946159"/>
              <a:ext cx="261373" cy="2050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83370" y="923158"/>
              <a:ext cx="424180" cy="245745"/>
            </a:xfrm>
            <a:custGeom>
              <a:avLst/>
              <a:gdLst/>
              <a:ahLst/>
              <a:cxnLst/>
              <a:rect l="l" t="t" r="r" b="b"/>
              <a:pathLst>
                <a:path w="424180" h="245744">
                  <a:moveTo>
                    <a:pt x="121596" y="29370"/>
                  </a:moveTo>
                  <a:lnTo>
                    <a:pt x="99018" y="29370"/>
                  </a:lnTo>
                  <a:lnTo>
                    <a:pt x="99018" y="0"/>
                  </a:lnTo>
                  <a:lnTo>
                    <a:pt x="121596" y="0"/>
                  </a:lnTo>
                  <a:lnTo>
                    <a:pt x="121596" y="29370"/>
                  </a:lnTo>
                  <a:close/>
                </a:path>
                <a:path w="424180" h="245744">
                  <a:moveTo>
                    <a:pt x="207557" y="47318"/>
                  </a:moveTo>
                  <a:lnTo>
                    <a:pt x="11425" y="47318"/>
                  </a:lnTo>
                  <a:lnTo>
                    <a:pt x="11425" y="29370"/>
                  </a:lnTo>
                  <a:lnTo>
                    <a:pt x="207557" y="29370"/>
                  </a:lnTo>
                  <a:lnTo>
                    <a:pt x="207557" y="47318"/>
                  </a:lnTo>
                  <a:close/>
                </a:path>
                <a:path w="424180" h="245744">
                  <a:moveTo>
                    <a:pt x="110443" y="142500"/>
                  </a:moveTo>
                  <a:lnTo>
                    <a:pt x="77030" y="139840"/>
                  </a:lnTo>
                  <a:lnTo>
                    <a:pt x="52059" y="132030"/>
                  </a:lnTo>
                  <a:lnTo>
                    <a:pt x="36422" y="119325"/>
                  </a:lnTo>
                  <a:lnTo>
                    <a:pt x="31011" y="101980"/>
                  </a:lnTo>
                  <a:lnTo>
                    <a:pt x="36422" y="84592"/>
                  </a:lnTo>
                  <a:lnTo>
                    <a:pt x="52059" y="71794"/>
                  </a:lnTo>
                  <a:lnTo>
                    <a:pt x="77030" y="63890"/>
                  </a:lnTo>
                  <a:lnTo>
                    <a:pt x="110443" y="61188"/>
                  </a:lnTo>
                  <a:lnTo>
                    <a:pt x="143541" y="63890"/>
                  </a:lnTo>
                  <a:lnTo>
                    <a:pt x="168351" y="71794"/>
                  </a:lnTo>
                  <a:lnTo>
                    <a:pt x="176295" y="78321"/>
                  </a:lnTo>
                  <a:lnTo>
                    <a:pt x="110443" y="78321"/>
                  </a:lnTo>
                  <a:lnTo>
                    <a:pt x="86611" y="79914"/>
                  </a:lnTo>
                  <a:lnTo>
                    <a:pt x="68925" y="84541"/>
                  </a:lnTo>
                  <a:lnTo>
                    <a:pt x="57920" y="91973"/>
                  </a:lnTo>
                  <a:lnTo>
                    <a:pt x="54133" y="101980"/>
                  </a:lnTo>
                  <a:lnTo>
                    <a:pt x="57920" y="111987"/>
                  </a:lnTo>
                  <a:lnTo>
                    <a:pt x="68925" y="119419"/>
                  </a:lnTo>
                  <a:lnTo>
                    <a:pt x="86611" y="124046"/>
                  </a:lnTo>
                  <a:lnTo>
                    <a:pt x="110443" y="125639"/>
                  </a:lnTo>
                  <a:lnTo>
                    <a:pt x="176187" y="125639"/>
                  </a:lnTo>
                  <a:lnTo>
                    <a:pt x="168351" y="132030"/>
                  </a:lnTo>
                  <a:lnTo>
                    <a:pt x="143541" y="139840"/>
                  </a:lnTo>
                  <a:lnTo>
                    <a:pt x="110443" y="142500"/>
                  </a:lnTo>
                  <a:close/>
                </a:path>
                <a:path w="424180" h="245744">
                  <a:moveTo>
                    <a:pt x="176187" y="125639"/>
                  </a:moveTo>
                  <a:lnTo>
                    <a:pt x="110443" y="125639"/>
                  </a:lnTo>
                  <a:lnTo>
                    <a:pt x="134190" y="124046"/>
                  </a:lnTo>
                  <a:lnTo>
                    <a:pt x="151689" y="119419"/>
                  </a:lnTo>
                  <a:lnTo>
                    <a:pt x="162507" y="111987"/>
                  </a:lnTo>
                  <a:lnTo>
                    <a:pt x="166209" y="101980"/>
                  </a:lnTo>
                  <a:lnTo>
                    <a:pt x="162507" y="91973"/>
                  </a:lnTo>
                  <a:lnTo>
                    <a:pt x="151689" y="84541"/>
                  </a:lnTo>
                  <a:lnTo>
                    <a:pt x="134190" y="79914"/>
                  </a:lnTo>
                  <a:lnTo>
                    <a:pt x="110443" y="78321"/>
                  </a:lnTo>
                  <a:lnTo>
                    <a:pt x="176295" y="78321"/>
                  </a:lnTo>
                  <a:lnTo>
                    <a:pt x="183929" y="84592"/>
                  </a:lnTo>
                  <a:lnTo>
                    <a:pt x="189331" y="101980"/>
                  </a:lnTo>
                  <a:lnTo>
                    <a:pt x="183929" y="119325"/>
                  </a:lnTo>
                  <a:lnTo>
                    <a:pt x="176187" y="125639"/>
                  </a:lnTo>
                  <a:close/>
                </a:path>
                <a:path w="424180" h="245744">
                  <a:moveTo>
                    <a:pt x="221159" y="177853"/>
                  </a:moveTo>
                  <a:lnTo>
                    <a:pt x="0" y="177853"/>
                  </a:lnTo>
                  <a:lnTo>
                    <a:pt x="0" y="159633"/>
                  </a:lnTo>
                  <a:lnTo>
                    <a:pt x="221159" y="159633"/>
                  </a:lnTo>
                  <a:lnTo>
                    <a:pt x="221159" y="177853"/>
                  </a:lnTo>
                  <a:close/>
                </a:path>
                <a:path w="424180" h="245744">
                  <a:moveTo>
                    <a:pt x="121596" y="245568"/>
                  </a:moveTo>
                  <a:lnTo>
                    <a:pt x="99018" y="245568"/>
                  </a:lnTo>
                  <a:lnTo>
                    <a:pt x="99018" y="177853"/>
                  </a:lnTo>
                  <a:lnTo>
                    <a:pt x="121596" y="177853"/>
                  </a:lnTo>
                  <a:lnTo>
                    <a:pt x="121596" y="245568"/>
                  </a:lnTo>
                  <a:close/>
                </a:path>
                <a:path w="424180" h="245744">
                  <a:moveTo>
                    <a:pt x="238841" y="199881"/>
                  </a:moveTo>
                  <a:lnTo>
                    <a:pt x="226871" y="181661"/>
                  </a:lnTo>
                  <a:lnTo>
                    <a:pt x="269945" y="155367"/>
                  </a:lnTo>
                  <a:lnTo>
                    <a:pt x="301135" y="123668"/>
                  </a:lnTo>
                  <a:lnTo>
                    <a:pt x="320900" y="86972"/>
                  </a:lnTo>
                  <a:lnTo>
                    <a:pt x="329698" y="45687"/>
                  </a:lnTo>
                  <a:lnTo>
                    <a:pt x="238025" y="45687"/>
                  </a:lnTo>
                  <a:lnTo>
                    <a:pt x="238025" y="27738"/>
                  </a:lnTo>
                  <a:lnTo>
                    <a:pt x="352277" y="27738"/>
                  </a:lnTo>
                  <a:lnTo>
                    <a:pt x="348261" y="68876"/>
                  </a:lnTo>
                  <a:lnTo>
                    <a:pt x="335694" y="107325"/>
                  </a:lnTo>
                  <a:lnTo>
                    <a:pt x="313790" y="142420"/>
                  </a:lnTo>
                  <a:lnTo>
                    <a:pt x="281767" y="173494"/>
                  </a:lnTo>
                  <a:lnTo>
                    <a:pt x="238841" y="199881"/>
                  </a:lnTo>
                  <a:close/>
                </a:path>
                <a:path w="424180" h="245744">
                  <a:moveTo>
                    <a:pt x="423820" y="245297"/>
                  </a:moveTo>
                  <a:lnTo>
                    <a:pt x="401514" y="245297"/>
                  </a:lnTo>
                  <a:lnTo>
                    <a:pt x="401514" y="1359"/>
                  </a:lnTo>
                  <a:lnTo>
                    <a:pt x="423820" y="1359"/>
                  </a:lnTo>
                  <a:lnTo>
                    <a:pt x="423820" y="245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37" y="920325"/>
              <a:ext cx="357943" cy="2512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84885" y="924517"/>
              <a:ext cx="22860" cy="244475"/>
            </a:xfrm>
            <a:custGeom>
              <a:avLst/>
              <a:gdLst/>
              <a:ahLst/>
              <a:cxnLst/>
              <a:rect l="l" t="t" r="r" b="b"/>
              <a:pathLst>
                <a:path w="22860" h="244475">
                  <a:moveTo>
                    <a:pt x="0" y="0"/>
                  </a:moveTo>
                  <a:lnTo>
                    <a:pt x="0" y="243937"/>
                  </a:lnTo>
                  <a:lnTo>
                    <a:pt x="22306" y="243937"/>
                  </a:lnTo>
                  <a:lnTo>
                    <a:pt x="22306" y="0"/>
                  </a:lnTo>
                  <a:lnTo>
                    <a:pt x="0" y="0"/>
                  </a:lnTo>
                  <a:close/>
                </a:path>
              </a:pathLst>
            </a:custGeom>
            <a:ln w="5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874" y="4372665"/>
            <a:ext cx="5933699" cy="2415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1874" y="4778801"/>
            <a:ext cx="6843741" cy="2430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1874" y="5188747"/>
            <a:ext cx="7388940" cy="24078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08500" y="3727665"/>
            <a:ext cx="1281430" cy="362585"/>
            <a:chOff x="1008500" y="3727665"/>
            <a:chExt cx="1281430" cy="362585"/>
          </a:xfrm>
        </p:grpSpPr>
        <p:sp>
          <p:nvSpPr>
            <p:cNvPr id="17" name="object 17"/>
            <p:cNvSpPr/>
            <p:nvPr/>
          </p:nvSpPr>
          <p:spPr>
            <a:xfrm>
              <a:off x="1012469" y="3731634"/>
              <a:ext cx="1273810" cy="354330"/>
            </a:xfrm>
            <a:custGeom>
              <a:avLst/>
              <a:gdLst/>
              <a:ahLst/>
              <a:cxnLst/>
              <a:rect l="l" t="t" r="r" b="b"/>
              <a:pathLst>
                <a:path w="1273810" h="354329">
                  <a:moveTo>
                    <a:pt x="91437" y="103629"/>
                  </a:moveTo>
                  <a:lnTo>
                    <a:pt x="52195" y="103629"/>
                  </a:lnTo>
                  <a:lnTo>
                    <a:pt x="61339" y="34670"/>
                  </a:lnTo>
                  <a:lnTo>
                    <a:pt x="100581" y="34670"/>
                  </a:lnTo>
                  <a:lnTo>
                    <a:pt x="91437" y="103629"/>
                  </a:lnTo>
                  <a:close/>
                </a:path>
                <a:path w="1273810" h="354329">
                  <a:moveTo>
                    <a:pt x="176017" y="103629"/>
                  </a:moveTo>
                  <a:lnTo>
                    <a:pt x="137156" y="103629"/>
                  </a:lnTo>
                  <a:lnTo>
                    <a:pt x="146300" y="34670"/>
                  </a:lnTo>
                  <a:lnTo>
                    <a:pt x="185161" y="34670"/>
                  </a:lnTo>
                  <a:lnTo>
                    <a:pt x="176017" y="103629"/>
                  </a:lnTo>
                  <a:close/>
                </a:path>
                <a:path w="1273810" h="354329">
                  <a:moveTo>
                    <a:pt x="209925" y="145157"/>
                  </a:moveTo>
                  <a:lnTo>
                    <a:pt x="11810" y="145157"/>
                  </a:lnTo>
                  <a:lnTo>
                    <a:pt x="11810" y="103629"/>
                  </a:lnTo>
                  <a:lnTo>
                    <a:pt x="209925" y="103629"/>
                  </a:lnTo>
                  <a:lnTo>
                    <a:pt x="209925" y="145157"/>
                  </a:lnTo>
                  <a:close/>
                </a:path>
                <a:path w="1273810" h="354329">
                  <a:moveTo>
                    <a:pt x="78103" y="196972"/>
                  </a:moveTo>
                  <a:lnTo>
                    <a:pt x="39623" y="196972"/>
                  </a:lnTo>
                  <a:lnTo>
                    <a:pt x="46480" y="145157"/>
                  </a:lnTo>
                  <a:lnTo>
                    <a:pt x="85341" y="145157"/>
                  </a:lnTo>
                  <a:lnTo>
                    <a:pt x="78103" y="196972"/>
                  </a:lnTo>
                  <a:close/>
                </a:path>
                <a:path w="1273810" h="354329">
                  <a:moveTo>
                    <a:pt x="163444" y="196972"/>
                  </a:moveTo>
                  <a:lnTo>
                    <a:pt x="125345" y="196972"/>
                  </a:lnTo>
                  <a:lnTo>
                    <a:pt x="132203" y="145157"/>
                  </a:lnTo>
                  <a:lnTo>
                    <a:pt x="170683" y="145157"/>
                  </a:lnTo>
                  <a:lnTo>
                    <a:pt x="163444" y="196972"/>
                  </a:lnTo>
                  <a:close/>
                </a:path>
                <a:path w="1273810" h="354329">
                  <a:moveTo>
                    <a:pt x="198115" y="238500"/>
                  </a:moveTo>
                  <a:lnTo>
                    <a:pt x="0" y="238500"/>
                  </a:lnTo>
                  <a:lnTo>
                    <a:pt x="0" y="196972"/>
                  </a:lnTo>
                  <a:lnTo>
                    <a:pt x="198115" y="196972"/>
                  </a:lnTo>
                  <a:lnTo>
                    <a:pt x="198115" y="238500"/>
                  </a:lnTo>
                  <a:close/>
                </a:path>
                <a:path w="1273810" h="354329">
                  <a:moveTo>
                    <a:pt x="64006" y="309364"/>
                  </a:moveTo>
                  <a:lnTo>
                    <a:pt x="24764" y="309364"/>
                  </a:lnTo>
                  <a:lnTo>
                    <a:pt x="33908" y="238500"/>
                  </a:lnTo>
                  <a:lnTo>
                    <a:pt x="73150" y="238500"/>
                  </a:lnTo>
                  <a:lnTo>
                    <a:pt x="64006" y="309364"/>
                  </a:lnTo>
                  <a:close/>
                </a:path>
                <a:path w="1273810" h="354329">
                  <a:moveTo>
                    <a:pt x="148586" y="309364"/>
                  </a:moveTo>
                  <a:lnTo>
                    <a:pt x="109725" y="309364"/>
                  </a:lnTo>
                  <a:lnTo>
                    <a:pt x="118869" y="238500"/>
                  </a:lnTo>
                  <a:lnTo>
                    <a:pt x="158111" y="238500"/>
                  </a:lnTo>
                  <a:lnTo>
                    <a:pt x="148586" y="309364"/>
                  </a:lnTo>
                  <a:close/>
                </a:path>
                <a:path w="1273810" h="354329">
                  <a:moveTo>
                    <a:pt x="589392" y="147062"/>
                  </a:moveTo>
                  <a:lnTo>
                    <a:pt x="356226" y="147062"/>
                  </a:lnTo>
                  <a:lnTo>
                    <a:pt x="356226" y="12191"/>
                  </a:lnTo>
                  <a:lnTo>
                    <a:pt x="589392" y="12191"/>
                  </a:lnTo>
                  <a:lnTo>
                    <a:pt x="589392" y="52195"/>
                  </a:lnTo>
                  <a:lnTo>
                    <a:pt x="403849" y="52195"/>
                  </a:lnTo>
                  <a:lnTo>
                    <a:pt x="403849" y="107058"/>
                  </a:lnTo>
                  <a:lnTo>
                    <a:pt x="589392" y="107058"/>
                  </a:lnTo>
                  <a:lnTo>
                    <a:pt x="589392" y="147062"/>
                  </a:lnTo>
                  <a:close/>
                </a:path>
                <a:path w="1273810" h="354329">
                  <a:moveTo>
                    <a:pt x="589392" y="107058"/>
                  </a:moveTo>
                  <a:lnTo>
                    <a:pt x="541768" y="107058"/>
                  </a:lnTo>
                  <a:lnTo>
                    <a:pt x="541768" y="52195"/>
                  </a:lnTo>
                  <a:lnTo>
                    <a:pt x="589392" y="52195"/>
                  </a:lnTo>
                  <a:lnTo>
                    <a:pt x="589392" y="107058"/>
                  </a:lnTo>
                  <a:close/>
                </a:path>
                <a:path w="1273810" h="354329">
                  <a:moveTo>
                    <a:pt x="635111" y="215259"/>
                  </a:moveTo>
                  <a:lnTo>
                    <a:pt x="310507" y="215259"/>
                  </a:lnTo>
                  <a:lnTo>
                    <a:pt x="310507" y="174874"/>
                  </a:lnTo>
                  <a:lnTo>
                    <a:pt x="635111" y="174874"/>
                  </a:lnTo>
                  <a:lnTo>
                    <a:pt x="635111" y="215259"/>
                  </a:lnTo>
                  <a:close/>
                </a:path>
                <a:path w="1273810" h="354329">
                  <a:moveTo>
                    <a:pt x="502145" y="276980"/>
                  </a:moveTo>
                  <a:lnTo>
                    <a:pt x="454140" y="276980"/>
                  </a:lnTo>
                  <a:lnTo>
                    <a:pt x="454140" y="215259"/>
                  </a:lnTo>
                  <a:lnTo>
                    <a:pt x="502145" y="215259"/>
                  </a:lnTo>
                  <a:lnTo>
                    <a:pt x="502145" y="276980"/>
                  </a:lnTo>
                  <a:close/>
                </a:path>
                <a:path w="1273810" h="354329">
                  <a:moveTo>
                    <a:pt x="596631" y="350511"/>
                  </a:moveTo>
                  <a:lnTo>
                    <a:pt x="356226" y="350511"/>
                  </a:lnTo>
                  <a:lnTo>
                    <a:pt x="356226" y="247262"/>
                  </a:lnTo>
                  <a:lnTo>
                    <a:pt x="404230" y="247262"/>
                  </a:lnTo>
                  <a:lnTo>
                    <a:pt x="404230" y="309745"/>
                  </a:lnTo>
                  <a:lnTo>
                    <a:pt x="596631" y="309745"/>
                  </a:lnTo>
                  <a:lnTo>
                    <a:pt x="596631" y="350511"/>
                  </a:lnTo>
                  <a:close/>
                </a:path>
                <a:path w="1273810" h="354329">
                  <a:moveTo>
                    <a:pt x="882564" y="337176"/>
                  </a:moveTo>
                  <a:lnTo>
                    <a:pt x="836845" y="337176"/>
                  </a:lnTo>
                  <a:lnTo>
                    <a:pt x="836845" y="157349"/>
                  </a:lnTo>
                  <a:lnTo>
                    <a:pt x="793412" y="157349"/>
                  </a:lnTo>
                  <a:lnTo>
                    <a:pt x="793412" y="115440"/>
                  </a:lnTo>
                  <a:lnTo>
                    <a:pt x="836845" y="115440"/>
                  </a:lnTo>
                  <a:lnTo>
                    <a:pt x="836845" y="7238"/>
                  </a:lnTo>
                  <a:lnTo>
                    <a:pt x="882564" y="7238"/>
                  </a:lnTo>
                  <a:lnTo>
                    <a:pt x="882564" y="337176"/>
                  </a:lnTo>
                  <a:close/>
                </a:path>
                <a:path w="1273810" h="354329">
                  <a:moveTo>
                    <a:pt x="811319" y="75055"/>
                  </a:moveTo>
                  <a:lnTo>
                    <a:pt x="653208" y="75055"/>
                  </a:lnTo>
                  <a:lnTo>
                    <a:pt x="653208" y="33908"/>
                  </a:lnTo>
                  <a:lnTo>
                    <a:pt x="811319" y="33908"/>
                  </a:lnTo>
                  <a:lnTo>
                    <a:pt x="811319" y="75055"/>
                  </a:lnTo>
                  <a:close/>
                </a:path>
                <a:path w="1273810" h="354329">
                  <a:moveTo>
                    <a:pt x="669209" y="269360"/>
                  </a:moveTo>
                  <a:lnTo>
                    <a:pt x="637587" y="237738"/>
                  </a:lnTo>
                  <a:lnTo>
                    <a:pt x="644627" y="230898"/>
                  </a:lnTo>
                  <a:lnTo>
                    <a:pt x="649612" y="225879"/>
                  </a:lnTo>
                  <a:lnTo>
                    <a:pt x="676139" y="196734"/>
                  </a:lnTo>
                  <a:lnTo>
                    <a:pt x="702356" y="161540"/>
                  </a:lnTo>
                  <a:lnTo>
                    <a:pt x="709975" y="131060"/>
                  </a:lnTo>
                  <a:lnTo>
                    <a:pt x="709975" y="75055"/>
                  </a:lnTo>
                  <a:lnTo>
                    <a:pt x="756837" y="75055"/>
                  </a:lnTo>
                  <a:lnTo>
                    <a:pt x="756837" y="129917"/>
                  </a:lnTo>
                  <a:lnTo>
                    <a:pt x="759123" y="145157"/>
                  </a:lnTo>
                  <a:lnTo>
                    <a:pt x="778554" y="178684"/>
                  </a:lnTo>
                  <a:lnTo>
                    <a:pt x="788820" y="191257"/>
                  </a:lnTo>
                  <a:lnTo>
                    <a:pt x="735121" y="191257"/>
                  </a:lnTo>
                  <a:lnTo>
                    <a:pt x="709229" y="225891"/>
                  </a:lnTo>
                  <a:lnTo>
                    <a:pt x="681068" y="257335"/>
                  </a:lnTo>
                  <a:lnTo>
                    <a:pt x="676228" y="262320"/>
                  </a:lnTo>
                  <a:lnTo>
                    <a:pt x="669209" y="269360"/>
                  </a:lnTo>
                  <a:close/>
                </a:path>
                <a:path w="1273810" h="354329">
                  <a:moveTo>
                    <a:pt x="796841" y="262883"/>
                  </a:moveTo>
                  <a:lnTo>
                    <a:pt x="768520" y="232654"/>
                  </a:lnTo>
                  <a:lnTo>
                    <a:pt x="737407" y="195829"/>
                  </a:lnTo>
                  <a:lnTo>
                    <a:pt x="735502" y="191257"/>
                  </a:lnTo>
                  <a:lnTo>
                    <a:pt x="788820" y="191257"/>
                  </a:lnTo>
                  <a:lnTo>
                    <a:pt x="789579" y="192162"/>
                  </a:lnTo>
                  <a:lnTo>
                    <a:pt x="794761" y="197918"/>
                  </a:lnTo>
                  <a:lnTo>
                    <a:pt x="810756" y="215057"/>
                  </a:lnTo>
                  <a:lnTo>
                    <a:pt x="816105" y="220688"/>
                  </a:lnTo>
                  <a:lnTo>
                    <a:pt x="821204" y="225891"/>
                  </a:lnTo>
                  <a:lnTo>
                    <a:pt x="828463" y="233166"/>
                  </a:lnTo>
                  <a:lnTo>
                    <a:pt x="796841" y="262883"/>
                  </a:lnTo>
                  <a:close/>
                </a:path>
                <a:path w="1273810" h="354329">
                  <a:moveTo>
                    <a:pt x="953809" y="354321"/>
                  </a:moveTo>
                  <a:lnTo>
                    <a:pt x="908090" y="354321"/>
                  </a:lnTo>
                  <a:lnTo>
                    <a:pt x="908090" y="0"/>
                  </a:lnTo>
                  <a:lnTo>
                    <a:pt x="953809" y="0"/>
                  </a:lnTo>
                  <a:lnTo>
                    <a:pt x="953809" y="354321"/>
                  </a:lnTo>
                  <a:close/>
                </a:path>
                <a:path w="1273810" h="354329">
                  <a:moveTo>
                    <a:pt x="1273270" y="354321"/>
                  </a:moveTo>
                  <a:lnTo>
                    <a:pt x="1048104" y="354321"/>
                  </a:lnTo>
                  <a:lnTo>
                    <a:pt x="1048104" y="215640"/>
                  </a:lnTo>
                  <a:lnTo>
                    <a:pt x="1273270" y="215640"/>
                  </a:lnTo>
                  <a:lnTo>
                    <a:pt x="1273270" y="255644"/>
                  </a:lnTo>
                  <a:lnTo>
                    <a:pt x="1095728" y="255644"/>
                  </a:lnTo>
                  <a:lnTo>
                    <a:pt x="1095728" y="314317"/>
                  </a:lnTo>
                  <a:lnTo>
                    <a:pt x="1273270" y="314317"/>
                  </a:lnTo>
                  <a:lnTo>
                    <a:pt x="1273270" y="354321"/>
                  </a:lnTo>
                  <a:close/>
                </a:path>
                <a:path w="1273810" h="354329">
                  <a:moveTo>
                    <a:pt x="1273270" y="314317"/>
                  </a:moveTo>
                  <a:lnTo>
                    <a:pt x="1225646" y="314317"/>
                  </a:lnTo>
                  <a:lnTo>
                    <a:pt x="1225646" y="255644"/>
                  </a:lnTo>
                  <a:lnTo>
                    <a:pt x="1273270" y="255644"/>
                  </a:lnTo>
                  <a:lnTo>
                    <a:pt x="1273270" y="314317"/>
                  </a:lnTo>
                  <a:close/>
                </a:path>
                <a:path w="1273810" h="354329">
                  <a:moveTo>
                    <a:pt x="1273270" y="199639"/>
                  </a:moveTo>
                  <a:lnTo>
                    <a:pt x="1225265" y="199639"/>
                  </a:lnTo>
                  <a:lnTo>
                    <a:pt x="1225265" y="126107"/>
                  </a:lnTo>
                  <a:lnTo>
                    <a:pt x="1168498" y="126107"/>
                  </a:lnTo>
                  <a:lnTo>
                    <a:pt x="1168498" y="85341"/>
                  </a:lnTo>
                  <a:lnTo>
                    <a:pt x="1225265" y="85341"/>
                  </a:lnTo>
                  <a:lnTo>
                    <a:pt x="1225265" y="0"/>
                  </a:lnTo>
                  <a:lnTo>
                    <a:pt x="1273270" y="0"/>
                  </a:lnTo>
                  <a:lnTo>
                    <a:pt x="1273270" y="199639"/>
                  </a:lnTo>
                  <a:close/>
                </a:path>
                <a:path w="1273810" h="354329">
                  <a:moveTo>
                    <a:pt x="1178784" y="60958"/>
                  </a:moveTo>
                  <a:lnTo>
                    <a:pt x="995909" y="60958"/>
                  </a:lnTo>
                  <a:lnTo>
                    <a:pt x="995909" y="20192"/>
                  </a:lnTo>
                  <a:lnTo>
                    <a:pt x="1178784" y="20192"/>
                  </a:lnTo>
                  <a:lnTo>
                    <a:pt x="1178784" y="60958"/>
                  </a:lnTo>
                  <a:close/>
                </a:path>
                <a:path w="1273810" h="354329">
                  <a:moveTo>
                    <a:pt x="1008481" y="207639"/>
                  </a:moveTo>
                  <a:lnTo>
                    <a:pt x="981050" y="172207"/>
                  </a:lnTo>
                  <a:lnTo>
                    <a:pt x="991882" y="164968"/>
                  </a:lnTo>
                  <a:lnTo>
                    <a:pt x="999123" y="160016"/>
                  </a:lnTo>
                  <a:lnTo>
                    <a:pt x="1031936" y="135870"/>
                  </a:lnTo>
                  <a:lnTo>
                    <a:pt x="1064868" y="96771"/>
                  </a:lnTo>
                  <a:lnTo>
                    <a:pt x="1064868" y="60958"/>
                  </a:lnTo>
                  <a:lnTo>
                    <a:pt x="1112873" y="60958"/>
                  </a:lnTo>
                  <a:lnTo>
                    <a:pt x="1112873" y="89532"/>
                  </a:lnTo>
                  <a:lnTo>
                    <a:pt x="1114778" y="100581"/>
                  </a:lnTo>
                  <a:lnTo>
                    <a:pt x="1119731" y="110868"/>
                  </a:lnTo>
                  <a:lnTo>
                    <a:pt x="1129255" y="120393"/>
                  </a:lnTo>
                  <a:lnTo>
                    <a:pt x="1136875" y="126107"/>
                  </a:lnTo>
                  <a:lnTo>
                    <a:pt x="1143700" y="131313"/>
                  </a:lnTo>
                  <a:lnTo>
                    <a:pt x="1148615" y="134894"/>
                  </a:lnTo>
                  <a:lnTo>
                    <a:pt x="1153993" y="138510"/>
                  </a:lnTo>
                  <a:lnTo>
                    <a:pt x="1159559" y="142109"/>
                  </a:lnTo>
                  <a:lnTo>
                    <a:pt x="1091156" y="142109"/>
                  </a:lnTo>
                  <a:lnTo>
                    <a:pt x="1059915" y="170683"/>
                  </a:lnTo>
                  <a:lnTo>
                    <a:pt x="1047390" y="180113"/>
                  </a:lnTo>
                  <a:lnTo>
                    <a:pt x="1042396" y="183756"/>
                  </a:lnTo>
                  <a:lnTo>
                    <a:pt x="1027876" y="194192"/>
                  </a:lnTo>
                  <a:lnTo>
                    <a:pt x="1022673" y="197876"/>
                  </a:lnTo>
                  <a:lnTo>
                    <a:pt x="1008481" y="207639"/>
                  </a:lnTo>
                  <a:close/>
                </a:path>
                <a:path w="1273810" h="354329">
                  <a:moveTo>
                    <a:pt x="1166593" y="196591"/>
                  </a:moveTo>
                  <a:lnTo>
                    <a:pt x="1129803" y="172660"/>
                  </a:lnTo>
                  <a:lnTo>
                    <a:pt x="1096633" y="149253"/>
                  </a:lnTo>
                  <a:lnTo>
                    <a:pt x="1091537" y="142109"/>
                  </a:lnTo>
                  <a:lnTo>
                    <a:pt x="1159559" y="142109"/>
                  </a:lnTo>
                  <a:lnTo>
                    <a:pt x="1176332" y="152848"/>
                  </a:lnTo>
                  <a:lnTo>
                    <a:pt x="1191738" y="162301"/>
                  </a:lnTo>
                  <a:lnTo>
                    <a:pt x="1166593" y="196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469" y="3743825"/>
              <a:ext cx="635635" cy="338455"/>
            </a:xfrm>
            <a:custGeom>
              <a:avLst/>
              <a:gdLst/>
              <a:ahLst/>
              <a:cxnLst/>
              <a:rect l="l" t="t" r="r" b="b"/>
              <a:pathLst>
                <a:path w="635635" h="338454">
                  <a:moveTo>
                    <a:pt x="198115" y="184780"/>
                  </a:moveTo>
                  <a:lnTo>
                    <a:pt x="198115" y="226308"/>
                  </a:lnTo>
                  <a:lnTo>
                    <a:pt x="158111" y="226308"/>
                  </a:lnTo>
                  <a:lnTo>
                    <a:pt x="148586" y="297172"/>
                  </a:lnTo>
                  <a:lnTo>
                    <a:pt x="109725" y="297172"/>
                  </a:lnTo>
                  <a:lnTo>
                    <a:pt x="118869" y="226308"/>
                  </a:lnTo>
                  <a:lnTo>
                    <a:pt x="73150" y="226308"/>
                  </a:lnTo>
                  <a:lnTo>
                    <a:pt x="64006" y="297172"/>
                  </a:lnTo>
                  <a:lnTo>
                    <a:pt x="24764" y="297172"/>
                  </a:lnTo>
                  <a:lnTo>
                    <a:pt x="33908" y="226308"/>
                  </a:lnTo>
                  <a:lnTo>
                    <a:pt x="0" y="226308"/>
                  </a:lnTo>
                  <a:lnTo>
                    <a:pt x="0" y="184780"/>
                  </a:lnTo>
                  <a:lnTo>
                    <a:pt x="39623" y="184780"/>
                  </a:lnTo>
                  <a:lnTo>
                    <a:pt x="46480" y="132965"/>
                  </a:lnTo>
                  <a:lnTo>
                    <a:pt x="11810" y="132965"/>
                  </a:lnTo>
                  <a:lnTo>
                    <a:pt x="11810" y="91437"/>
                  </a:lnTo>
                  <a:lnTo>
                    <a:pt x="52195" y="91437"/>
                  </a:lnTo>
                  <a:lnTo>
                    <a:pt x="61339" y="22478"/>
                  </a:lnTo>
                  <a:lnTo>
                    <a:pt x="100581" y="22478"/>
                  </a:lnTo>
                  <a:lnTo>
                    <a:pt x="91437" y="91437"/>
                  </a:lnTo>
                  <a:lnTo>
                    <a:pt x="137156" y="91437"/>
                  </a:lnTo>
                  <a:lnTo>
                    <a:pt x="146300" y="22478"/>
                  </a:lnTo>
                  <a:lnTo>
                    <a:pt x="185161" y="22478"/>
                  </a:lnTo>
                  <a:lnTo>
                    <a:pt x="176017" y="91437"/>
                  </a:lnTo>
                  <a:lnTo>
                    <a:pt x="209925" y="91437"/>
                  </a:lnTo>
                  <a:lnTo>
                    <a:pt x="209925" y="132965"/>
                  </a:lnTo>
                  <a:lnTo>
                    <a:pt x="170683" y="132965"/>
                  </a:lnTo>
                  <a:lnTo>
                    <a:pt x="163444" y="184780"/>
                  </a:lnTo>
                  <a:lnTo>
                    <a:pt x="198115" y="184780"/>
                  </a:lnTo>
                  <a:close/>
                </a:path>
                <a:path w="635635" h="338454">
                  <a:moveTo>
                    <a:pt x="132203" y="132965"/>
                  </a:moveTo>
                  <a:lnTo>
                    <a:pt x="85341" y="132965"/>
                  </a:lnTo>
                  <a:lnTo>
                    <a:pt x="78103" y="184780"/>
                  </a:lnTo>
                  <a:lnTo>
                    <a:pt x="125345" y="184780"/>
                  </a:lnTo>
                  <a:lnTo>
                    <a:pt x="132203" y="132965"/>
                  </a:lnTo>
                  <a:close/>
                </a:path>
                <a:path w="635635" h="338454">
                  <a:moveTo>
                    <a:pt x="589392" y="0"/>
                  </a:moveTo>
                  <a:lnTo>
                    <a:pt x="589392" y="134870"/>
                  </a:lnTo>
                  <a:lnTo>
                    <a:pt x="356226" y="134870"/>
                  </a:lnTo>
                  <a:lnTo>
                    <a:pt x="356226" y="0"/>
                  </a:lnTo>
                  <a:lnTo>
                    <a:pt x="589392" y="0"/>
                  </a:lnTo>
                  <a:close/>
                </a:path>
                <a:path w="635635" h="338454">
                  <a:moveTo>
                    <a:pt x="403849" y="94866"/>
                  </a:moveTo>
                  <a:lnTo>
                    <a:pt x="541768" y="94866"/>
                  </a:lnTo>
                  <a:lnTo>
                    <a:pt x="541768" y="40004"/>
                  </a:lnTo>
                  <a:lnTo>
                    <a:pt x="403849" y="40004"/>
                  </a:lnTo>
                  <a:lnTo>
                    <a:pt x="403849" y="94866"/>
                  </a:lnTo>
                  <a:close/>
                </a:path>
                <a:path w="635635" h="338454">
                  <a:moveTo>
                    <a:pt x="635111" y="162682"/>
                  </a:moveTo>
                  <a:lnTo>
                    <a:pt x="635111" y="203067"/>
                  </a:lnTo>
                  <a:lnTo>
                    <a:pt x="502145" y="203067"/>
                  </a:lnTo>
                  <a:lnTo>
                    <a:pt x="502145" y="264788"/>
                  </a:lnTo>
                  <a:lnTo>
                    <a:pt x="454140" y="264788"/>
                  </a:lnTo>
                  <a:lnTo>
                    <a:pt x="454140" y="203067"/>
                  </a:lnTo>
                  <a:lnTo>
                    <a:pt x="310507" y="203067"/>
                  </a:lnTo>
                  <a:lnTo>
                    <a:pt x="310507" y="162682"/>
                  </a:lnTo>
                  <a:lnTo>
                    <a:pt x="635111" y="162682"/>
                  </a:lnTo>
                  <a:close/>
                </a:path>
                <a:path w="635635" h="338454">
                  <a:moveTo>
                    <a:pt x="404230" y="297553"/>
                  </a:moveTo>
                  <a:lnTo>
                    <a:pt x="596631" y="297553"/>
                  </a:lnTo>
                  <a:lnTo>
                    <a:pt x="596631" y="338319"/>
                  </a:lnTo>
                  <a:lnTo>
                    <a:pt x="356226" y="338319"/>
                  </a:lnTo>
                  <a:lnTo>
                    <a:pt x="356226" y="235071"/>
                  </a:lnTo>
                  <a:lnTo>
                    <a:pt x="404230" y="235071"/>
                  </a:lnTo>
                  <a:lnTo>
                    <a:pt x="404230" y="297553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6087" y="3761573"/>
              <a:ext cx="198813" cy="24338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05881" y="3731634"/>
              <a:ext cx="160655" cy="354330"/>
            </a:xfrm>
            <a:custGeom>
              <a:avLst/>
              <a:gdLst/>
              <a:ahLst/>
              <a:cxnLst/>
              <a:rect l="l" t="t" r="r" b="b"/>
              <a:pathLst>
                <a:path w="160655" h="354329">
                  <a:moveTo>
                    <a:pt x="43432" y="157349"/>
                  </a:moveTo>
                  <a:lnTo>
                    <a:pt x="0" y="157349"/>
                  </a:lnTo>
                  <a:lnTo>
                    <a:pt x="0" y="115440"/>
                  </a:lnTo>
                  <a:lnTo>
                    <a:pt x="43432" y="115440"/>
                  </a:lnTo>
                  <a:lnTo>
                    <a:pt x="43432" y="7238"/>
                  </a:lnTo>
                  <a:lnTo>
                    <a:pt x="89151" y="7238"/>
                  </a:lnTo>
                  <a:lnTo>
                    <a:pt x="89151" y="337176"/>
                  </a:lnTo>
                  <a:lnTo>
                    <a:pt x="43432" y="337176"/>
                  </a:lnTo>
                  <a:lnTo>
                    <a:pt x="43432" y="157349"/>
                  </a:lnTo>
                  <a:close/>
                </a:path>
                <a:path w="160655" h="354329">
                  <a:moveTo>
                    <a:pt x="160397" y="354321"/>
                  </a:moveTo>
                  <a:lnTo>
                    <a:pt x="114678" y="354321"/>
                  </a:lnTo>
                  <a:lnTo>
                    <a:pt x="114678" y="0"/>
                  </a:lnTo>
                  <a:lnTo>
                    <a:pt x="160397" y="0"/>
                  </a:lnTo>
                  <a:lnTo>
                    <a:pt x="160397" y="35432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550" y="3727665"/>
              <a:ext cx="300157" cy="36225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97314" y="4372665"/>
            <a:ext cx="4725341" cy="24180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97314" y="4778801"/>
            <a:ext cx="6843741" cy="24307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703978" y="3727665"/>
            <a:ext cx="957580" cy="365760"/>
            <a:chOff x="10703978" y="3727665"/>
            <a:chExt cx="957580" cy="365760"/>
          </a:xfrm>
        </p:grpSpPr>
        <p:sp>
          <p:nvSpPr>
            <p:cNvPr id="25" name="object 25"/>
            <p:cNvSpPr/>
            <p:nvPr/>
          </p:nvSpPr>
          <p:spPr>
            <a:xfrm>
              <a:off x="10707947" y="3731634"/>
              <a:ext cx="949960" cy="358140"/>
            </a:xfrm>
            <a:custGeom>
              <a:avLst/>
              <a:gdLst/>
              <a:ahLst/>
              <a:cxnLst/>
              <a:rect l="l" t="t" r="r" b="b"/>
              <a:pathLst>
                <a:path w="949959" h="358139">
                  <a:moveTo>
                    <a:pt x="91437" y="103629"/>
                  </a:moveTo>
                  <a:lnTo>
                    <a:pt x="52195" y="103629"/>
                  </a:lnTo>
                  <a:lnTo>
                    <a:pt x="61339" y="34670"/>
                  </a:lnTo>
                  <a:lnTo>
                    <a:pt x="100581" y="34670"/>
                  </a:lnTo>
                  <a:lnTo>
                    <a:pt x="91437" y="103629"/>
                  </a:lnTo>
                  <a:close/>
                </a:path>
                <a:path w="949959" h="358139">
                  <a:moveTo>
                    <a:pt x="176017" y="103629"/>
                  </a:moveTo>
                  <a:lnTo>
                    <a:pt x="137156" y="103629"/>
                  </a:lnTo>
                  <a:lnTo>
                    <a:pt x="146300" y="34670"/>
                  </a:lnTo>
                  <a:lnTo>
                    <a:pt x="185161" y="34670"/>
                  </a:lnTo>
                  <a:lnTo>
                    <a:pt x="176017" y="103629"/>
                  </a:lnTo>
                  <a:close/>
                </a:path>
                <a:path w="949959" h="358139">
                  <a:moveTo>
                    <a:pt x="209925" y="145157"/>
                  </a:moveTo>
                  <a:lnTo>
                    <a:pt x="11810" y="145157"/>
                  </a:lnTo>
                  <a:lnTo>
                    <a:pt x="11810" y="103629"/>
                  </a:lnTo>
                  <a:lnTo>
                    <a:pt x="209925" y="103629"/>
                  </a:lnTo>
                  <a:lnTo>
                    <a:pt x="209925" y="145157"/>
                  </a:lnTo>
                  <a:close/>
                </a:path>
                <a:path w="949959" h="358139">
                  <a:moveTo>
                    <a:pt x="78103" y="196972"/>
                  </a:moveTo>
                  <a:lnTo>
                    <a:pt x="39623" y="196972"/>
                  </a:lnTo>
                  <a:lnTo>
                    <a:pt x="46480" y="145157"/>
                  </a:lnTo>
                  <a:lnTo>
                    <a:pt x="85341" y="145157"/>
                  </a:lnTo>
                  <a:lnTo>
                    <a:pt x="78103" y="196972"/>
                  </a:lnTo>
                  <a:close/>
                </a:path>
                <a:path w="949959" h="358139">
                  <a:moveTo>
                    <a:pt x="163444" y="196972"/>
                  </a:moveTo>
                  <a:lnTo>
                    <a:pt x="125345" y="196972"/>
                  </a:lnTo>
                  <a:lnTo>
                    <a:pt x="132203" y="145157"/>
                  </a:lnTo>
                  <a:lnTo>
                    <a:pt x="170683" y="145157"/>
                  </a:lnTo>
                  <a:lnTo>
                    <a:pt x="163444" y="196972"/>
                  </a:lnTo>
                  <a:close/>
                </a:path>
                <a:path w="949959" h="358139">
                  <a:moveTo>
                    <a:pt x="198115" y="238500"/>
                  </a:moveTo>
                  <a:lnTo>
                    <a:pt x="0" y="238500"/>
                  </a:lnTo>
                  <a:lnTo>
                    <a:pt x="0" y="196972"/>
                  </a:lnTo>
                  <a:lnTo>
                    <a:pt x="198115" y="196972"/>
                  </a:lnTo>
                  <a:lnTo>
                    <a:pt x="198115" y="238500"/>
                  </a:lnTo>
                  <a:close/>
                </a:path>
                <a:path w="949959" h="358139">
                  <a:moveTo>
                    <a:pt x="64006" y="309364"/>
                  </a:moveTo>
                  <a:lnTo>
                    <a:pt x="24764" y="309364"/>
                  </a:lnTo>
                  <a:lnTo>
                    <a:pt x="33908" y="238500"/>
                  </a:lnTo>
                  <a:lnTo>
                    <a:pt x="73150" y="238500"/>
                  </a:lnTo>
                  <a:lnTo>
                    <a:pt x="64006" y="309364"/>
                  </a:lnTo>
                  <a:close/>
                </a:path>
                <a:path w="949959" h="358139">
                  <a:moveTo>
                    <a:pt x="148586" y="309364"/>
                  </a:moveTo>
                  <a:lnTo>
                    <a:pt x="109725" y="309364"/>
                  </a:lnTo>
                  <a:lnTo>
                    <a:pt x="118869" y="238500"/>
                  </a:lnTo>
                  <a:lnTo>
                    <a:pt x="158111" y="238500"/>
                  </a:lnTo>
                  <a:lnTo>
                    <a:pt x="148586" y="309364"/>
                  </a:lnTo>
                  <a:close/>
                </a:path>
                <a:path w="949959" h="358139">
                  <a:moveTo>
                    <a:pt x="621776" y="128012"/>
                  </a:moveTo>
                  <a:lnTo>
                    <a:pt x="576057" y="128012"/>
                  </a:lnTo>
                  <a:lnTo>
                    <a:pt x="576057" y="0"/>
                  </a:lnTo>
                  <a:lnTo>
                    <a:pt x="621776" y="0"/>
                  </a:lnTo>
                  <a:lnTo>
                    <a:pt x="621776" y="128012"/>
                  </a:lnTo>
                  <a:close/>
                </a:path>
                <a:path w="949959" h="358139">
                  <a:moveTo>
                    <a:pt x="545959" y="337176"/>
                  </a:moveTo>
                  <a:lnTo>
                    <a:pt x="500240" y="337176"/>
                  </a:lnTo>
                  <a:lnTo>
                    <a:pt x="500240" y="7238"/>
                  </a:lnTo>
                  <a:lnTo>
                    <a:pt x="545959" y="7238"/>
                  </a:lnTo>
                  <a:lnTo>
                    <a:pt x="545959" y="128012"/>
                  </a:lnTo>
                  <a:lnTo>
                    <a:pt x="621776" y="128012"/>
                  </a:lnTo>
                  <a:lnTo>
                    <a:pt x="621776" y="169540"/>
                  </a:lnTo>
                  <a:lnTo>
                    <a:pt x="545959" y="169540"/>
                  </a:lnTo>
                  <a:lnTo>
                    <a:pt x="545959" y="337176"/>
                  </a:lnTo>
                  <a:close/>
                </a:path>
                <a:path w="949959" h="358139">
                  <a:moveTo>
                    <a:pt x="621776" y="354321"/>
                  </a:moveTo>
                  <a:lnTo>
                    <a:pt x="576057" y="354321"/>
                  </a:lnTo>
                  <a:lnTo>
                    <a:pt x="576057" y="169540"/>
                  </a:lnTo>
                  <a:lnTo>
                    <a:pt x="621776" y="169540"/>
                  </a:lnTo>
                  <a:lnTo>
                    <a:pt x="621776" y="354321"/>
                  </a:lnTo>
                  <a:close/>
                </a:path>
                <a:path w="949959" h="358139">
                  <a:moveTo>
                    <a:pt x="399659" y="266693"/>
                  </a:moveTo>
                  <a:lnTo>
                    <a:pt x="357005" y="257222"/>
                  </a:lnTo>
                  <a:lnTo>
                    <a:pt x="329065" y="230380"/>
                  </a:lnTo>
                  <a:lnTo>
                    <a:pt x="320874" y="205416"/>
                  </a:lnTo>
                  <a:lnTo>
                    <a:pt x="320874" y="171764"/>
                  </a:lnTo>
                  <a:lnTo>
                    <a:pt x="340986" y="132013"/>
                  </a:lnTo>
                  <a:lnTo>
                    <a:pt x="374638" y="112978"/>
                  </a:lnTo>
                  <a:lnTo>
                    <a:pt x="399659" y="110487"/>
                  </a:lnTo>
                  <a:lnTo>
                    <a:pt x="410901" y="110579"/>
                  </a:lnTo>
                  <a:lnTo>
                    <a:pt x="447473" y="122774"/>
                  </a:lnTo>
                  <a:lnTo>
                    <a:pt x="471177" y="148967"/>
                  </a:lnTo>
                  <a:lnTo>
                    <a:pt x="390515" y="148967"/>
                  </a:lnTo>
                  <a:lnTo>
                    <a:pt x="376418" y="155444"/>
                  </a:lnTo>
                  <a:lnTo>
                    <a:pt x="367274" y="164968"/>
                  </a:lnTo>
                  <a:lnTo>
                    <a:pt x="362702" y="176779"/>
                  </a:lnTo>
                  <a:lnTo>
                    <a:pt x="362702" y="200401"/>
                  </a:lnTo>
                  <a:lnTo>
                    <a:pt x="367274" y="212211"/>
                  </a:lnTo>
                  <a:lnTo>
                    <a:pt x="376418" y="221736"/>
                  </a:lnTo>
                  <a:lnTo>
                    <a:pt x="390515" y="228213"/>
                  </a:lnTo>
                  <a:lnTo>
                    <a:pt x="471177" y="228213"/>
                  </a:lnTo>
                  <a:lnTo>
                    <a:pt x="470249" y="230380"/>
                  </a:lnTo>
                  <a:lnTo>
                    <a:pt x="442014" y="257222"/>
                  </a:lnTo>
                  <a:lnTo>
                    <a:pt x="410901" y="266601"/>
                  </a:lnTo>
                  <a:lnTo>
                    <a:pt x="399659" y="266693"/>
                  </a:lnTo>
                  <a:close/>
                </a:path>
                <a:path w="949959" h="358139">
                  <a:moveTo>
                    <a:pt x="471177" y="228213"/>
                  </a:moveTo>
                  <a:lnTo>
                    <a:pt x="408802" y="228213"/>
                  </a:lnTo>
                  <a:lnTo>
                    <a:pt x="422899" y="221736"/>
                  </a:lnTo>
                  <a:lnTo>
                    <a:pt x="432043" y="212211"/>
                  </a:lnTo>
                  <a:lnTo>
                    <a:pt x="436615" y="200401"/>
                  </a:lnTo>
                  <a:lnTo>
                    <a:pt x="436615" y="176779"/>
                  </a:lnTo>
                  <a:lnTo>
                    <a:pt x="432043" y="164968"/>
                  </a:lnTo>
                  <a:lnTo>
                    <a:pt x="422899" y="155444"/>
                  </a:lnTo>
                  <a:lnTo>
                    <a:pt x="408802" y="148967"/>
                  </a:lnTo>
                  <a:lnTo>
                    <a:pt x="471177" y="148967"/>
                  </a:lnTo>
                  <a:lnTo>
                    <a:pt x="473380" y="154110"/>
                  </a:lnTo>
                  <a:lnTo>
                    <a:pt x="476354" y="161471"/>
                  </a:lnTo>
                  <a:lnTo>
                    <a:pt x="477881" y="166564"/>
                  </a:lnTo>
                  <a:lnTo>
                    <a:pt x="478443" y="171764"/>
                  </a:lnTo>
                  <a:lnTo>
                    <a:pt x="478443" y="205416"/>
                  </a:lnTo>
                  <a:lnTo>
                    <a:pt x="477881" y="210616"/>
                  </a:lnTo>
                  <a:lnTo>
                    <a:pt x="476354" y="215709"/>
                  </a:lnTo>
                  <a:lnTo>
                    <a:pt x="473380" y="223069"/>
                  </a:lnTo>
                  <a:lnTo>
                    <a:pt x="471177" y="228213"/>
                  </a:lnTo>
                  <a:close/>
                </a:path>
                <a:path w="949959" h="358139">
                  <a:moveTo>
                    <a:pt x="422518" y="57148"/>
                  </a:moveTo>
                  <a:lnTo>
                    <a:pt x="375656" y="57148"/>
                  </a:lnTo>
                  <a:lnTo>
                    <a:pt x="375656" y="9905"/>
                  </a:lnTo>
                  <a:lnTo>
                    <a:pt x="422518" y="9905"/>
                  </a:lnTo>
                  <a:lnTo>
                    <a:pt x="422518" y="57148"/>
                  </a:lnTo>
                  <a:close/>
                </a:path>
                <a:path w="949959" h="358139">
                  <a:moveTo>
                    <a:pt x="482715" y="96771"/>
                  </a:moveTo>
                  <a:lnTo>
                    <a:pt x="308602" y="96771"/>
                  </a:lnTo>
                  <a:lnTo>
                    <a:pt x="308602" y="57148"/>
                  </a:lnTo>
                  <a:lnTo>
                    <a:pt x="482715" y="57148"/>
                  </a:lnTo>
                  <a:lnTo>
                    <a:pt x="482715" y="96771"/>
                  </a:lnTo>
                  <a:close/>
                </a:path>
                <a:path w="949959" h="358139">
                  <a:moveTo>
                    <a:pt x="949618" y="357750"/>
                  </a:moveTo>
                  <a:lnTo>
                    <a:pt x="716833" y="357750"/>
                  </a:lnTo>
                  <a:lnTo>
                    <a:pt x="716833" y="257168"/>
                  </a:lnTo>
                  <a:lnTo>
                    <a:pt x="892470" y="257168"/>
                  </a:lnTo>
                  <a:lnTo>
                    <a:pt x="892470" y="231261"/>
                  </a:lnTo>
                  <a:lnTo>
                    <a:pt x="714928" y="231261"/>
                  </a:lnTo>
                  <a:lnTo>
                    <a:pt x="714928" y="193543"/>
                  </a:lnTo>
                  <a:lnTo>
                    <a:pt x="938951" y="193543"/>
                  </a:lnTo>
                  <a:lnTo>
                    <a:pt x="938951" y="293362"/>
                  </a:lnTo>
                  <a:lnTo>
                    <a:pt x="763314" y="293362"/>
                  </a:lnTo>
                  <a:lnTo>
                    <a:pt x="763314" y="319651"/>
                  </a:lnTo>
                  <a:lnTo>
                    <a:pt x="949618" y="319651"/>
                  </a:lnTo>
                  <a:lnTo>
                    <a:pt x="949618" y="357750"/>
                  </a:lnTo>
                  <a:close/>
                </a:path>
                <a:path w="949959" h="358139">
                  <a:moveTo>
                    <a:pt x="938951" y="177541"/>
                  </a:moveTo>
                  <a:lnTo>
                    <a:pt x="891327" y="177541"/>
                  </a:lnTo>
                  <a:lnTo>
                    <a:pt x="891327" y="146300"/>
                  </a:lnTo>
                  <a:lnTo>
                    <a:pt x="831892" y="146300"/>
                  </a:lnTo>
                  <a:lnTo>
                    <a:pt x="831892" y="106296"/>
                  </a:lnTo>
                  <a:lnTo>
                    <a:pt x="891327" y="106296"/>
                  </a:lnTo>
                  <a:lnTo>
                    <a:pt x="891327" y="76198"/>
                  </a:lnTo>
                  <a:lnTo>
                    <a:pt x="837988" y="76198"/>
                  </a:lnTo>
                  <a:lnTo>
                    <a:pt x="837988" y="36194"/>
                  </a:lnTo>
                  <a:lnTo>
                    <a:pt x="891327" y="36194"/>
                  </a:lnTo>
                  <a:lnTo>
                    <a:pt x="891327" y="0"/>
                  </a:lnTo>
                  <a:lnTo>
                    <a:pt x="938951" y="0"/>
                  </a:lnTo>
                  <a:lnTo>
                    <a:pt x="938951" y="177541"/>
                  </a:lnTo>
                  <a:close/>
                </a:path>
                <a:path w="949959" h="358139">
                  <a:moveTo>
                    <a:pt x="666542" y="191257"/>
                  </a:moveTo>
                  <a:lnTo>
                    <a:pt x="649779" y="153920"/>
                  </a:lnTo>
                  <a:lnTo>
                    <a:pt x="673725" y="145163"/>
                  </a:lnTo>
                  <a:lnTo>
                    <a:pt x="688473" y="139585"/>
                  </a:lnTo>
                  <a:lnTo>
                    <a:pt x="728924" y="122080"/>
                  </a:lnTo>
                  <a:lnTo>
                    <a:pt x="764457" y="99057"/>
                  </a:lnTo>
                  <a:lnTo>
                    <a:pt x="772077" y="79627"/>
                  </a:lnTo>
                  <a:lnTo>
                    <a:pt x="772077" y="54481"/>
                  </a:lnTo>
                  <a:lnTo>
                    <a:pt x="664637" y="54481"/>
                  </a:lnTo>
                  <a:lnTo>
                    <a:pt x="664637" y="14096"/>
                  </a:lnTo>
                  <a:lnTo>
                    <a:pt x="820082" y="14096"/>
                  </a:lnTo>
                  <a:lnTo>
                    <a:pt x="819972" y="83183"/>
                  </a:lnTo>
                  <a:lnTo>
                    <a:pt x="804675" y="123845"/>
                  </a:lnTo>
                  <a:lnTo>
                    <a:pt x="769410" y="150038"/>
                  </a:lnTo>
                  <a:lnTo>
                    <a:pt x="723334" y="169906"/>
                  </a:lnTo>
                  <a:lnTo>
                    <a:pt x="709594" y="175374"/>
                  </a:lnTo>
                  <a:lnTo>
                    <a:pt x="666542" y="191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07947" y="3731634"/>
              <a:ext cx="622300" cy="354330"/>
            </a:xfrm>
            <a:custGeom>
              <a:avLst/>
              <a:gdLst/>
              <a:ahLst/>
              <a:cxnLst/>
              <a:rect l="l" t="t" r="r" b="b"/>
              <a:pathLst>
                <a:path w="622300" h="354329">
                  <a:moveTo>
                    <a:pt x="198115" y="196972"/>
                  </a:moveTo>
                  <a:lnTo>
                    <a:pt x="198115" y="238500"/>
                  </a:lnTo>
                  <a:lnTo>
                    <a:pt x="158111" y="238500"/>
                  </a:lnTo>
                  <a:lnTo>
                    <a:pt x="148586" y="309364"/>
                  </a:lnTo>
                  <a:lnTo>
                    <a:pt x="109725" y="309364"/>
                  </a:lnTo>
                  <a:lnTo>
                    <a:pt x="118869" y="238500"/>
                  </a:lnTo>
                  <a:lnTo>
                    <a:pt x="73150" y="238500"/>
                  </a:lnTo>
                  <a:lnTo>
                    <a:pt x="64006" y="309364"/>
                  </a:lnTo>
                  <a:lnTo>
                    <a:pt x="24764" y="309364"/>
                  </a:lnTo>
                  <a:lnTo>
                    <a:pt x="33908" y="238500"/>
                  </a:lnTo>
                  <a:lnTo>
                    <a:pt x="0" y="238500"/>
                  </a:lnTo>
                  <a:lnTo>
                    <a:pt x="0" y="196972"/>
                  </a:lnTo>
                  <a:lnTo>
                    <a:pt x="39623" y="196972"/>
                  </a:lnTo>
                  <a:lnTo>
                    <a:pt x="46480" y="145157"/>
                  </a:lnTo>
                  <a:lnTo>
                    <a:pt x="11810" y="145157"/>
                  </a:lnTo>
                  <a:lnTo>
                    <a:pt x="11810" y="103629"/>
                  </a:lnTo>
                  <a:lnTo>
                    <a:pt x="52195" y="103629"/>
                  </a:lnTo>
                  <a:lnTo>
                    <a:pt x="61339" y="34670"/>
                  </a:lnTo>
                  <a:lnTo>
                    <a:pt x="100581" y="34670"/>
                  </a:lnTo>
                  <a:lnTo>
                    <a:pt x="91437" y="103629"/>
                  </a:lnTo>
                  <a:lnTo>
                    <a:pt x="137156" y="103629"/>
                  </a:lnTo>
                  <a:lnTo>
                    <a:pt x="146300" y="34670"/>
                  </a:lnTo>
                  <a:lnTo>
                    <a:pt x="185161" y="34670"/>
                  </a:lnTo>
                  <a:lnTo>
                    <a:pt x="176017" y="103629"/>
                  </a:lnTo>
                  <a:lnTo>
                    <a:pt x="209925" y="103629"/>
                  </a:lnTo>
                  <a:lnTo>
                    <a:pt x="209925" y="145157"/>
                  </a:lnTo>
                  <a:lnTo>
                    <a:pt x="170683" y="145157"/>
                  </a:lnTo>
                  <a:lnTo>
                    <a:pt x="163444" y="196972"/>
                  </a:lnTo>
                  <a:lnTo>
                    <a:pt x="198115" y="196972"/>
                  </a:lnTo>
                  <a:close/>
                </a:path>
                <a:path w="622300" h="354329">
                  <a:moveTo>
                    <a:pt x="132203" y="145157"/>
                  </a:moveTo>
                  <a:lnTo>
                    <a:pt x="85341" y="145157"/>
                  </a:lnTo>
                  <a:lnTo>
                    <a:pt x="78103" y="196972"/>
                  </a:lnTo>
                  <a:lnTo>
                    <a:pt x="125345" y="196972"/>
                  </a:lnTo>
                  <a:lnTo>
                    <a:pt x="132203" y="145157"/>
                  </a:lnTo>
                  <a:close/>
                </a:path>
                <a:path w="622300" h="354329">
                  <a:moveTo>
                    <a:pt x="545959" y="128012"/>
                  </a:moveTo>
                  <a:lnTo>
                    <a:pt x="576057" y="128012"/>
                  </a:lnTo>
                  <a:lnTo>
                    <a:pt x="576057" y="0"/>
                  </a:lnTo>
                  <a:lnTo>
                    <a:pt x="621776" y="0"/>
                  </a:lnTo>
                  <a:lnTo>
                    <a:pt x="621776" y="354321"/>
                  </a:lnTo>
                  <a:lnTo>
                    <a:pt x="576057" y="354321"/>
                  </a:lnTo>
                  <a:lnTo>
                    <a:pt x="576057" y="169540"/>
                  </a:lnTo>
                  <a:lnTo>
                    <a:pt x="545959" y="169540"/>
                  </a:lnTo>
                  <a:lnTo>
                    <a:pt x="545959" y="337176"/>
                  </a:lnTo>
                  <a:lnTo>
                    <a:pt x="500240" y="337176"/>
                  </a:lnTo>
                  <a:lnTo>
                    <a:pt x="500240" y="7238"/>
                  </a:lnTo>
                  <a:lnTo>
                    <a:pt x="545959" y="7238"/>
                  </a:lnTo>
                  <a:lnTo>
                    <a:pt x="545959" y="128012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12580" y="3737571"/>
              <a:ext cx="182050" cy="2647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53757" y="3727665"/>
              <a:ext cx="307776" cy="36568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9258300" y="4583615"/>
            <a:ext cx="735965" cy="321310"/>
          </a:xfrm>
          <a:custGeom>
            <a:avLst/>
            <a:gdLst/>
            <a:ahLst/>
            <a:cxnLst/>
            <a:rect l="l" t="t" r="r" b="b"/>
            <a:pathLst>
              <a:path w="735965" h="321310">
                <a:moveTo>
                  <a:pt x="575209" y="321194"/>
                </a:moveTo>
                <a:lnTo>
                  <a:pt x="535764" y="278931"/>
                </a:lnTo>
                <a:lnTo>
                  <a:pt x="628741" y="188772"/>
                </a:lnTo>
                <a:lnTo>
                  <a:pt x="510406" y="188772"/>
                </a:lnTo>
                <a:lnTo>
                  <a:pt x="510406" y="132422"/>
                </a:lnTo>
                <a:lnTo>
                  <a:pt x="628741" y="132422"/>
                </a:lnTo>
                <a:lnTo>
                  <a:pt x="535764" y="42262"/>
                </a:lnTo>
                <a:lnTo>
                  <a:pt x="575209" y="0"/>
                </a:lnTo>
                <a:lnTo>
                  <a:pt x="735806" y="160597"/>
                </a:lnTo>
                <a:lnTo>
                  <a:pt x="575209" y="321194"/>
                </a:lnTo>
                <a:close/>
              </a:path>
              <a:path w="735965" h="321310">
                <a:moveTo>
                  <a:pt x="482231" y="188772"/>
                </a:moveTo>
                <a:lnTo>
                  <a:pt x="0" y="188772"/>
                </a:lnTo>
                <a:lnTo>
                  <a:pt x="0" y="132422"/>
                </a:lnTo>
                <a:lnTo>
                  <a:pt x="482231" y="132422"/>
                </a:lnTo>
                <a:lnTo>
                  <a:pt x="482231" y="188772"/>
                </a:lnTo>
                <a:close/>
              </a:path>
              <a:path w="735965" h="321310">
                <a:moveTo>
                  <a:pt x="510406" y="188772"/>
                </a:moveTo>
                <a:lnTo>
                  <a:pt x="482231" y="188772"/>
                </a:lnTo>
                <a:lnTo>
                  <a:pt x="482231" y="132422"/>
                </a:lnTo>
                <a:lnTo>
                  <a:pt x="510406" y="132422"/>
                </a:lnTo>
                <a:lnTo>
                  <a:pt x="510406" y="1887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10700"/>
            <a:ext cx="18288000" cy="876300"/>
            <a:chOff x="0" y="9410700"/>
            <a:chExt cx="18288000" cy="876300"/>
          </a:xfrm>
        </p:grpSpPr>
        <p:sp>
          <p:nvSpPr>
            <p:cNvPr id="3" name="object 3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627" y="9778877"/>
              <a:ext cx="101724" cy="169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5826" y="10095708"/>
              <a:ext cx="116125" cy="1755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93218" y="1264554"/>
            <a:ext cx="4737100" cy="441325"/>
          </a:xfrm>
          <a:custGeom>
            <a:avLst/>
            <a:gdLst/>
            <a:ahLst/>
            <a:cxnLst/>
            <a:rect l="l" t="t" r="r" b="b"/>
            <a:pathLst>
              <a:path w="4737100" h="441325">
                <a:moveTo>
                  <a:pt x="230948" y="61263"/>
                </a:moveTo>
                <a:lnTo>
                  <a:pt x="10975" y="61263"/>
                </a:lnTo>
                <a:lnTo>
                  <a:pt x="10975" y="31088"/>
                </a:lnTo>
                <a:lnTo>
                  <a:pt x="230948" y="31088"/>
                </a:lnTo>
                <a:lnTo>
                  <a:pt x="230948" y="61263"/>
                </a:lnTo>
                <a:close/>
              </a:path>
              <a:path w="4737100" h="441325">
                <a:moveTo>
                  <a:pt x="19207" y="240481"/>
                </a:moveTo>
                <a:lnTo>
                  <a:pt x="0" y="210763"/>
                </a:lnTo>
                <a:lnTo>
                  <a:pt x="42123" y="189133"/>
                </a:lnTo>
                <a:lnTo>
                  <a:pt x="74601" y="158072"/>
                </a:lnTo>
                <a:lnTo>
                  <a:pt x="95502" y="119983"/>
                </a:lnTo>
                <a:lnTo>
                  <a:pt x="102897" y="77264"/>
                </a:lnTo>
                <a:lnTo>
                  <a:pt x="102897" y="61263"/>
                </a:lnTo>
                <a:lnTo>
                  <a:pt x="140398" y="61263"/>
                </a:lnTo>
                <a:lnTo>
                  <a:pt x="140398" y="77264"/>
                </a:lnTo>
                <a:lnTo>
                  <a:pt x="147415" y="116004"/>
                </a:lnTo>
                <a:lnTo>
                  <a:pt x="161210" y="139899"/>
                </a:lnTo>
                <a:lnTo>
                  <a:pt x="122562" y="139899"/>
                </a:lnTo>
                <a:lnTo>
                  <a:pt x="105963" y="172845"/>
                </a:lnTo>
                <a:lnTo>
                  <a:pt x="82718" y="201162"/>
                </a:lnTo>
                <a:lnTo>
                  <a:pt x="53556" y="223993"/>
                </a:lnTo>
                <a:lnTo>
                  <a:pt x="19207" y="240481"/>
                </a:lnTo>
                <a:close/>
              </a:path>
              <a:path w="4737100" h="441325">
                <a:moveTo>
                  <a:pt x="221802" y="228137"/>
                </a:moveTo>
                <a:lnTo>
                  <a:pt x="189060" y="213707"/>
                </a:lnTo>
                <a:lnTo>
                  <a:pt x="161206" y="193619"/>
                </a:lnTo>
                <a:lnTo>
                  <a:pt x="138840" y="168731"/>
                </a:lnTo>
                <a:lnTo>
                  <a:pt x="122562" y="139899"/>
                </a:lnTo>
                <a:lnTo>
                  <a:pt x="161210" y="139899"/>
                </a:lnTo>
                <a:lnTo>
                  <a:pt x="167380" y="150586"/>
                </a:lnTo>
                <a:lnTo>
                  <a:pt x="198664" y="178910"/>
                </a:lnTo>
                <a:lnTo>
                  <a:pt x="239637" y="198877"/>
                </a:lnTo>
                <a:lnTo>
                  <a:pt x="221802" y="228137"/>
                </a:lnTo>
                <a:close/>
              </a:path>
              <a:path w="4737100" h="441325">
                <a:moveTo>
                  <a:pt x="189789" y="410098"/>
                </a:moveTo>
                <a:lnTo>
                  <a:pt x="133138" y="404990"/>
                </a:lnTo>
                <a:lnTo>
                  <a:pt x="90550" y="390153"/>
                </a:lnTo>
                <a:lnTo>
                  <a:pt x="63739" y="366315"/>
                </a:lnTo>
                <a:lnTo>
                  <a:pt x="54421" y="334204"/>
                </a:lnTo>
                <a:lnTo>
                  <a:pt x="63739" y="302358"/>
                </a:lnTo>
                <a:lnTo>
                  <a:pt x="90550" y="278656"/>
                </a:lnTo>
                <a:lnTo>
                  <a:pt x="133138" y="263869"/>
                </a:lnTo>
                <a:lnTo>
                  <a:pt x="189789" y="258768"/>
                </a:lnTo>
                <a:lnTo>
                  <a:pt x="245983" y="263869"/>
                </a:lnTo>
                <a:lnTo>
                  <a:pt x="288457" y="278656"/>
                </a:lnTo>
                <a:lnTo>
                  <a:pt x="299599" y="288485"/>
                </a:lnTo>
                <a:lnTo>
                  <a:pt x="189789" y="288485"/>
                </a:lnTo>
                <a:lnTo>
                  <a:pt x="148644" y="291579"/>
                </a:lnTo>
                <a:lnTo>
                  <a:pt x="117875" y="300544"/>
                </a:lnTo>
                <a:lnTo>
                  <a:pt x="98596" y="314910"/>
                </a:lnTo>
                <a:lnTo>
                  <a:pt x="91922" y="334204"/>
                </a:lnTo>
                <a:lnTo>
                  <a:pt x="98596" y="353763"/>
                </a:lnTo>
                <a:lnTo>
                  <a:pt x="117875" y="368265"/>
                </a:lnTo>
                <a:lnTo>
                  <a:pt x="148644" y="377280"/>
                </a:lnTo>
                <a:lnTo>
                  <a:pt x="189789" y="380380"/>
                </a:lnTo>
                <a:lnTo>
                  <a:pt x="299471" y="380380"/>
                </a:lnTo>
                <a:lnTo>
                  <a:pt x="288457" y="390153"/>
                </a:lnTo>
                <a:lnTo>
                  <a:pt x="245983" y="404990"/>
                </a:lnTo>
                <a:lnTo>
                  <a:pt x="189789" y="410098"/>
                </a:lnTo>
                <a:close/>
              </a:path>
              <a:path w="4737100" h="441325">
                <a:moveTo>
                  <a:pt x="299471" y="380380"/>
                </a:moveTo>
                <a:lnTo>
                  <a:pt x="189789" y="380380"/>
                </a:lnTo>
                <a:lnTo>
                  <a:pt x="230477" y="377280"/>
                </a:lnTo>
                <a:lnTo>
                  <a:pt x="261132" y="368265"/>
                </a:lnTo>
                <a:lnTo>
                  <a:pt x="280468" y="353763"/>
                </a:lnTo>
                <a:lnTo>
                  <a:pt x="287199" y="334204"/>
                </a:lnTo>
                <a:lnTo>
                  <a:pt x="280468" y="314910"/>
                </a:lnTo>
                <a:lnTo>
                  <a:pt x="261132" y="300544"/>
                </a:lnTo>
                <a:lnTo>
                  <a:pt x="230477" y="291579"/>
                </a:lnTo>
                <a:lnTo>
                  <a:pt x="189789" y="288485"/>
                </a:lnTo>
                <a:lnTo>
                  <a:pt x="299599" y="288485"/>
                </a:lnTo>
                <a:lnTo>
                  <a:pt x="315325" y="302358"/>
                </a:lnTo>
                <a:lnTo>
                  <a:pt x="324700" y="334204"/>
                </a:lnTo>
                <a:lnTo>
                  <a:pt x="315325" y="366315"/>
                </a:lnTo>
                <a:lnTo>
                  <a:pt x="299471" y="380380"/>
                </a:lnTo>
                <a:close/>
              </a:path>
              <a:path w="4737100" h="441325">
                <a:moveTo>
                  <a:pt x="320127" y="248253"/>
                </a:moveTo>
                <a:lnTo>
                  <a:pt x="282626" y="248253"/>
                </a:lnTo>
                <a:lnTo>
                  <a:pt x="282626" y="914"/>
                </a:lnTo>
                <a:lnTo>
                  <a:pt x="320127" y="914"/>
                </a:lnTo>
                <a:lnTo>
                  <a:pt x="320127" y="104238"/>
                </a:lnTo>
                <a:lnTo>
                  <a:pt x="380951" y="104238"/>
                </a:lnTo>
                <a:lnTo>
                  <a:pt x="380951" y="135785"/>
                </a:lnTo>
                <a:lnTo>
                  <a:pt x="320127" y="135785"/>
                </a:lnTo>
                <a:lnTo>
                  <a:pt x="320127" y="248253"/>
                </a:lnTo>
                <a:close/>
              </a:path>
              <a:path w="4737100" h="441325">
                <a:moveTo>
                  <a:pt x="470129" y="320489"/>
                </a:moveTo>
                <a:lnTo>
                  <a:pt x="434100" y="310538"/>
                </a:lnTo>
                <a:lnTo>
                  <a:pt x="406561" y="282028"/>
                </a:lnTo>
                <a:lnTo>
                  <a:pt x="388968" y="236973"/>
                </a:lnTo>
                <a:lnTo>
                  <a:pt x="382780" y="177389"/>
                </a:lnTo>
                <a:lnTo>
                  <a:pt x="388968" y="118068"/>
                </a:lnTo>
                <a:lnTo>
                  <a:pt x="406561" y="73150"/>
                </a:lnTo>
                <a:lnTo>
                  <a:pt x="434100" y="44690"/>
                </a:lnTo>
                <a:lnTo>
                  <a:pt x="470129" y="34746"/>
                </a:lnTo>
                <a:lnTo>
                  <a:pt x="506422" y="44690"/>
                </a:lnTo>
                <a:lnTo>
                  <a:pt x="530541" y="69492"/>
                </a:lnTo>
                <a:lnTo>
                  <a:pt x="470129" y="69492"/>
                </a:lnTo>
                <a:lnTo>
                  <a:pt x="448335" y="77029"/>
                </a:lnTo>
                <a:lnTo>
                  <a:pt x="431599" y="98581"/>
                </a:lnTo>
                <a:lnTo>
                  <a:pt x="420867" y="132563"/>
                </a:lnTo>
                <a:lnTo>
                  <a:pt x="417079" y="177389"/>
                </a:lnTo>
                <a:lnTo>
                  <a:pt x="420867" y="222479"/>
                </a:lnTo>
                <a:lnTo>
                  <a:pt x="431599" y="256597"/>
                </a:lnTo>
                <a:lnTo>
                  <a:pt x="448335" y="278199"/>
                </a:lnTo>
                <a:lnTo>
                  <a:pt x="470129" y="285742"/>
                </a:lnTo>
                <a:lnTo>
                  <a:pt x="530491" y="285742"/>
                </a:lnTo>
                <a:lnTo>
                  <a:pt x="506422" y="310538"/>
                </a:lnTo>
                <a:lnTo>
                  <a:pt x="470129" y="320489"/>
                </a:lnTo>
                <a:close/>
              </a:path>
              <a:path w="4737100" h="441325">
                <a:moveTo>
                  <a:pt x="530491" y="285742"/>
                </a:moveTo>
                <a:lnTo>
                  <a:pt x="470129" y="285742"/>
                </a:lnTo>
                <a:lnTo>
                  <a:pt x="492116" y="278199"/>
                </a:lnTo>
                <a:lnTo>
                  <a:pt x="508830" y="256597"/>
                </a:lnTo>
                <a:lnTo>
                  <a:pt x="519456" y="222479"/>
                </a:lnTo>
                <a:lnTo>
                  <a:pt x="523179" y="177389"/>
                </a:lnTo>
                <a:lnTo>
                  <a:pt x="519456" y="132563"/>
                </a:lnTo>
                <a:lnTo>
                  <a:pt x="508830" y="98581"/>
                </a:lnTo>
                <a:lnTo>
                  <a:pt x="492116" y="77029"/>
                </a:lnTo>
                <a:lnTo>
                  <a:pt x="470129" y="69492"/>
                </a:lnTo>
                <a:lnTo>
                  <a:pt x="530541" y="69492"/>
                </a:lnTo>
                <a:lnTo>
                  <a:pt x="534097" y="73150"/>
                </a:lnTo>
                <a:lnTo>
                  <a:pt x="551740" y="118068"/>
                </a:lnTo>
                <a:lnTo>
                  <a:pt x="557935" y="177389"/>
                </a:lnTo>
                <a:lnTo>
                  <a:pt x="551740" y="236973"/>
                </a:lnTo>
                <a:lnTo>
                  <a:pt x="534097" y="282028"/>
                </a:lnTo>
                <a:lnTo>
                  <a:pt x="530491" y="285742"/>
                </a:lnTo>
                <a:close/>
              </a:path>
              <a:path w="4737100" h="441325">
                <a:moveTo>
                  <a:pt x="726231" y="162759"/>
                </a:moveTo>
                <a:lnTo>
                  <a:pt x="690559" y="162759"/>
                </a:lnTo>
                <a:lnTo>
                  <a:pt x="690559" y="457"/>
                </a:lnTo>
                <a:lnTo>
                  <a:pt x="726231" y="457"/>
                </a:lnTo>
                <a:lnTo>
                  <a:pt x="726231" y="162759"/>
                </a:lnTo>
                <a:close/>
              </a:path>
              <a:path w="4737100" h="441325">
                <a:moveTo>
                  <a:pt x="635223" y="390439"/>
                </a:moveTo>
                <a:lnTo>
                  <a:pt x="600009" y="390439"/>
                </a:lnTo>
                <a:lnTo>
                  <a:pt x="600009" y="9600"/>
                </a:lnTo>
                <a:lnTo>
                  <a:pt x="635223" y="9600"/>
                </a:lnTo>
                <a:lnTo>
                  <a:pt x="635223" y="162759"/>
                </a:lnTo>
                <a:lnTo>
                  <a:pt x="726231" y="162759"/>
                </a:lnTo>
                <a:lnTo>
                  <a:pt x="726231" y="193390"/>
                </a:lnTo>
                <a:lnTo>
                  <a:pt x="635223" y="193390"/>
                </a:lnTo>
                <a:lnTo>
                  <a:pt x="635223" y="390439"/>
                </a:lnTo>
                <a:close/>
              </a:path>
              <a:path w="4737100" h="441325">
                <a:moveTo>
                  <a:pt x="726231" y="410555"/>
                </a:moveTo>
                <a:lnTo>
                  <a:pt x="690559" y="410555"/>
                </a:lnTo>
                <a:lnTo>
                  <a:pt x="690559" y="193390"/>
                </a:lnTo>
                <a:lnTo>
                  <a:pt x="726231" y="193390"/>
                </a:lnTo>
                <a:lnTo>
                  <a:pt x="726231" y="410555"/>
                </a:lnTo>
                <a:close/>
              </a:path>
              <a:path w="4737100" h="441325">
                <a:moveTo>
                  <a:pt x="1076541" y="138985"/>
                </a:moveTo>
                <a:lnTo>
                  <a:pt x="801689" y="138985"/>
                </a:lnTo>
                <a:lnTo>
                  <a:pt x="801689" y="14172"/>
                </a:lnTo>
                <a:lnTo>
                  <a:pt x="1076541" y="14172"/>
                </a:lnTo>
                <a:lnTo>
                  <a:pt x="1076541" y="43890"/>
                </a:lnTo>
                <a:lnTo>
                  <a:pt x="838275" y="43890"/>
                </a:lnTo>
                <a:lnTo>
                  <a:pt x="838275" y="109268"/>
                </a:lnTo>
                <a:lnTo>
                  <a:pt x="1076541" y="109268"/>
                </a:lnTo>
                <a:lnTo>
                  <a:pt x="1076541" y="138985"/>
                </a:lnTo>
                <a:close/>
              </a:path>
              <a:path w="4737100" h="441325">
                <a:moveTo>
                  <a:pt x="1076541" y="109268"/>
                </a:moveTo>
                <a:lnTo>
                  <a:pt x="1039498" y="109268"/>
                </a:lnTo>
                <a:lnTo>
                  <a:pt x="1039498" y="43890"/>
                </a:lnTo>
                <a:lnTo>
                  <a:pt x="1076541" y="43890"/>
                </a:lnTo>
                <a:lnTo>
                  <a:pt x="1076541" y="109268"/>
                </a:lnTo>
                <a:close/>
              </a:path>
              <a:path w="4737100" h="441325">
                <a:moveTo>
                  <a:pt x="1124560" y="203448"/>
                </a:moveTo>
                <a:lnTo>
                  <a:pt x="753213" y="203448"/>
                </a:lnTo>
                <a:lnTo>
                  <a:pt x="753213" y="173274"/>
                </a:lnTo>
                <a:lnTo>
                  <a:pt x="1124560" y="173274"/>
                </a:lnTo>
                <a:lnTo>
                  <a:pt x="1124560" y="203448"/>
                </a:lnTo>
                <a:close/>
              </a:path>
              <a:path w="4737100" h="441325">
                <a:moveTo>
                  <a:pt x="957637" y="243681"/>
                </a:moveTo>
                <a:lnTo>
                  <a:pt x="920136" y="243681"/>
                </a:lnTo>
                <a:lnTo>
                  <a:pt x="920136" y="203448"/>
                </a:lnTo>
                <a:lnTo>
                  <a:pt x="957637" y="203448"/>
                </a:lnTo>
                <a:lnTo>
                  <a:pt x="957637" y="243681"/>
                </a:lnTo>
                <a:close/>
              </a:path>
              <a:path w="4737100" h="441325">
                <a:moveTo>
                  <a:pt x="1089346" y="405983"/>
                </a:moveTo>
                <a:lnTo>
                  <a:pt x="799403" y="405983"/>
                </a:lnTo>
                <a:lnTo>
                  <a:pt x="799403" y="308602"/>
                </a:lnTo>
                <a:lnTo>
                  <a:pt x="1039955" y="308602"/>
                </a:lnTo>
                <a:lnTo>
                  <a:pt x="1039955" y="272027"/>
                </a:lnTo>
                <a:lnTo>
                  <a:pt x="798031" y="272027"/>
                </a:lnTo>
                <a:lnTo>
                  <a:pt x="798031" y="243681"/>
                </a:lnTo>
                <a:lnTo>
                  <a:pt x="1076998" y="243681"/>
                </a:lnTo>
                <a:lnTo>
                  <a:pt x="1076998" y="336033"/>
                </a:lnTo>
                <a:lnTo>
                  <a:pt x="835988" y="336033"/>
                </a:lnTo>
                <a:lnTo>
                  <a:pt x="835988" y="376723"/>
                </a:lnTo>
                <a:lnTo>
                  <a:pt x="1089346" y="376723"/>
                </a:lnTo>
                <a:lnTo>
                  <a:pt x="1089346" y="405983"/>
                </a:lnTo>
                <a:close/>
              </a:path>
              <a:path w="4737100" h="441325">
                <a:moveTo>
                  <a:pt x="1314350" y="315460"/>
                </a:moveTo>
                <a:lnTo>
                  <a:pt x="1279214" y="308659"/>
                </a:lnTo>
                <a:lnTo>
                  <a:pt x="1251411" y="289514"/>
                </a:lnTo>
                <a:lnTo>
                  <a:pt x="1233125" y="259911"/>
                </a:lnTo>
                <a:lnTo>
                  <a:pt x="1226544" y="221736"/>
                </a:lnTo>
                <a:lnTo>
                  <a:pt x="1233125" y="184018"/>
                </a:lnTo>
                <a:lnTo>
                  <a:pt x="1251411" y="154529"/>
                </a:lnTo>
                <a:lnTo>
                  <a:pt x="1279214" y="135327"/>
                </a:lnTo>
                <a:lnTo>
                  <a:pt x="1314350" y="128469"/>
                </a:lnTo>
                <a:lnTo>
                  <a:pt x="1349485" y="135327"/>
                </a:lnTo>
                <a:lnTo>
                  <a:pt x="1377289" y="154529"/>
                </a:lnTo>
                <a:lnTo>
                  <a:pt x="1380691" y="160016"/>
                </a:lnTo>
                <a:lnTo>
                  <a:pt x="1314350" y="160016"/>
                </a:lnTo>
                <a:lnTo>
                  <a:pt x="1292341" y="164645"/>
                </a:lnTo>
                <a:lnTo>
                  <a:pt x="1275134" y="177503"/>
                </a:lnTo>
                <a:lnTo>
                  <a:pt x="1263930" y="197048"/>
                </a:lnTo>
                <a:lnTo>
                  <a:pt x="1259928" y="221736"/>
                </a:lnTo>
                <a:lnTo>
                  <a:pt x="1263930" y="246953"/>
                </a:lnTo>
                <a:lnTo>
                  <a:pt x="1275134" y="266769"/>
                </a:lnTo>
                <a:lnTo>
                  <a:pt x="1292341" y="279727"/>
                </a:lnTo>
                <a:lnTo>
                  <a:pt x="1314350" y="284371"/>
                </a:lnTo>
                <a:lnTo>
                  <a:pt x="1380466" y="284371"/>
                </a:lnTo>
                <a:lnTo>
                  <a:pt x="1377289" y="289514"/>
                </a:lnTo>
                <a:lnTo>
                  <a:pt x="1349485" y="308659"/>
                </a:lnTo>
                <a:lnTo>
                  <a:pt x="1314350" y="315460"/>
                </a:lnTo>
                <a:close/>
              </a:path>
              <a:path w="4737100" h="441325">
                <a:moveTo>
                  <a:pt x="1380466" y="284371"/>
                </a:moveTo>
                <a:lnTo>
                  <a:pt x="1314350" y="284371"/>
                </a:lnTo>
                <a:lnTo>
                  <a:pt x="1336166" y="279727"/>
                </a:lnTo>
                <a:lnTo>
                  <a:pt x="1353394" y="266769"/>
                </a:lnTo>
                <a:lnTo>
                  <a:pt x="1364705" y="246953"/>
                </a:lnTo>
                <a:lnTo>
                  <a:pt x="1368771" y="221736"/>
                </a:lnTo>
                <a:lnTo>
                  <a:pt x="1364705" y="197048"/>
                </a:lnTo>
                <a:lnTo>
                  <a:pt x="1353394" y="177503"/>
                </a:lnTo>
                <a:lnTo>
                  <a:pt x="1336166" y="164645"/>
                </a:lnTo>
                <a:lnTo>
                  <a:pt x="1314350" y="160016"/>
                </a:lnTo>
                <a:lnTo>
                  <a:pt x="1380691" y="160016"/>
                </a:lnTo>
                <a:lnTo>
                  <a:pt x="1395575" y="184018"/>
                </a:lnTo>
                <a:lnTo>
                  <a:pt x="1402156" y="221736"/>
                </a:lnTo>
                <a:lnTo>
                  <a:pt x="1395575" y="259911"/>
                </a:lnTo>
                <a:lnTo>
                  <a:pt x="1380466" y="284371"/>
                </a:lnTo>
                <a:close/>
              </a:path>
              <a:path w="4737100" h="441325">
                <a:moveTo>
                  <a:pt x="1332643" y="70407"/>
                </a:moveTo>
                <a:lnTo>
                  <a:pt x="1295599" y="70407"/>
                </a:lnTo>
                <a:lnTo>
                  <a:pt x="1295599" y="12344"/>
                </a:lnTo>
                <a:lnTo>
                  <a:pt x="1332643" y="12344"/>
                </a:lnTo>
                <a:lnTo>
                  <a:pt x="1332643" y="70407"/>
                </a:lnTo>
                <a:close/>
              </a:path>
              <a:path w="4737100" h="441325">
                <a:moveTo>
                  <a:pt x="1415876" y="101038"/>
                </a:moveTo>
                <a:lnTo>
                  <a:pt x="1212366" y="101038"/>
                </a:lnTo>
                <a:lnTo>
                  <a:pt x="1212366" y="70407"/>
                </a:lnTo>
                <a:lnTo>
                  <a:pt x="1415876" y="70407"/>
                </a:lnTo>
                <a:lnTo>
                  <a:pt x="1415876" y="101038"/>
                </a:lnTo>
                <a:close/>
              </a:path>
              <a:path w="4737100" h="441325">
                <a:moveTo>
                  <a:pt x="1560390" y="173274"/>
                </a:moveTo>
                <a:lnTo>
                  <a:pt x="1524262" y="173274"/>
                </a:lnTo>
                <a:lnTo>
                  <a:pt x="1524262" y="0"/>
                </a:lnTo>
                <a:lnTo>
                  <a:pt x="1560390" y="0"/>
                </a:lnTo>
                <a:lnTo>
                  <a:pt x="1560390" y="173274"/>
                </a:lnTo>
                <a:close/>
              </a:path>
              <a:path w="4737100" h="441325">
                <a:moveTo>
                  <a:pt x="1471669" y="390439"/>
                </a:moveTo>
                <a:lnTo>
                  <a:pt x="1436455" y="390439"/>
                </a:lnTo>
                <a:lnTo>
                  <a:pt x="1436455" y="9600"/>
                </a:lnTo>
                <a:lnTo>
                  <a:pt x="1471669" y="9600"/>
                </a:lnTo>
                <a:lnTo>
                  <a:pt x="1471669" y="173274"/>
                </a:lnTo>
                <a:lnTo>
                  <a:pt x="1560390" y="173274"/>
                </a:lnTo>
                <a:lnTo>
                  <a:pt x="1560390" y="203906"/>
                </a:lnTo>
                <a:lnTo>
                  <a:pt x="1471669" y="203906"/>
                </a:lnTo>
                <a:lnTo>
                  <a:pt x="1471669" y="390439"/>
                </a:lnTo>
                <a:close/>
              </a:path>
              <a:path w="4737100" h="441325">
                <a:moveTo>
                  <a:pt x="1560390" y="410098"/>
                </a:moveTo>
                <a:lnTo>
                  <a:pt x="1524262" y="410098"/>
                </a:lnTo>
                <a:lnTo>
                  <a:pt x="1524262" y="203906"/>
                </a:lnTo>
                <a:lnTo>
                  <a:pt x="1560390" y="203906"/>
                </a:lnTo>
                <a:lnTo>
                  <a:pt x="1560390" y="410098"/>
                </a:lnTo>
                <a:close/>
              </a:path>
              <a:path w="4737100" h="441325">
                <a:moveTo>
                  <a:pt x="1926707" y="59891"/>
                </a:moveTo>
                <a:lnTo>
                  <a:pt x="1888749" y="59891"/>
                </a:lnTo>
                <a:lnTo>
                  <a:pt x="1888749" y="457"/>
                </a:lnTo>
                <a:lnTo>
                  <a:pt x="1926707" y="457"/>
                </a:lnTo>
                <a:lnTo>
                  <a:pt x="1926707" y="59891"/>
                </a:lnTo>
                <a:close/>
              </a:path>
              <a:path w="4737100" h="441325">
                <a:moveTo>
                  <a:pt x="1608867" y="218993"/>
                </a:moveTo>
                <a:lnTo>
                  <a:pt x="1595147" y="188361"/>
                </a:lnTo>
                <a:lnTo>
                  <a:pt x="1650022" y="171376"/>
                </a:lnTo>
                <a:lnTo>
                  <a:pt x="1694229" y="148706"/>
                </a:lnTo>
                <a:lnTo>
                  <a:pt x="1727416" y="120814"/>
                </a:lnTo>
                <a:lnTo>
                  <a:pt x="1749232" y="88160"/>
                </a:lnTo>
                <a:lnTo>
                  <a:pt x="1759326" y="51205"/>
                </a:lnTo>
                <a:lnTo>
                  <a:pt x="1616641" y="51205"/>
                </a:lnTo>
                <a:lnTo>
                  <a:pt x="1616641" y="20573"/>
                </a:lnTo>
                <a:lnTo>
                  <a:pt x="1800028" y="20573"/>
                </a:lnTo>
                <a:lnTo>
                  <a:pt x="1799771" y="30703"/>
                </a:lnTo>
                <a:lnTo>
                  <a:pt x="1798999" y="40575"/>
                </a:lnTo>
                <a:lnTo>
                  <a:pt x="1797713" y="50276"/>
                </a:lnTo>
                <a:lnTo>
                  <a:pt x="1795912" y="59891"/>
                </a:lnTo>
                <a:lnTo>
                  <a:pt x="1926707" y="59891"/>
                </a:lnTo>
                <a:lnTo>
                  <a:pt x="1926707" y="89151"/>
                </a:lnTo>
                <a:lnTo>
                  <a:pt x="1787681" y="89151"/>
                </a:lnTo>
                <a:lnTo>
                  <a:pt x="1767942" y="125346"/>
                </a:lnTo>
                <a:lnTo>
                  <a:pt x="1739753" y="156515"/>
                </a:lnTo>
                <a:lnTo>
                  <a:pt x="1703551" y="182571"/>
                </a:lnTo>
                <a:lnTo>
                  <a:pt x="1659776" y="203426"/>
                </a:lnTo>
                <a:lnTo>
                  <a:pt x="1608867" y="218993"/>
                </a:lnTo>
                <a:close/>
              </a:path>
              <a:path w="4737100" h="441325">
                <a:moveTo>
                  <a:pt x="1926707" y="209849"/>
                </a:moveTo>
                <a:lnTo>
                  <a:pt x="1888749" y="209849"/>
                </a:lnTo>
                <a:lnTo>
                  <a:pt x="1888749" y="167331"/>
                </a:lnTo>
                <a:lnTo>
                  <a:pt x="1781735" y="167331"/>
                </a:lnTo>
                <a:lnTo>
                  <a:pt x="1781735" y="138070"/>
                </a:lnTo>
                <a:lnTo>
                  <a:pt x="1888749" y="138070"/>
                </a:lnTo>
                <a:lnTo>
                  <a:pt x="1888749" y="89151"/>
                </a:lnTo>
                <a:lnTo>
                  <a:pt x="1926707" y="89151"/>
                </a:lnTo>
                <a:lnTo>
                  <a:pt x="1926707" y="209849"/>
                </a:lnTo>
                <a:close/>
              </a:path>
              <a:path w="4737100" h="441325">
                <a:moveTo>
                  <a:pt x="1940427" y="406440"/>
                </a:moveTo>
                <a:lnTo>
                  <a:pt x="1663288" y="406440"/>
                </a:lnTo>
                <a:lnTo>
                  <a:pt x="1663288" y="300830"/>
                </a:lnTo>
                <a:lnTo>
                  <a:pt x="1889207" y="300830"/>
                </a:lnTo>
                <a:lnTo>
                  <a:pt x="1889207" y="258768"/>
                </a:lnTo>
                <a:lnTo>
                  <a:pt x="1662374" y="258768"/>
                </a:lnTo>
                <a:lnTo>
                  <a:pt x="1662374" y="228594"/>
                </a:lnTo>
                <a:lnTo>
                  <a:pt x="1926707" y="228594"/>
                </a:lnTo>
                <a:lnTo>
                  <a:pt x="1926707" y="329175"/>
                </a:lnTo>
                <a:lnTo>
                  <a:pt x="1700332" y="329175"/>
                </a:lnTo>
                <a:lnTo>
                  <a:pt x="1700332" y="376723"/>
                </a:lnTo>
                <a:lnTo>
                  <a:pt x="1940427" y="376723"/>
                </a:lnTo>
                <a:lnTo>
                  <a:pt x="1940427" y="406440"/>
                </a:lnTo>
                <a:close/>
              </a:path>
              <a:path w="4737100" h="441325">
                <a:moveTo>
                  <a:pt x="2178693" y="230423"/>
                </a:moveTo>
                <a:lnTo>
                  <a:pt x="2141192" y="226765"/>
                </a:lnTo>
                <a:lnTo>
                  <a:pt x="2147945" y="179082"/>
                </a:lnTo>
                <a:lnTo>
                  <a:pt x="2151654" y="138128"/>
                </a:lnTo>
                <a:lnTo>
                  <a:pt x="2153218" y="103774"/>
                </a:lnTo>
                <a:lnTo>
                  <a:pt x="2153540" y="75893"/>
                </a:lnTo>
                <a:lnTo>
                  <a:pt x="1982958" y="75893"/>
                </a:lnTo>
                <a:lnTo>
                  <a:pt x="1982958" y="45261"/>
                </a:lnTo>
                <a:lnTo>
                  <a:pt x="2190126" y="45261"/>
                </a:lnTo>
                <a:lnTo>
                  <a:pt x="2190075" y="75893"/>
                </a:lnTo>
                <a:lnTo>
                  <a:pt x="2189947" y="96245"/>
                </a:lnTo>
                <a:lnTo>
                  <a:pt x="2188697" y="132756"/>
                </a:lnTo>
                <a:lnTo>
                  <a:pt x="2185303" y="177410"/>
                </a:lnTo>
                <a:lnTo>
                  <a:pt x="2178693" y="230423"/>
                </a:lnTo>
                <a:close/>
              </a:path>
              <a:path w="4737100" h="441325">
                <a:moveTo>
                  <a:pt x="1964665" y="320946"/>
                </a:moveTo>
                <a:lnTo>
                  <a:pt x="1960549" y="289857"/>
                </a:lnTo>
                <a:lnTo>
                  <a:pt x="2002280" y="289514"/>
                </a:lnTo>
                <a:lnTo>
                  <a:pt x="2047441" y="288485"/>
                </a:lnTo>
                <a:lnTo>
                  <a:pt x="2047441" y="162301"/>
                </a:lnTo>
                <a:lnTo>
                  <a:pt x="2084484" y="162301"/>
                </a:lnTo>
                <a:lnTo>
                  <a:pt x="2084484" y="287571"/>
                </a:lnTo>
                <a:lnTo>
                  <a:pt x="2217451" y="287571"/>
                </a:lnTo>
                <a:lnTo>
                  <a:pt x="2166810" y="312285"/>
                </a:lnTo>
                <a:lnTo>
                  <a:pt x="2113628" y="316798"/>
                </a:lnTo>
                <a:lnTo>
                  <a:pt x="2061084" y="319424"/>
                </a:lnTo>
                <a:lnTo>
                  <a:pt x="2010866" y="320646"/>
                </a:lnTo>
                <a:lnTo>
                  <a:pt x="1964665" y="320946"/>
                </a:lnTo>
                <a:close/>
              </a:path>
              <a:path w="4737100" h="441325">
                <a:moveTo>
                  <a:pt x="2217451" y="287571"/>
                </a:moveTo>
                <a:lnTo>
                  <a:pt x="2084484" y="287571"/>
                </a:lnTo>
                <a:lnTo>
                  <a:pt x="2118190" y="286071"/>
                </a:lnTo>
                <a:lnTo>
                  <a:pt x="2151768" y="284142"/>
                </a:lnTo>
                <a:lnTo>
                  <a:pt x="2184745" y="281528"/>
                </a:lnTo>
                <a:lnTo>
                  <a:pt x="2216651" y="277970"/>
                </a:lnTo>
                <a:lnTo>
                  <a:pt x="2217451" y="287571"/>
                </a:lnTo>
                <a:close/>
              </a:path>
              <a:path w="4737100" h="441325">
                <a:moveTo>
                  <a:pt x="2279304" y="410555"/>
                </a:moveTo>
                <a:lnTo>
                  <a:pt x="2241804" y="410555"/>
                </a:lnTo>
                <a:lnTo>
                  <a:pt x="2241804" y="457"/>
                </a:lnTo>
                <a:lnTo>
                  <a:pt x="2279304" y="457"/>
                </a:lnTo>
                <a:lnTo>
                  <a:pt x="2279304" y="171902"/>
                </a:lnTo>
                <a:lnTo>
                  <a:pt x="2344702" y="171902"/>
                </a:lnTo>
                <a:lnTo>
                  <a:pt x="2344702" y="203448"/>
                </a:lnTo>
                <a:lnTo>
                  <a:pt x="2279304" y="203448"/>
                </a:lnTo>
                <a:lnTo>
                  <a:pt x="2279304" y="410555"/>
                </a:lnTo>
                <a:close/>
              </a:path>
              <a:path w="4737100" h="441325">
                <a:moveTo>
                  <a:pt x="2678548" y="245053"/>
                </a:moveTo>
                <a:lnTo>
                  <a:pt x="2640590" y="245053"/>
                </a:lnTo>
                <a:lnTo>
                  <a:pt x="2640590" y="137613"/>
                </a:lnTo>
                <a:lnTo>
                  <a:pt x="2559644" y="137613"/>
                </a:lnTo>
                <a:lnTo>
                  <a:pt x="2559644" y="106982"/>
                </a:lnTo>
                <a:lnTo>
                  <a:pt x="2640590" y="106982"/>
                </a:lnTo>
                <a:lnTo>
                  <a:pt x="2640590" y="914"/>
                </a:lnTo>
                <a:lnTo>
                  <a:pt x="2678548" y="914"/>
                </a:lnTo>
                <a:lnTo>
                  <a:pt x="2678548" y="245053"/>
                </a:lnTo>
                <a:close/>
              </a:path>
              <a:path w="4737100" h="441325">
                <a:moveTo>
                  <a:pt x="2572906" y="60806"/>
                </a:moveTo>
                <a:lnTo>
                  <a:pt x="2353848" y="60806"/>
                </a:lnTo>
                <a:lnTo>
                  <a:pt x="2353848" y="30631"/>
                </a:lnTo>
                <a:lnTo>
                  <a:pt x="2572906" y="30631"/>
                </a:lnTo>
                <a:lnTo>
                  <a:pt x="2572906" y="60806"/>
                </a:lnTo>
                <a:close/>
              </a:path>
              <a:path w="4737100" h="441325">
                <a:moveTo>
                  <a:pt x="2361623" y="241395"/>
                </a:moveTo>
                <a:lnTo>
                  <a:pt x="2341958" y="211678"/>
                </a:lnTo>
                <a:lnTo>
                  <a:pt x="2383960" y="189161"/>
                </a:lnTo>
                <a:lnTo>
                  <a:pt x="2416616" y="157044"/>
                </a:lnTo>
                <a:lnTo>
                  <a:pt x="2437781" y="118068"/>
                </a:lnTo>
                <a:lnTo>
                  <a:pt x="2445313" y="74978"/>
                </a:lnTo>
                <a:lnTo>
                  <a:pt x="2445313" y="60806"/>
                </a:lnTo>
                <a:lnTo>
                  <a:pt x="2482814" y="60806"/>
                </a:lnTo>
                <a:lnTo>
                  <a:pt x="2482814" y="74978"/>
                </a:lnTo>
                <a:lnTo>
                  <a:pt x="2490031" y="113775"/>
                </a:lnTo>
                <a:lnTo>
                  <a:pt x="2503362" y="137156"/>
                </a:lnTo>
                <a:lnTo>
                  <a:pt x="2464978" y="137156"/>
                </a:lnTo>
                <a:lnTo>
                  <a:pt x="2448250" y="170931"/>
                </a:lnTo>
                <a:lnTo>
                  <a:pt x="2424791" y="200248"/>
                </a:lnTo>
                <a:lnTo>
                  <a:pt x="2395586" y="224079"/>
                </a:lnTo>
                <a:lnTo>
                  <a:pt x="2361623" y="241395"/>
                </a:lnTo>
                <a:close/>
              </a:path>
              <a:path w="4737100" h="441325">
                <a:moveTo>
                  <a:pt x="2563760" y="229508"/>
                </a:moveTo>
                <a:lnTo>
                  <a:pt x="2531540" y="214049"/>
                </a:lnTo>
                <a:lnTo>
                  <a:pt x="2503908" y="192933"/>
                </a:lnTo>
                <a:lnTo>
                  <a:pt x="2481506" y="167016"/>
                </a:lnTo>
                <a:lnTo>
                  <a:pt x="2464978" y="137156"/>
                </a:lnTo>
                <a:lnTo>
                  <a:pt x="2503362" y="137156"/>
                </a:lnTo>
                <a:lnTo>
                  <a:pt x="2510367" y="149443"/>
                </a:lnTo>
                <a:lnTo>
                  <a:pt x="2541851" y="179196"/>
                </a:lnTo>
                <a:lnTo>
                  <a:pt x="2582510" y="200248"/>
                </a:lnTo>
                <a:lnTo>
                  <a:pt x="2563760" y="229508"/>
                </a:lnTo>
                <a:close/>
              </a:path>
              <a:path w="4737100" h="441325">
                <a:moveTo>
                  <a:pt x="2543180" y="410555"/>
                </a:moveTo>
                <a:lnTo>
                  <a:pt x="2486315" y="405440"/>
                </a:lnTo>
                <a:lnTo>
                  <a:pt x="2443255" y="390553"/>
                </a:lnTo>
                <a:lnTo>
                  <a:pt x="2415973" y="366579"/>
                </a:lnTo>
                <a:lnTo>
                  <a:pt x="2406440" y="334204"/>
                </a:lnTo>
                <a:lnTo>
                  <a:pt x="2415973" y="301830"/>
                </a:lnTo>
                <a:lnTo>
                  <a:pt x="2443255" y="277856"/>
                </a:lnTo>
                <a:lnTo>
                  <a:pt x="2486315" y="262969"/>
                </a:lnTo>
                <a:lnTo>
                  <a:pt x="2543180" y="257854"/>
                </a:lnTo>
                <a:lnTo>
                  <a:pt x="2599974" y="262969"/>
                </a:lnTo>
                <a:lnTo>
                  <a:pt x="2642877" y="277856"/>
                </a:lnTo>
                <a:lnTo>
                  <a:pt x="2652835" y="286657"/>
                </a:lnTo>
                <a:lnTo>
                  <a:pt x="2543180" y="286657"/>
                </a:lnTo>
                <a:lnTo>
                  <a:pt x="2501628" y="289907"/>
                </a:lnTo>
                <a:lnTo>
                  <a:pt x="2470409" y="299287"/>
                </a:lnTo>
                <a:lnTo>
                  <a:pt x="2450765" y="314238"/>
                </a:lnTo>
                <a:lnTo>
                  <a:pt x="2443941" y="334204"/>
                </a:lnTo>
                <a:lnTo>
                  <a:pt x="2450765" y="354099"/>
                </a:lnTo>
                <a:lnTo>
                  <a:pt x="2470409" y="368894"/>
                </a:lnTo>
                <a:lnTo>
                  <a:pt x="2501628" y="378116"/>
                </a:lnTo>
                <a:lnTo>
                  <a:pt x="2543180" y="381295"/>
                </a:lnTo>
                <a:lnTo>
                  <a:pt x="2653352" y="381295"/>
                </a:lnTo>
                <a:lnTo>
                  <a:pt x="2642877" y="390553"/>
                </a:lnTo>
                <a:lnTo>
                  <a:pt x="2599974" y="405440"/>
                </a:lnTo>
                <a:lnTo>
                  <a:pt x="2543180" y="410555"/>
                </a:lnTo>
                <a:close/>
              </a:path>
              <a:path w="4737100" h="441325">
                <a:moveTo>
                  <a:pt x="2653352" y="381295"/>
                </a:moveTo>
                <a:lnTo>
                  <a:pt x="2543180" y="381295"/>
                </a:lnTo>
                <a:lnTo>
                  <a:pt x="2584733" y="378116"/>
                </a:lnTo>
                <a:lnTo>
                  <a:pt x="2615952" y="368894"/>
                </a:lnTo>
                <a:lnTo>
                  <a:pt x="2635596" y="354099"/>
                </a:lnTo>
                <a:lnTo>
                  <a:pt x="2642420" y="334204"/>
                </a:lnTo>
                <a:lnTo>
                  <a:pt x="2635596" y="314238"/>
                </a:lnTo>
                <a:lnTo>
                  <a:pt x="2615952" y="299287"/>
                </a:lnTo>
                <a:lnTo>
                  <a:pt x="2584733" y="289907"/>
                </a:lnTo>
                <a:lnTo>
                  <a:pt x="2543180" y="286657"/>
                </a:lnTo>
                <a:lnTo>
                  <a:pt x="2652835" y="286657"/>
                </a:lnTo>
                <a:lnTo>
                  <a:pt x="2670002" y="301830"/>
                </a:lnTo>
                <a:lnTo>
                  <a:pt x="2679463" y="334204"/>
                </a:lnTo>
                <a:lnTo>
                  <a:pt x="2670002" y="366579"/>
                </a:lnTo>
                <a:lnTo>
                  <a:pt x="2653352" y="381295"/>
                </a:lnTo>
                <a:close/>
              </a:path>
              <a:path w="4737100" h="441325">
                <a:moveTo>
                  <a:pt x="3107976" y="440729"/>
                </a:moveTo>
                <a:lnTo>
                  <a:pt x="2864679" y="440729"/>
                </a:lnTo>
                <a:lnTo>
                  <a:pt x="2864679" y="412841"/>
                </a:lnTo>
                <a:lnTo>
                  <a:pt x="3107976" y="412841"/>
                </a:lnTo>
                <a:lnTo>
                  <a:pt x="3107976" y="440729"/>
                </a:lnTo>
                <a:close/>
              </a:path>
              <a:path w="4737100" h="441325">
                <a:moveTo>
                  <a:pt x="3487555" y="203448"/>
                </a:moveTo>
                <a:lnTo>
                  <a:pt x="3449597" y="203448"/>
                </a:lnTo>
                <a:lnTo>
                  <a:pt x="3457000" y="161966"/>
                </a:lnTo>
                <a:lnTo>
                  <a:pt x="3460802" y="125326"/>
                </a:lnTo>
                <a:lnTo>
                  <a:pt x="3462202" y="92544"/>
                </a:lnTo>
                <a:lnTo>
                  <a:pt x="3462402" y="62634"/>
                </a:lnTo>
                <a:lnTo>
                  <a:pt x="3462402" y="57148"/>
                </a:lnTo>
                <a:lnTo>
                  <a:pt x="3223679" y="57148"/>
                </a:lnTo>
                <a:lnTo>
                  <a:pt x="3223679" y="26974"/>
                </a:lnTo>
                <a:lnTo>
                  <a:pt x="3498988" y="26974"/>
                </a:lnTo>
                <a:lnTo>
                  <a:pt x="3498988" y="62634"/>
                </a:lnTo>
                <a:lnTo>
                  <a:pt x="3498810" y="92544"/>
                </a:lnTo>
                <a:lnTo>
                  <a:pt x="3497559" y="125326"/>
                </a:lnTo>
                <a:lnTo>
                  <a:pt x="3494165" y="161966"/>
                </a:lnTo>
                <a:lnTo>
                  <a:pt x="3487555" y="203448"/>
                </a:lnTo>
                <a:close/>
              </a:path>
              <a:path w="4737100" h="441325">
                <a:moveTo>
                  <a:pt x="3548379" y="234080"/>
                </a:moveTo>
                <a:lnTo>
                  <a:pt x="3177489" y="234080"/>
                </a:lnTo>
                <a:lnTo>
                  <a:pt x="3177489" y="203448"/>
                </a:lnTo>
                <a:lnTo>
                  <a:pt x="3548379" y="203448"/>
                </a:lnTo>
                <a:lnTo>
                  <a:pt x="3548379" y="234080"/>
                </a:lnTo>
                <a:close/>
              </a:path>
              <a:path w="4737100" h="441325">
                <a:moveTo>
                  <a:pt x="3380999" y="411012"/>
                </a:moveTo>
                <a:lnTo>
                  <a:pt x="3343041" y="411012"/>
                </a:lnTo>
                <a:lnTo>
                  <a:pt x="3343041" y="234080"/>
                </a:lnTo>
                <a:lnTo>
                  <a:pt x="3380999" y="234080"/>
                </a:lnTo>
                <a:lnTo>
                  <a:pt x="3380999" y="411012"/>
                </a:lnTo>
                <a:close/>
              </a:path>
              <a:path w="4737100" h="441325">
                <a:moveTo>
                  <a:pt x="3689235" y="50747"/>
                </a:moveTo>
                <a:lnTo>
                  <a:pt x="3651735" y="50747"/>
                </a:lnTo>
                <a:lnTo>
                  <a:pt x="3651735" y="457"/>
                </a:lnTo>
                <a:lnTo>
                  <a:pt x="3689235" y="457"/>
                </a:lnTo>
                <a:lnTo>
                  <a:pt x="3689235" y="50747"/>
                </a:lnTo>
                <a:close/>
              </a:path>
              <a:path w="4737100" h="441325">
                <a:moveTo>
                  <a:pt x="3890915" y="313174"/>
                </a:moveTo>
                <a:lnTo>
                  <a:pt x="3852957" y="313174"/>
                </a:lnTo>
                <a:lnTo>
                  <a:pt x="3852957" y="226308"/>
                </a:lnTo>
                <a:lnTo>
                  <a:pt x="3783444" y="226308"/>
                </a:lnTo>
                <a:lnTo>
                  <a:pt x="3783444" y="195676"/>
                </a:lnTo>
                <a:lnTo>
                  <a:pt x="3852957" y="195676"/>
                </a:lnTo>
                <a:lnTo>
                  <a:pt x="3852957" y="140356"/>
                </a:lnTo>
                <a:lnTo>
                  <a:pt x="3783444" y="140356"/>
                </a:lnTo>
                <a:lnTo>
                  <a:pt x="3783444" y="109725"/>
                </a:lnTo>
                <a:lnTo>
                  <a:pt x="3852957" y="109725"/>
                </a:lnTo>
                <a:lnTo>
                  <a:pt x="3852957" y="914"/>
                </a:lnTo>
                <a:lnTo>
                  <a:pt x="3890915" y="914"/>
                </a:lnTo>
                <a:lnTo>
                  <a:pt x="3890915" y="313174"/>
                </a:lnTo>
                <a:close/>
              </a:path>
              <a:path w="4737100" h="441325">
                <a:moveTo>
                  <a:pt x="3783444" y="80922"/>
                </a:moveTo>
                <a:lnTo>
                  <a:pt x="3553867" y="80922"/>
                </a:lnTo>
                <a:lnTo>
                  <a:pt x="3553867" y="50747"/>
                </a:lnTo>
                <a:lnTo>
                  <a:pt x="3783444" y="50747"/>
                </a:lnTo>
                <a:lnTo>
                  <a:pt x="3783444" y="80922"/>
                </a:lnTo>
                <a:close/>
              </a:path>
              <a:path w="4737100" h="441325">
                <a:moveTo>
                  <a:pt x="3670028" y="260140"/>
                </a:moveTo>
                <a:lnTo>
                  <a:pt x="3632563" y="254475"/>
                </a:lnTo>
                <a:lnTo>
                  <a:pt x="3603201" y="238480"/>
                </a:lnTo>
                <a:lnTo>
                  <a:pt x="3584044" y="213657"/>
                </a:lnTo>
                <a:lnTo>
                  <a:pt x="3577191" y="181503"/>
                </a:lnTo>
                <a:lnTo>
                  <a:pt x="3584044" y="149686"/>
                </a:lnTo>
                <a:lnTo>
                  <a:pt x="3603201" y="125155"/>
                </a:lnTo>
                <a:lnTo>
                  <a:pt x="3632563" y="109368"/>
                </a:lnTo>
                <a:lnTo>
                  <a:pt x="3670028" y="103781"/>
                </a:lnTo>
                <a:lnTo>
                  <a:pt x="3707493" y="109368"/>
                </a:lnTo>
                <a:lnTo>
                  <a:pt x="3736854" y="125155"/>
                </a:lnTo>
                <a:lnTo>
                  <a:pt x="3743013" y="133041"/>
                </a:lnTo>
                <a:lnTo>
                  <a:pt x="3670028" y="133041"/>
                </a:lnTo>
                <a:lnTo>
                  <a:pt x="3646819" y="136563"/>
                </a:lnTo>
                <a:lnTo>
                  <a:pt x="3628754" y="146471"/>
                </a:lnTo>
                <a:lnTo>
                  <a:pt x="3617035" y="161780"/>
                </a:lnTo>
                <a:lnTo>
                  <a:pt x="3612862" y="181503"/>
                </a:lnTo>
                <a:lnTo>
                  <a:pt x="3617035" y="201563"/>
                </a:lnTo>
                <a:lnTo>
                  <a:pt x="3628754" y="217164"/>
                </a:lnTo>
                <a:lnTo>
                  <a:pt x="3646819" y="227279"/>
                </a:lnTo>
                <a:lnTo>
                  <a:pt x="3670028" y="230880"/>
                </a:lnTo>
                <a:lnTo>
                  <a:pt x="3742720" y="230880"/>
                </a:lnTo>
                <a:lnTo>
                  <a:pt x="3736854" y="238480"/>
                </a:lnTo>
                <a:lnTo>
                  <a:pt x="3707493" y="254475"/>
                </a:lnTo>
                <a:lnTo>
                  <a:pt x="3670028" y="260140"/>
                </a:lnTo>
                <a:close/>
              </a:path>
              <a:path w="4737100" h="441325">
                <a:moveTo>
                  <a:pt x="3742720" y="230880"/>
                </a:moveTo>
                <a:lnTo>
                  <a:pt x="3670028" y="230880"/>
                </a:lnTo>
                <a:lnTo>
                  <a:pt x="3693237" y="227279"/>
                </a:lnTo>
                <a:lnTo>
                  <a:pt x="3711301" y="217164"/>
                </a:lnTo>
                <a:lnTo>
                  <a:pt x="3723020" y="201563"/>
                </a:lnTo>
                <a:lnTo>
                  <a:pt x="3727193" y="181503"/>
                </a:lnTo>
                <a:lnTo>
                  <a:pt x="3723020" y="161780"/>
                </a:lnTo>
                <a:lnTo>
                  <a:pt x="3711301" y="146471"/>
                </a:lnTo>
                <a:lnTo>
                  <a:pt x="3693237" y="136563"/>
                </a:lnTo>
                <a:lnTo>
                  <a:pt x="3670028" y="133041"/>
                </a:lnTo>
                <a:lnTo>
                  <a:pt x="3743013" y="133041"/>
                </a:lnTo>
                <a:lnTo>
                  <a:pt x="3756012" y="149686"/>
                </a:lnTo>
                <a:lnTo>
                  <a:pt x="3762865" y="181503"/>
                </a:lnTo>
                <a:lnTo>
                  <a:pt x="3756012" y="213657"/>
                </a:lnTo>
                <a:lnTo>
                  <a:pt x="3742720" y="230880"/>
                </a:lnTo>
                <a:close/>
              </a:path>
              <a:path w="4737100" h="441325">
                <a:moveTo>
                  <a:pt x="3900519" y="401411"/>
                </a:moveTo>
                <a:lnTo>
                  <a:pt x="3627039" y="401411"/>
                </a:lnTo>
                <a:lnTo>
                  <a:pt x="3627039" y="286657"/>
                </a:lnTo>
                <a:lnTo>
                  <a:pt x="3664540" y="286657"/>
                </a:lnTo>
                <a:lnTo>
                  <a:pt x="3664540" y="370779"/>
                </a:lnTo>
                <a:lnTo>
                  <a:pt x="3900519" y="370779"/>
                </a:lnTo>
                <a:lnTo>
                  <a:pt x="3900519" y="401411"/>
                </a:lnTo>
                <a:close/>
              </a:path>
              <a:path w="4737100" h="441325">
                <a:moveTo>
                  <a:pt x="4062869" y="224479"/>
                </a:moveTo>
                <a:lnTo>
                  <a:pt x="4030857" y="224479"/>
                </a:lnTo>
                <a:lnTo>
                  <a:pt x="4030857" y="36117"/>
                </a:lnTo>
                <a:lnTo>
                  <a:pt x="4212414" y="36117"/>
                </a:lnTo>
                <a:lnTo>
                  <a:pt x="4212414" y="66292"/>
                </a:lnTo>
                <a:lnTo>
                  <a:pt x="4068357" y="66292"/>
                </a:lnTo>
                <a:lnTo>
                  <a:pt x="4068357" y="193847"/>
                </a:lnTo>
                <a:lnTo>
                  <a:pt x="4251329" y="193847"/>
                </a:lnTo>
                <a:lnTo>
                  <a:pt x="4253574" y="210306"/>
                </a:lnTo>
                <a:lnTo>
                  <a:pt x="4212136" y="217343"/>
                </a:lnTo>
                <a:lnTo>
                  <a:pt x="4169369" y="221679"/>
                </a:lnTo>
                <a:lnTo>
                  <a:pt x="4121028" y="223872"/>
                </a:lnTo>
                <a:lnTo>
                  <a:pt x="4062869" y="224479"/>
                </a:lnTo>
                <a:close/>
              </a:path>
              <a:path w="4737100" h="441325">
                <a:moveTo>
                  <a:pt x="4251329" y="193847"/>
                </a:moveTo>
                <a:lnTo>
                  <a:pt x="4068357" y="193847"/>
                </a:lnTo>
                <a:lnTo>
                  <a:pt x="4123279" y="193183"/>
                </a:lnTo>
                <a:lnTo>
                  <a:pt x="4169197" y="190933"/>
                </a:lnTo>
                <a:lnTo>
                  <a:pt x="4209971" y="186711"/>
                </a:lnTo>
                <a:lnTo>
                  <a:pt x="4249458" y="180132"/>
                </a:lnTo>
                <a:lnTo>
                  <a:pt x="4251329" y="193847"/>
                </a:lnTo>
                <a:close/>
              </a:path>
              <a:path w="4737100" h="441325">
                <a:moveTo>
                  <a:pt x="4330404" y="297172"/>
                </a:moveTo>
                <a:lnTo>
                  <a:pt x="4292904" y="297172"/>
                </a:lnTo>
                <a:lnTo>
                  <a:pt x="4292904" y="457"/>
                </a:lnTo>
                <a:lnTo>
                  <a:pt x="4330404" y="457"/>
                </a:lnTo>
                <a:lnTo>
                  <a:pt x="4330404" y="122069"/>
                </a:lnTo>
                <a:lnTo>
                  <a:pt x="4391228" y="122069"/>
                </a:lnTo>
                <a:lnTo>
                  <a:pt x="4391228" y="153158"/>
                </a:lnTo>
                <a:lnTo>
                  <a:pt x="4330404" y="153158"/>
                </a:lnTo>
                <a:lnTo>
                  <a:pt x="4330404" y="297172"/>
                </a:lnTo>
                <a:close/>
              </a:path>
              <a:path w="4737100" h="441325">
                <a:moveTo>
                  <a:pt x="4654190" y="114754"/>
                </a:moveTo>
                <a:lnTo>
                  <a:pt x="4618519" y="114754"/>
                </a:lnTo>
                <a:lnTo>
                  <a:pt x="4618519" y="11429"/>
                </a:lnTo>
                <a:lnTo>
                  <a:pt x="4654190" y="11429"/>
                </a:lnTo>
                <a:lnTo>
                  <a:pt x="4654190" y="114754"/>
                </a:lnTo>
                <a:close/>
              </a:path>
              <a:path w="4737100" h="441325">
                <a:moveTo>
                  <a:pt x="4409521" y="321860"/>
                </a:moveTo>
                <a:lnTo>
                  <a:pt x="4387570" y="295343"/>
                </a:lnTo>
                <a:lnTo>
                  <a:pt x="4435260" y="261343"/>
                </a:lnTo>
                <a:lnTo>
                  <a:pt x="4472632" y="222713"/>
                </a:lnTo>
                <a:lnTo>
                  <a:pt x="4500017" y="179868"/>
                </a:lnTo>
                <a:lnTo>
                  <a:pt x="4517743" y="133228"/>
                </a:lnTo>
                <a:lnTo>
                  <a:pt x="4526139" y="83208"/>
                </a:lnTo>
                <a:lnTo>
                  <a:pt x="4405863" y="83208"/>
                </a:lnTo>
                <a:lnTo>
                  <a:pt x="4405863" y="52576"/>
                </a:lnTo>
                <a:lnTo>
                  <a:pt x="4563182" y="52576"/>
                </a:lnTo>
                <a:lnTo>
                  <a:pt x="4562839" y="68271"/>
                </a:lnTo>
                <a:lnTo>
                  <a:pt x="4561810" y="83836"/>
                </a:lnTo>
                <a:lnTo>
                  <a:pt x="4560095" y="99317"/>
                </a:lnTo>
                <a:lnTo>
                  <a:pt x="4557694" y="114754"/>
                </a:lnTo>
                <a:lnTo>
                  <a:pt x="4654190" y="114754"/>
                </a:lnTo>
                <a:lnTo>
                  <a:pt x="4654190" y="144928"/>
                </a:lnTo>
                <a:lnTo>
                  <a:pt x="4550835" y="144928"/>
                </a:lnTo>
                <a:lnTo>
                  <a:pt x="4536226" y="185406"/>
                </a:lnTo>
                <a:lnTo>
                  <a:pt x="4515185" y="223733"/>
                </a:lnTo>
                <a:lnTo>
                  <a:pt x="4487318" y="259514"/>
                </a:lnTo>
                <a:lnTo>
                  <a:pt x="4452228" y="292355"/>
                </a:lnTo>
                <a:lnTo>
                  <a:pt x="4409521" y="321860"/>
                </a:lnTo>
                <a:close/>
              </a:path>
              <a:path w="4737100" h="441325">
                <a:moveTo>
                  <a:pt x="4654190" y="389524"/>
                </a:moveTo>
                <a:lnTo>
                  <a:pt x="4618519" y="389524"/>
                </a:lnTo>
                <a:lnTo>
                  <a:pt x="4618519" y="247796"/>
                </a:lnTo>
                <a:lnTo>
                  <a:pt x="4544432" y="247796"/>
                </a:lnTo>
                <a:lnTo>
                  <a:pt x="4544432" y="217164"/>
                </a:lnTo>
                <a:lnTo>
                  <a:pt x="4618519" y="217164"/>
                </a:lnTo>
                <a:lnTo>
                  <a:pt x="4618519" y="144928"/>
                </a:lnTo>
                <a:lnTo>
                  <a:pt x="4654190" y="144928"/>
                </a:lnTo>
                <a:lnTo>
                  <a:pt x="4654190" y="389524"/>
                </a:lnTo>
                <a:close/>
              </a:path>
              <a:path w="4737100" h="441325">
                <a:moveTo>
                  <a:pt x="4348697" y="401411"/>
                </a:moveTo>
                <a:lnTo>
                  <a:pt x="4075217" y="401411"/>
                </a:lnTo>
                <a:lnTo>
                  <a:pt x="4075217" y="267455"/>
                </a:lnTo>
                <a:lnTo>
                  <a:pt x="4112718" y="267455"/>
                </a:lnTo>
                <a:lnTo>
                  <a:pt x="4112718" y="370779"/>
                </a:lnTo>
                <a:lnTo>
                  <a:pt x="4348697" y="370779"/>
                </a:lnTo>
                <a:lnTo>
                  <a:pt x="4348697" y="401411"/>
                </a:lnTo>
                <a:close/>
              </a:path>
              <a:path w="4737100" h="441325">
                <a:moveTo>
                  <a:pt x="4736508" y="410098"/>
                </a:moveTo>
                <a:lnTo>
                  <a:pt x="4700837" y="410098"/>
                </a:lnTo>
                <a:lnTo>
                  <a:pt x="4700837" y="457"/>
                </a:lnTo>
                <a:lnTo>
                  <a:pt x="4736508" y="457"/>
                </a:lnTo>
                <a:lnTo>
                  <a:pt x="4736508" y="41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78857" y="920325"/>
            <a:ext cx="731520" cy="251460"/>
            <a:chOff x="1078857" y="920325"/>
            <a:chExt cx="731520" cy="251460"/>
          </a:xfrm>
        </p:grpSpPr>
        <p:sp>
          <p:nvSpPr>
            <p:cNvPr id="8" name="object 8"/>
            <p:cNvSpPr/>
            <p:nvPr/>
          </p:nvSpPr>
          <p:spPr>
            <a:xfrm>
              <a:off x="1081691" y="948993"/>
              <a:ext cx="255904" cy="199390"/>
            </a:xfrm>
            <a:custGeom>
              <a:avLst/>
              <a:gdLst/>
              <a:ahLst/>
              <a:cxnLst/>
              <a:rect l="l" t="t" r="r" b="b"/>
              <a:pathLst>
                <a:path w="255905" h="199390">
                  <a:moveTo>
                    <a:pt x="255706" y="144404"/>
                  </a:moveTo>
                  <a:lnTo>
                    <a:pt x="118876" y="144404"/>
                  </a:lnTo>
                  <a:lnTo>
                    <a:pt x="118876" y="128087"/>
                  </a:lnTo>
                  <a:lnTo>
                    <a:pt x="201845" y="0"/>
                  </a:lnTo>
                  <a:lnTo>
                    <a:pt x="229320" y="0"/>
                  </a:lnTo>
                  <a:lnTo>
                    <a:pt x="229320" y="27194"/>
                  </a:lnTo>
                  <a:lnTo>
                    <a:pt x="206197" y="27194"/>
                  </a:lnTo>
                  <a:lnTo>
                    <a:pt x="202427" y="34537"/>
                  </a:lnTo>
                  <a:lnTo>
                    <a:pt x="198478" y="41879"/>
                  </a:lnTo>
                  <a:lnTo>
                    <a:pt x="194377" y="49222"/>
                  </a:lnTo>
                  <a:lnTo>
                    <a:pt x="190148" y="56565"/>
                  </a:lnTo>
                  <a:lnTo>
                    <a:pt x="147808" y="119929"/>
                  </a:lnTo>
                  <a:lnTo>
                    <a:pt x="124861" y="119929"/>
                  </a:lnTo>
                  <a:lnTo>
                    <a:pt x="124861" y="137333"/>
                  </a:lnTo>
                  <a:lnTo>
                    <a:pt x="255706" y="137333"/>
                  </a:lnTo>
                  <a:lnTo>
                    <a:pt x="255706" y="144404"/>
                  </a:lnTo>
                  <a:close/>
                </a:path>
                <a:path w="255905" h="199390">
                  <a:moveTo>
                    <a:pt x="50053" y="57652"/>
                  </a:moveTo>
                  <a:lnTo>
                    <a:pt x="33731" y="57652"/>
                  </a:lnTo>
                  <a:lnTo>
                    <a:pt x="40804" y="1903"/>
                  </a:lnTo>
                  <a:lnTo>
                    <a:pt x="56854" y="1903"/>
                  </a:lnTo>
                  <a:lnTo>
                    <a:pt x="50053" y="57652"/>
                  </a:lnTo>
                  <a:close/>
                </a:path>
                <a:path w="255905" h="199390">
                  <a:moveTo>
                    <a:pt x="106635" y="57652"/>
                  </a:moveTo>
                  <a:lnTo>
                    <a:pt x="90313" y="57652"/>
                  </a:lnTo>
                  <a:lnTo>
                    <a:pt x="97658" y="1903"/>
                  </a:lnTo>
                  <a:lnTo>
                    <a:pt x="113435" y="1903"/>
                  </a:lnTo>
                  <a:lnTo>
                    <a:pt x="106635" y="57652"/>
                  </a:lnTo>
                  <a:close/>
                </a:path>
                <a:path w="255905" h="199390">
                  <a:moveTo>
                    <a:pt x="229320" y="124552"/>
                  </a:moveTo>
                  <a:lnTo>
                    <a:pt x="205653" y="124552"/>
                  </a:lnTo>
                  <a:lnTo>
                    <a:pt x="205776" y="57652"/>
                  </a:lnTo>
                  <a:lnTo>
                    <a:pt x="205832" y="55035"/>
                  </a:lnTo>
                  <a:lnTo>
                    <a:pt x="206265" y="45483"/>
                  </a:lnTo>
                  <a:lnTo>
                    <a:pt x="207285" y="27194"/>
                  </a:lnTo>
                  <a:lnTo>
                    <a:pt x="229320" y="27194"/>
                  </a:lnTo>
                  <a:lnTo>
                    <a:pt x="229320" y="124552"/>
                  </a:lnTo>
                  <a:close/>
                </a:path>
                <a:path w="255905" h="199390">
                  <a:moveTo>
                    <a:pt x="130845" y="74785"/>
                  </a:moveTo>
                  <a:lnTo>
                    <a:pt x="5984" y="74785"/>
                  </a:lnTo>
                  <a:lnTo>
                    <a:pt x="5984" y="57652"/>
                  </a:lnTo>
                  <a:lnTo>
                    <a:pt x="130845" y="57652"/>
                  </a:lnTo>
                  <a:lnTo>
                    <a:pt x="130845" y="74785"/>
                  </a:lnTo>
                  <a:close/>
                </a:path>
                <a:path w="255905" h="199390">
                  <a:moveTo>
                    <a:pt x="42436" y="119929"/>
                  </a:moveTo>
                  <a:lnTo>
                    <a:pt x="26114" y="119929"/>
                  </a:lnTo>
                  <a:lnTo>
                    <a:pt x="31827" y="74785"/>
                  </a:lnTo>
                  <a:lnTo>
                    <a:pt x="47877" y="74785"/>
                  </a:lnTo>
                  <a:lnTo>
                    <a:pt x="42436" y="119929"/>
                  </a:lnTo>
                  <a:close/>
                </a:path>
                <a:path w="255905" h="199390">
                  <a:moveTo>
                    <a:pt x="99018" y="119929"/>
                  </a:moveTo>
                  <a:lnTo>
                    <a:pt x="82696" y="119929"/>
                  </a:lnTo>
                  <a:lnTo>
                    <a:pt x="88409" y="74785"/>
                  </a:lnTo>
                  <a:lnTo>
                    <a:pt x="104731" y="74785"/>
                  </a:lnTo>
                  <a:lnTo>
                    <a:pt x="99018" y="119929"/>
                  </a:lnTo>
                  <a:close/>
                </a:path>
                <a:path w="255905" h="199390">
                  <a:moveTo>
                    <a:pt x="118876" y="137333"/>
                  </a:moveTo>
                  <a:lnTo>
                    <a:pt x="0" y="137333"/>
                  </a:lnTo>
                  <a:lnTo>
                    <a:pt x="0" y="119929"/>
                  </a:lnTo>
                  <a:lnTo>
                    <a:pt x="124161" y="119929"/>
                  </a:lnTo>
                  <a:lnTo>
                    <a:pt x="118876" y="128087"/>
                  </a:lnTo>
                  <a:lnTo>
                    <a:pt x="118876" y="137333"/>
                  </a:lnTo>
                  <a:close/>
                </a:path>
                <a:path w="255905" h="199390">
                  <a:moveTo>
                    <a:pt x="255706" y="137333"/>
                  </a:moveTo>
                  <a:lnTo>
                    <a:pt x="124861" y="137333"/>
                  </a:lnTo>
                  <a:lnTo>
                    <a:pt x="124861" y="119929"/>
                  </a:lnTo>
                  <a:lnTo>
                    <a:pt x="147808" y="119929"/>
                  </a:lnTo>
                  <a:lnTo>
                    <a:pt x="144719" y="124552"/>
                  </a:lnTo>
                  <a:lnTo>
                    <a:pt x="255706" y="124552"/>
                  </a:lnTo>
                  <a:lnTo>
                    <a:pt x="255706" y="137333"/>
                  </a:lnTo>
                  <a:close/>
                </a:path>
                <a:path w="255905" h="199390">
                  <a:moveTo>
                    <a:pt x="32643" y="199337"/>
                  </a:moveTo>
                  <a:lnTo>
                    <a:pt x="16593" y="199337"/>
                  </a:lnTo>
                  <a:lnTo>
                    <a:pt x="23938" y="137333"/>
                  </a:lnTo>
                  <a:lnTo>
                    <a:pt x="40260" y="137333"/>
                  </a:lnTo>
                  <a:lnTo>
                    <a:pt x="32643" y="199337"/>
                  </a:lnTo>
                  <a:close/>
                </a:path>
                <a:path w="255905" h="199390">
                  <a:moveTo>
                    <a:pt x="89497" y="199337"/>
                  </a:moveTo>
                  <a:lnTo>
                    <a:pt x="73175" y="199337"/>
                  </a:lnTo>
                  <a:lnTo>
                    <a:pt x="80520" y="137333"/>
                  </a:lnTo>
                  <a:lnTo>
                    <a:pt x="96842" y="137333"/>
                  </a:lnTo>
                  <a:lnTo>
                    <a:pt x="89497" y="199337"/>
                  </a:lnTo>
                  <a:close/>
                </a:path>
                <a:path w="255905" h="199390">
                  <a:moveTo>
                    <a:pt x="229320" y="199337"/>
                  </a:moveTo>
                  <a:lnTo>
                    <a:pt x="205653" y="199337"/>
                  </a:lnTo>
                  <a:lnTo>
                    <a:pt x="205653" y="144404"/>
                  </a:lnTo>
                  <a:lnTo>
                    <a:pt x="229320" y="144404"/>
                  </a:lnTo>
                  <a:lnTo>
                    <a:pt x="229320" y="19933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857" y="946159"/>
              <a:ext cx="261373" cy="2050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83370" y="923158"/>
              <a:ext cx="424180" cy="245745"/>
            </a:xfrm>
            <a:custGeom>
              <a:avLst/>
              <a:gdLst/>
              <a:ahLst/>
              <a:cxnLst/>
              <a:rect l="l" t="t" r="r" b="b"/>
              <a:pathLst>
                <a:path w="424180" h="245744">
                  <a:moveTo>
                    <a:pt x="121596" y="29370"/>
                  </a:moveTo>
                  <a:lnTo>
                    <a:pt x="99018" y="29370"/>
                  </a:lnTo>
                  <a:lnTo>
                    <a:pt x="99018" y="0"/>
                  </a:lnTo>
                  <a:lnTo>
                    <a:pt x="121596" y="0"/>
                  </a:lnTo>
                  <a:lnTo>
                    <a:pt x="121596" y="29370"/>
                  </a:lnTo>
                  <a:close/>
                </a:path>
                <a:path w="424180" h="245744">
                  <a:moveTo>
                    <a:pt x="207557" y="47318"/>
                  </a:moveTo>
                  <a:lnTo>
                    <a:pt x="11425" y="47318"/>
                  </a:lnTo>
                  <a:lnTo>
                    <a:pt x="11425" y="29370"/>
                  </a:lnTo>
                  <a:lnTo>
                    <a:pt x="207557" y="29370"/>
                  </a:lnTo>
                  <a:lnTo>
                    <a:pt x="207557" y="47318"/>
                  </a:lnTo>
                  <a:close/>
                </a:path>
                <a:path w="424180" h="245744">
                  <a:moveTo>
                    <a:pt x="110443" y="142500"/>
                  </a:moveTo>
                  <a:lnTo>
                    <a:pt x="77030" y="139840"/>
                  </a:lnTo>
                  <a:lnTo>
                    <a:pt x="52059" y="132030"/>
                  </a:lnTo>
                  <a:lnTo>
                    <a:pt x="36422" y="119325"/>
                  </a:lnTo>
                  <a:lnTo>
                    <a:pt x="31011" y="101980"/>
                  </a:lnTo>
                  <a:lnTo>
                    <a:pt x="36422" y="84592"/>
                  </a:lnTo>
                  <a:lnTo>
                    <a:pt x="52059" y="71794"/>
                  </a:lnTo>
                  <a:lnTo>
                    <a:pt x="77030" y="63890"/>
                  </a:lnTo>
                  <a:lnTo>
                    <a:pt x="110443" y="61188"/>
                  </a:lnTo>
                  <a:lnTo>
                    <a:pt x="143541" y="63890"/>
                  </a:lnTo>
                  <a:lnTo>
                    <a:pt x="168351" y="71794"/>
                  </a:lnTo>
                  <a:lnTo>
                    <a:pt x="176295" y="78321"/>
                  </a:lnTo>
                  <a:lnTo>
                    <a:pt x="110443" y="78321"/>
                  </a:lnTo>
                  <a:lnTo>
                    <a:pt x="86611" y="79914"/>
                  </a:lnTo>
                  <a:lnTo>
                    <a:pt x="68925" y="84541"/>
                  </a:lnTo>
                  <a:lnTo>
                    <a:pt x="57920" y="91973"/>
                  </a:lnTo>
                  <a:lnTo>
                    <a:pt x="54133" y="101980"/>
                  </a:lnTo>
                  <a:lnTo>
                    <a:pt x="57920" y="111987"/>
                  </a:lnTo>
                  <a:lnTo>
                    <a:pt x="68925" y="119419"/>
                  </a:lnTo>
                  <a:lnTo>
                    <a:pt x="86611" y="124046"/>
                  </a:lnTo>
                  <a:lnTo>
                    <a:pt x="110443" y="125639"/>
                  </a:lnTo>
                  <a:lnTo>
                    <a:pt x="176187" y="125639"/>
                  </a:lnTo>
                  <a:lnTo>
                    <a:pt x="168351" y="132030"/>
                  </a:lnTo>
                  <a:lnTo>
                    <a:pt x="143541" y="139840"/>
                  </a:lnTo>
                  <a:lnTo>
                    <a:pt x="110443" y="142500"/>
                  </a:lnTo>
                  <a:close/>
                </a:path>
                <a:path w="424180" h="245744">
                  <a:moveTo>
                    <a:pt x="176187" y="125639"/>
                  </a:moveTo>
                  <a:lnTo>
                    <a:pt x="110443" y="125639"/>
                  </a:lnTo>
                  <a:lnTo>
                    <a:pt x="134190" y="124046"/>
                  </a:lnTo>
                  <a:lnTo>
                    <a:pt x="151689" y="119419"/>
                  </a:lnTo>
                  <a:lnTo>
                    <a:pt x="162507" y="111987"/>
                  </a:lnTo>
                  <a:lnTo>
                    <a:pt x="166209" y="101980"/>
                  </a:lnTo>
                  <a:lnTo>
                    <a:pt x="162507" y="91973"/>
                  </a:lnTo>
                  <a:lnTo>
                    <a:pt x="151689" y="84541"/>
                  </a:lnTo>
                  <a:lnTo>
                    <a:pt x="134190" y="79914"/>
                  </a:lnTo>
                  <a:lnTo>
                    <a:pt x="110443" y="78321"/>
                  </a:lnTo>
                  <a:lnTo>
                    <a:pt x="176295" y="78321"/>
                  </a:lnTo>
                  <a:lnTo>
                    <a:pt x="183929" y="84592"/>
                  </a:lnTo>
                  <a:lnTo>
                    <a:pt x="189331" y="101980"/>
                  </a:lnTo>
                  <a:lnTo>
                    <a:pt x="183929" y="119325"/>
                  </a:lnTo>
                  <a:lnTo>
                    <a:pt x="176187" y="125639"/>
                  </a:lnTo>
                  <a:close/>
                </a:path>
                <a:path w="424180" h="245744">
                  <a:moveTo>
                    <a:pt x="221159" y="177853"/>
                  </a:moveTo>
                  <a:lnTo>
                    <a:pt x="0" y="177853"/>
                  </a:lnTo>
                  <a:lnTo>
                    <a:pt x="0" y="159633"/>
                  </a:lnTo>
                  <a:lnTo>
                    <a:pt x="221159" y="159633"/>
                  </a:lnTo>
                  <a:lnTo>
                    <a:pt x="221159" y="177853"/>
                  </a:lnTo>
                  <a:close/>
                </a:path>
                <a:path w="424180" h="245744">
                  <a:moveTo>
                    <a:pt x="121596" y="245568"/>
                  </a:moveTo>
                  <a:lnTo>
                    <a:pt x="99018" y="245568"/>
                  </a:lnTo>
                  <a:lnTo>
                    <a:pt x="99018" y="177853"/>
                  </a:lnTo>
                  <a:lnTo>
                    <a:pt x="121596" y="177853"/>
                  </a:lnTo>
                  <a:lnTo>
                    <a:pt x="121596" y="245568"/>
                  </a:lnTo>
                  <a:close/>
                </a:path>
                <a:path w="424180" h="245744">
                  <a:moveTo>
                    <a:pt x="238841" y="199881"/>
                  </a:moveTo>
                  <a:lnTo>
                    <a:pt x="226871" y="181661"/>
                  </a:lnTo>
                  <a:lnTo>
                    <a:pt x="269945" y="155367"/>
                  </a:lnTo>
                  <a:lnTo>
                    <a:pt x="301135" y="123668"/>
                  </a:lnTo>
                  <a:lnTo>
                    <a:pt x="320900" y="86972"/>
                  </a:lnTo>
                  <a:lnTo>
                    <a:pt x="329698" y="45687"/>
                  </a:lnTo>
                  <a:lnTo>
                    <a:pt x="238025" y="45687"/>
                  </a:lnTo>
                  <a:lnTo>
                    <a:pt x="238025" y="27738"/>
                  </a:lnTo>
                  <a:lnTo>
                    <a:pt x="352277" y="27738"/>
                  </a:lnTo>
                  <a:lnTo>
                    <a:pt x="348261" y="68876"/>
                  </a:lnTo>
                  <a:lnTo>
                    <a:pt x="335694" y="107325"/>
                  </a:lnTo>
                  <a:lnTo>
                    <a:pt x="313790" y="142420"/>
                  </a:lnTo>
                  <a:lnTo>
                    <a:pt x="281767" y="173494"/>
                  </a:lnTo>
                  <a:lnTo>
                    <a:pt x="238841" y="199881"/>
                  </a:lnTo>
                  <a:close/>
                </a:path>
                <a:path w="424180" h="245744">
                  <a:moveTo>
                    <a:pt x="423820" y="245297"/>
                  </a:moveTo>
                  <a:lnTo>
                    <a:pt x="401514" y="245297"/>
                  </a:lnTo>
                  <a:lnTo>
                    <a:pt x="401514" y="1359"/>
                  </a:lnTo>
                  <a:lnTo>
                    <a:pt x="423820" y="1359"/>
                  </a:lnTo>
                  <a:lnTo>
                    <a:pt x="423820" y="245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37" y="920325"/>
              <a:ext cx="357943" cy="2512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84885" y="924517"/>
              <a:ext cx="22860" cy="244475"/>
            </a:xfrm>
            <a:custGeom>
              <a:avLst/>
              <a:gdLst/>
              <a:ahLst/>
              <a:cxnLst/>
              <a:rect l="l" t="t" r="r" b="b"/>
              <a:pathLst>
                <a:path w="22860" h="244475">
                  <a:moveTo>
                    <a:pt x="0" y="0"/>
                  </a:moveTo>
                  <a:lnTo>
                    <a:pt x="0" y="243937"/>
                  </a:lnTo>
                  <a:lnTo>
                    <a:pt x="22306" y="243937"/>
                  </a:lnTo>
                  <a:lnTo>
                    <a:pt x="22306" y="0"/>
                  </a:lnTo>
                  <a:lnTo>
                    <a:pt x="0" y="0"/>
                  </a:lnTo>
                  <a:close/>
                </a:path>
              </a:pathLst>
            </a:custGeom>
            <a:ln w="5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3397" y="3683423"/>
            <a:ext cx="4896873" cy="258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3397" y="4087369"/>
            <a:ext cx="7553257" cy="25847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080628" y="4491315"/>
            <a:ext cx="2132330" cy="236220"/>
            <a:chOff x="1080628" y="4491315"/>
            <a:chExt cx="2132330" cy="23622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628" y="4491315"/>
              <a:ext cx="216509" cy="230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08646" y="4491315"/>
              <a:ext cx="1904364" cy="236220"/>
            </a:xfrm>
            <a:custGeom>
              <a:avLst/>
              <a:gdLst/>
              <a:ahLst/>
              <a:cxnLst/>
              <a:rect l="l" t="t" r="r" b="b"/>
              <a:pathLst>
                <a:path w="1904364" h="236220">
                  <a:moveTo>
                    <a:pt x="129905" y="36745"/>
                  </a:moveTo>
                  <a:lnTo>
                    <a:pt x="7049" y="36745"/>
                  </a:lnTo>
                  <a:lnTo>
                    <a:pt x="7049" y="21141"/>
                  </a:lnTo>
                  <a:lnTo>
                    <a:pt x="129905" y="21141"/>
                  </a:lnTo>
                  <a:lnTo>
                    <a:pt x="129905" y="36745"/>
                  </a:lnTo>
                  <a:close/>
                </a:path>
                <a:path w="1904364" h="236220">
                  <a:moveTo>
                    <a:pt x="11832" y="174162"/>
                  </a:moveTo>
                  <a:lnTo>
                    <a:pt x="0" y="162333"/>
                  </a:lnTo>
                  <a:lnTo>
                    <a:pt x="7149" y="156061"/>
                  </a:lnTo>
                  <a:lnTo>
                    <a:pt x="11879" y="151794"/>
                  </a:lnTo>
                  <a:lnTo>
                    <a:pt x="41791" y="121309"/>
                  </a:lnTo>
                  <a:lnTo>
                    <a:pt x="59917" y="82047"/>
                  </a:lnTo>
                  <a:lnTo>
                    <a:pt x="59917" y="36745"/>
                  </a:lnTo>
                  <a:lnTo>
                    <a:pt x="77792" y="36745"/>
                  </a:lnTo>
                  <a:lnTo>
                    <a:pt x="77912" y="82047"/>
                  </a:lnTo>
                  <a:lnTo>
                    <a:pt x="89580" y="112500"/>
                  </a:lnTo>
                  <a:lnTo>
                    <a:pt x="68980" y="112500"/>
                  </a:lnTo>
                  <a:lnTo>
                    <a:pt x="39525" y="147736"/>
                  </a:lnTo>
                  <a:lnTo>
                    <a:pt x="17371" y="169380"/>
                  </a:lnTo>
                  <a:lnTo>
                    <a:pt x="11832" y="174162"/>
                  </a:lnTo>
                  <a:close/>
                </a:path>
                <a:path w="1904364" h="236220">
                  <a:moveTo>
                    <a:pt x="124366" y="170639"/>
                  </a:moveTo>
                  <a:lnTo>
                    <a:pt x="92393" y="139430"/>
                  </a:lnTo>
                  <a:lnTo>
                    <a:pt x="84841" y="131376"/>
                  </a:lnTo>
                  <a:lnTo>
                    <a:pt x="79302" y="125588"/>
                  </a:lnTo>
                  <a:lnTo>
                    <a:pt x="70239" y="115017"/>
                  </a:lnTo>
                  <a:lnTo>
                    <a:pt x="69232" y="112500"/>
                  </a:lnTo>
                  <a:lnTo>
                    <a:pt x="89580" y="112500"/>
                  </a:lnTo>
                  <a:lnTo>
                    <a:pt x="92645" y="116024"/>
                  </a:lnTo>
                  <a:lnTo>
                    <a:pt x="97037" y="121140"/>
                  </a:lnTo>
                  <a:lnTo>
                    <a:pt x="100402" y="124864"/>
                  </a:lnTo>
                  <a:lnTo>
                    <a:pt x="135947" y="158810"/>
                  </a:lnTo>
                  <a:lnTo>
                    <a:pt x="124366" y="170639"/>
                  </a:lnTo>
                  <a:close/>
                </a:path>
                <a:path w="1904364" h="236220">
                  <a:moveTo>
                    <a:pt x="185039" y="230035"/>
                  </a:moveTo>
                  <a:lnTo>
                    <a:pt x="167165" y="230035"/>
                  </a:lnTo>
                  <a:lnTo>
                    <a:pt x="167165" y="0"/>
                  </a:lnTo>
                  <a:lnTo>
                    <a:pt x="185039" y="0"/>
                  </a:lnTo>
                  <a:lnTo>
                    <a:pt x="185039" y="230035"/>
                  </a:lnTo>
                  <a:close/>
                </a:path>
                <a:path w="1904364" h="236220">
                  <a:moveTo>
                    <a:pt x="448988" y="86074"/>
                  </a:moveTo>
                  <a:lnTo>
                    <a:pt x="300956" y="86074"/>
                  </a:lnTo>
                  <a:lnTo>
                    <a:pt x="300956" y="8808"/>
                  </a:lnTo>
                  <a:lnTo>
                    <a:pt x="448988" y="8808"/>
                  </a:lnTo>
                  <a:lnTo>
                    <a:pt x="448988" y="23909"/>
                  </a:lnTo>
                  <a:lnTo>
                    <a:pt x="318327" y="23909"/>
                  </a:lnTo>
                  <a:lnTo>
                    <a:pt x="318327" y="70973"/>
                  </a:lnTo>
                  <a:lnTo>
                    <a:pt x="448988" y="70973"/>
                  </a:lnTo>
                  <a:lnTo>
                    <a:pt x="448988" y="86074"/>
                  </a:lnTo>
                  <a:close/>
                </a:path>
                <a:path w="1904364" h="236220">
                  <a:moveTo>
                    <a:pt x="448988" y="70973"/>
                  </a:moveTo>
                  <a:lnTo>
                    <a:pt x="431616" y="70973"/>
                  </a:lnTo>
                  <a:lnTo>
                    <a:pt x="431616" y="23909"/>
                  </a:lnTo>
                  <a:lnTo>
                    <a:pt x="448988" y="23909"/>
                  </a:lnTo>
                  <a:lnTo>
                    <a:pt x="448988" y="70973"/>
                  </a:lnTo>
                  <a:close/>
                </a:path>
                <a:path w="1904364" h="236220">
                  <a:moveTo>
                    <a:pt x="383783" y="116527"/>
                  </a:moveTo>
                  <a:lnTo>
                    <a:pt x="366160" y="116527"/>
                  </a:lnTo>
                  <a:lnTo>
                    <a:pt x="366160" y="86074"/>
                  </a:lnTo>
                  <a:lnTo>
                    <a:pt x="383783" y="86074"/>
                  </a:lnTo>
                  <a:lnTo>
                    <a:pt x="383783" y="116527"/>
                  </a:lnTo>
                  <a:close/>
                </a:path>
                <a:path w="1904364" h="236220">
                  <a:moveTo>
                    <a:pt x="480709" y="131628"/>
                  </a:moveTo>
                  <a:lnTo>
                    <a:pt x="269235" y="131628"/>
                  </a:lnTo>
                  <a:lnTo>
                    <a:pt x="269235" y="116527"/>
                  </a:lnTo>
                  <a:lnTo>
                    <a:pt x="480709" y="116527"/>
                  </a:lnTo>
                  <a:lnTo>
                    <a:pt x="480709" y="131628"/>
                  </a:lnTo>
                  <a:close/>
                </a:path>
                <a:path w="1904364" h="236220">
                  <a:moveTo>
                    <a:pt x="294662" y="230790"/>
                  </a:moveTo>
                  <a:lnTo>
                    <a:pt x="287361" y="216948"/>
                  </a:lnTo>
                  <a:lnTo>
                    <a:pt x="296597" y="213511"/>
                  </a:lnTo>
                  <a:lnTo>
                    <a:pt x="302718" y="211159"/>
                  </a:lnTo>
                  <a:lnTo>
                    <a:pt x="342244" y="193541"/>
                  </a:lnTo>
                  <a:lnTo>
                    <a:pt x="366160" y="166108"/>
                  </a:lnTo>
                  <a:lnTo>
                    <a:pt x="366160" y="145219"/>
                  </a:lnTo>
                  <a:lnTo>
                    <a:pt x="383783" y="145219"/>
                  </a:lnTo>
                  <a:lnTo>
                    <a:pt x="383783" y="166108"/>
                  </a:lnTo>
                  <a:lnTo>
                    <a:pt x="386049" y="176679"/>
                  </a:lnTo>
                  <a:lnTo>
                    <a:pt x="391587" y="184229"/>
                  </a:lnTo>
                  <a:lnTo>
                    <a:pt x="398472" y="188508"/>
                  </a:lnTo>
                  <a:lnTo>
                    <a:pt x="374972" y="188508"/>
                  </a:lnTo>
                  <a:lnTo>
                    <a:pt x="338090" y="212465"/>
                  </a:lnTo>
                  <a:lnTo>
                    <a:pt x="302753" y="227634"/>
                  </a:lnTo>
                  <a:lnTo>
                    <a:pt x="294662" y="230790"/>
                  </a:lnTo>
                  <a:close/>
                </a:path>
                <a:path w="1904364" h="236220">
                  <a:moveTo>
                    <a:pt x="455281" y="230790"/>
                  </a:moveTo>
                  <a:lnTo>
                    <a:pt x="417998" y="215251"/>
                  </a:lnTo>
                  <a:lnTo>
                    <a:pt x="376986" y="192786"/>
                  </a:lnTo>
                  <a:lnTo>
                    <a:pt x="374972" y="188508"/>
                  </a:lnTo>
                  <a:lnTo>
                    <a:pt x="398472" y="188508"/>
                  </a:lnTo>
                  <a:lnTo>
                    <a:pt x="400902" y="190018"/>
                  </a:lnTo>
                  <a:lnTo>
                    <a:pt x="407700" y="193541"/>
                  </a:lnTo>
                  <a:lnTo>
                    <a:pt x="447225" y="211159"/>
                  </a:lnTo>
                  <a:lnTo>
                    <a:pt x="462582" y="216948"/>
                  </a:lnTo>
                  <a:lnTo>
                    <a:pt x="455281" y="230790"/>
                  </a:lnTo>
                  <a:close/>
                </a:path>
                <a:path w="1904364" h="236220">
                  <a:moveTo>
                    <a:pt x="571773" y="177182"/>
                  </a:moveTo>
                  <a:lnTo>
                    <a:pt x="545590" y="177182"/>
                  </a:lnTo>
                  <a:lnTo>
                    <a:pt x="525450" y="168877"/>
                  </a:lnTo>
                  <a:lnTo>
                    <a:pt x="511603" y="155538"/>
                  </a:lnTo>
                  <a:lnTo>
                    <a:pt x="504302" y="138423"/>
                  </a:lnTo>
                  <a:lnTo>
                    <a:pt x="504302" y="107215"/>
                  </a:lnTo>
                  <a:lnTo>
                    <a:pt x="511603" y="90101"/>
                  </a:lnTo>
                  <a:lnTo>
                    <a:pt x="525450" y="76510"/>
                  </a:lnTo>
                  <a:lnTo>
                    <a:pt x="545590" y="68205"/>
                  </a:lnTo>
                  <a:lnTo>
                    <a:pt x="571773" y="68205"/>
                  </a:lnTo>
                  <a:lnTo>
                    <a:pt x="591913" y="76510"/>
                  </a:lnTo>
                  <a:lnTo>
                    <a:pt x="599606" y="84061"/>
                  </a:lnTo>
                  <a:lnTo>
                    <a:pt x="550122" y="84061"/>
                  </a:lnTo>
                  <a:lnTo>
                    <a:pt x="536275" y="89094"/>
                  </a:lnTo>
                  <a:lnTo>
                    <a:pt x="526457" y="98155"/>
                  </a:lnTo>
                  <a:lnTo>
                    <a:pt x="521170" y="110487"/>
                  </a:lnTo>
                  <a:lnTo>
                    <a:pt x="521170" y="135152"/>
                  </a:lnTo>
                  <a:lnTo>
                    <a:pt x="526457" y="147484"/>
                  </a:lnTo>
                  <a:lnTo>
                    <a:pt x="536275" y="156544"/>
                  </a:lnTo>
                  <a:lnTo>
                    <a:pt x="550122" y="161578"/>
                  </a:lnTo>
                  <a:lnTo>
                    <a:pt x="599489" y="161578"/>
                  </a:lnTo>
                  <a:lnTo>
                    <a:pt x="591913" y="168877"/>
                  </a:lnTo>
                  <a:lnTo>
                    <a:pt x="571773" y="177182"/>
                  </a:lnTo>
                  <a:close/>
                </a:path>
                <a:path w="1904364" h="236220">
                  <a:moveTo>
                    <a:pt x="599489" y="161578"/>
                  </a:moveTo>
                  <a:lnTo>
                    <a:pt x="567241" y="161578"/>
                  </a:lnTo>
                  <a:lnTo>
                    <a:pt x="581088" y="156544"/>
                  </a:lnTo>
                  <a:lnTo>
                    <a:pt x="590906" y="147484"/>
                  </a:lnTo>
                  <a:lnTo>
                    <a:pt x="596193" y="135152"/>
                  </a:lnTo>
                  <a:lnTo>
                    <a:pt x="596193" y="110487"/>
                  </a:lnTo>
                  <a:lnTo>
                    <a:pt x="590906" y="98155"/>
                  </a:lnTo>
                  <a:lnTo>
                    <a:pt x="581088" y="89094"/>
                  </a:lnTo>
                  <a:lnTo>
                    <a:pt x="567241" y="84061"/>
                  </a:lnTo>
                  <a:lnTo>
                    <a:pt x="599606" y="84061"/>
                  </a:lnTo>
                  <a:lnTo>
                    <a:pt x="605760" y="90101"/>
                  </a:lnTo>
                  <a:lnTo>
                    <a:pt x="613060" y="107215"/>
                  </a:lnTo>
                  <a:lnTo>
                    <a:pt x="613060" y="138423"/>
                  </a:lnTo>
                  <a:lnTo>
                    <a:pt x="605760" y="155538"/>
                  </a:lnTo>
                  <a:lnTo>
                    <a:pt x="599489" y="161578"/>
                  </a:lnTo>
                  <a:close/>
                </a:path>
                <a:path w="1904364" h="236220">
                  <a:moveTo>
                    <a:pt x="669957" y="230035"/>
                  </a:moveTo>
                  <a:lnTo>
                    <a:pt x="652082" y="230035"/>
                  </a:lnTo>
                  <a:lnTo>
                    <a:pt x="652082" y="0"/>
                  </a:lnTo>
                  <a:lnTo>
                    <a:pt x="669957" y="0"/>
                  </a:lnTo>
                  <a:lnTo>
                    <a:pt x="669957" y="94128"/>
                  </a:lnTo>
                  <a:lnTo>
                    <a:pt x="708224" y="94128"/>
                  </a:lnTo>
                  <a:lnTo>
                    <a:pt x="708224" y="109984"/>
                  </a:lnTo>
                  <a:lnTo>
                    <a:pt x="669957" y="109984"/>
                  </a:lnTo>
                  <a:lnTo>
                    <a:pt x="669957" y="230035"/>
                  </a:lnTo>
                  <a:close/>
                </a:path>
                <a:path w="1904364" h="236220">
                  <a:moveTo>
                    <a:pt x="567745" y="36241"/>
                  </a:moveTo>
                  <a:lnTo>
                    <a:pt x="549870" y="36241"/>
                  </a:lnTo>
                  <a:lnTo>
                    <a:pt x="549870" y="1258"/>
                  </a:lnTo>
                  <a:lnTo>
                    <a:pt x="567745" y="1258"/>
                  </a:lnTo>
                  <a:lnTo>
                    <a:pt x="567745" y="36241"/>
                  </a:lnTo>
                  <a:close/>
                </a:path>
                <a:path w="1904364" h="236220">
                  <a:moveTo>
                    <a:pt x="625145" y="51846"/>
                  </a:moveTo>
                  <a:lnTo>
                    <a:pt x="491715" y="51846"/>
                  </a:lnTo>
                  <a:lnTo>
                    <a:pt x="491715" y="36241"/>
                  </a:lnTo>
                  <a:lnTo>
                    <a:pt x="625145" y="36241"/>
                  </a:lnTo>
                  <a:lnTo>
                    <a:pt x="625145" y="51846"/>
                  </a:lnTo>
                  <a:close/>
                </a:path>
                <a:path w="1904364" h="236220">
                  <a:moveTo>
                    <a:pt x="923655" y="134397"/>
                  </a:moveTo>
                  <a:lnTo>
                    <a:pt x="712181" y="134397"/>
                  </a:lnTo>
                  <a:lnTo>
                    <a:pt x="712181" y="119044"/>
                  </a:lnTo>
                  <a:lnTo>
                    <a:pt x="923655" y="119044"/>
                  </a:lnTo>
                  <a:lnTo>
                    <a:pt x="923655" y="134397"/>
                  </a:lnTo>
                  <a:close/>
                </a:path>
                <a:path w="1904364" h="236220">
                  <a:moveTo>
                    <a:pt x="896969" y="227267"/>
                  </a:moveTo>
                  <a:lnTo>
                    <a:pt x="743398" y="227267"/>
                  </a:lnTo>
                  <a:lnTo>
                    <a:pt x="743398" y="158558"/>
                  </a:lnTo>
                  <a:lnTo>
                    <a:pt x="761273" y="158558"/>
                  </a:lnTo>
                  <a:lnTo>
                    <a:pt x="761273" y="211662"/>
                  </a:lnTo>
                  <a:lnTo>
                    <a:pt x="896969" y="211662"/>
                  </a:lnTo>
                  <a:lnTo>
                    <a:pt x="896969" y="227267"/>
                  </a:lnTo>
                  <a:close/>
                </a:path>
                <a:path w="1904364" h="236220">
                  <a:moveTo>
                    <a:pt x="893696" y="87081"/>
                  </a:moveTo>
                  <a:lnTo>
                    <a:pt x="744405" y="87081"/>
                  </a:lnTo>
                  <a:lnTo>
                    <a:pt x="744405" y="8808"/>
                  </a:lnTo>
                  <a:lnTo>
                    <a:pt x="762280" y="8808"/>
                  </a:lnTo>
                  <a:lnTo>
                    <a:pt x="762280" y="71477"/>
                  </a:lnTo>
                  <a:lnTo>
                    <a:pt x="893696" y="71477"/>
                  </a:lnTo>
                  <a:lnTo>
                    <a:pt x="893696" y="87081"/>
                  </a:lnTo>
                  <a:close/>
                </a:path>
                <a:path w="1904364" h="236220">
                  <a:moveTo>
                    <a:pt x="1168721" y="91108"/>
                  </a:moveTo>
                  <a:lnTo>
                    <a:pt x="1020689" y="91108"/>
                  </a:lnTo>
                  <a:lnTo>
                    <a:pt x="1020689" y="10067"/>
                  </a:lnTo>
                  <a:lnTo>
                    <a:pt x="1168721" y="10067"/>
                  </a:lnTo>
                  <a:lnTo>
                    <a:pt x="1168721" y="25167"/>
                  </a:lnTo>
                  <a:lnTo>
                    <a:pt x="1038061" y="25167"/>
                  </a:lnTo>
                  <a:lnTo>
                    <a:pt x="1038061" y="75755"/>
                  </a:lnTo>
                  <a:lnTo>
                    <a:pt x="1168721" y="75755"/>
                  </a:lnTo>
                  <a:lnTo>
                    <a:pt x="1168721" y="91108"/>
                  </a:lnTo>
                  <a:close/>
                </a:path>
                <a:path w="1904364" h="236220">
                  <a:moveTo>
                    <a:pt x="1168721" y="75755"/>
                  </a:moveTo>
                  <a:lnTo>
                    <a:pt x="1151350" y="75755"/>
                  </a:lnTo>
                  <a:lnTo>
                    <a:pt x="1151350" y="25167"/>
                  </a:lnTo>
                  <a:lnTo>
                    <a:pt x="1168721" y="25167"/>
                  </a:lnTo>
                  <a:lnTo>
                    <a:pt x="1168721" y="75755"/>
                  </a:lnTo>
                  <a:close/>
                </a:path>
                <a:path w="1904364" h="236220">
                  <a:moveTo>
                    <a:pt x="1200442" y="132383"/>
                  </a:moveTo>
                  <a:lnTo>
                    <a:pt x="988968" y="132383"/>
                  </a:lnTo>
                  <a:lnTo>
                    <a:pt x="988968" y="117282"/>
                  </a:lnTo>
                  <a:lnTo>
                    <a:pt x="1200442" y="117282"/>
                  </a:lnTo>
                  <a:lnTo>
                    <a:pt x="1200442" y="132383"/>
                  </a:lnTo>
                  <a:close/>
                </a:path>
                <a:path w="1904364" h="236220">
                  <a:moveTo>
                    <a:pt x="1106034" y="180957"/>
                  </a:moveTo>
                  <a:lnTo>
                    <a:pt x="1088411" y="180957"/>
                  </a:lnTo>
                  <a:lnTo>
                    <a:pt x="1088411" y="132383"/>
                  </a:lnTo>
                  <a:lnTo>
                    <a:pt x="1106034" y="132383"/>
                  </a:lnTo>
                  <a:lnTo>
                    <a:pt x="1106034" y="180957"/>
                  </a:lnTo>
                  <a:close/>
                </a:path>
                <a:path w="1904364" h="236220">
                  <a:moveTo>
                    <a:pt x="1174008" y="227267"/>
                  </a:moveTo>
                  <a:lnTo>
                    <a:pt x="1020186" y="227267"/>
                  </a:lnTo>
                  <a:lnTo>
                    <a:pt x="1020186" y="158810"/>
                  </a:lnTo>
                  <a:lnTo>
                    <a:pt x="1038061" y="158810"/>
                  </a:lnTo>
                  <a:lnTo>
                    <a:pt x="1038061" y="211662"/>
                  </a:lnTo>
                  <a:lnTo>
                    <a:pt x="1174008" y="211662"/>
                  </a:lnTo>
                  <a:lnTo>
                    <a:pt x="1174008" y="227267"/>
                  </a:lnTo>
                  <a:close/>
                </a:path>
                <a:path w="1904364" h="236220">
                  <a:moveTo>
                    <a:pt x="1363760" y="218709"/>
                  </a:moveTo>
                  <a:lnTo>
                    <a:pt x="1346137" y="218709"/>
                  </a:lnTo>
                  <a:lnTo>
                    <a:pt x="1346137" y="93876"/>
                  </a:lnTo>
                  <a:lnTo>
                    <a:pt x="1305353" y="93876"/>
                  </a:lnTo>
                  <a:lnTo>
                    <a:pt x="1305353" y="77769"/>
                  </a:lnTo>
                  <a:lnTo>
                    <a:pt x="1346137" y="77769"/>
                  </a:lnTo>
                  <a:lnTo>
                    <a:pt x="1346137" y="4781"/>
                  </a:lnTo>
                  <a:lnTo>
                    <a:pt x="1363760" y="4781"/>
                  </a:lnTo>
                  <a:lnTo>
                    <a:pt x="1363760" y="218709"/>
                  </a:lnTo>
                  <a:close/>
                </a:path>
                <a:path w="1904364" h="236220">
                  <a:moveTo>
                    <a:pt x="1317689" y="38255"/>
                  </a:moveTo>
                  <a:lnTo>
                    <a:pt x="1217239" y="38255"/>
                  </a:lnTo>
                  <a:lnTo>
                    <a:pt x="1217239" y="22651"/>
                  </a:lnTo>
                  <a:lnTo>
                    <a:pt x="1317689" y="22651"/>
                  </a:lnTo>
                  <a:lnTo>
                    <a:pt x="1317689" y="38255"/>
                  </a:lnTo>
                  <a:close/>
                </a:path>
                <a:path w="1904364" h="236220">
                  <a:moveTo>
                    <a:pt x="1219253" y="172400"/>
                  </a:moveTo>
                  <a:lnTo>
                    <a:pt x="1207420" y="160571"/>
                  </a:lnTo>
                  <a:lnTo>
                    <a:pt x="1212959" y="155286"/>
                  </a:lnTo>
                  <a:lnTo>
                    <a:pt x="1224036" y="144212"/>
                  </a:lnTo>
                  <a:lnTo>
                    <a:pt x="1233855" y="133642"/>
                  </a:lnTo>
                  <a:lnTo>
                    <a:pt x="1242162" y="124329"/>
                  </a:lnTo>
                  <a:lnTo>
                    <a:pt x="1244932" y="120554"/>
                  </a:lnTo>
                  <a:lnTo>
                    <a:pt x="1249463" y="114766"/>
                  </a:lnTo>
                  <a:lnTo>
                    <a:pt x="1255254" y="104698"/>
                  </a:lnTo>
                  <a:lnTo>
                    <a:pt x="1258275" y="93624"/>
                  </a:lnTo>
                  <a:lnTo>
                    <a:pt x="1259484" y="81292"/>
                  </a:lnTo>
                  <a:lnTo>
                    <a:pt x="1259533" y="38255"/>
                  </a:lnTo>
                  <a:lnTo>
                    <a:pt x="1277156" y="38255"/>
                  </a:lnTo>
                  <a:lnTo>
                    <a:pt x="1277156" y="81292"/>
                  </a:lnTo>
                  <a:lnTo>
                    <a:pt x="1278415" y="93876"/>
                  </a:lnTo>
                  <a:lnTo>
                    <a:pt x="1281688" y="104447"/>
                  </a:lnTo>
                  <a:lnTo>
                    <a:pt x="1287730" y="114262"/>
                  </a:lnTo>
                  <a:lnTo>
                    <a:pt x="1268597" y="114262"/>
                  </a:lnTo>
                  <a:lnTo>
                    <a:pt x="1234865" y="156668"/>
                  </a:lnTo>
                  <a:lnTo>
                    <a:pt x="1226377" y="165410"/>
                  </a:lnTo>
                  <a:lnTo>
                    <a:pt x="1219253" y="172400"/>
                  </a:lnTo>
                  <a:close/>
                </a:path>
                <a:path w="1904364" h="236220">
                  <a:moveTo>
                    <a:pt x="1315423" y="169380"/>
                  </a:moveTo>
                  <a:lnTo>
                    <a:pt x="1311143" y="165353"/>
                  </a:lnTo>
                  <a:lnTo>
                    <a:pt x="1302332" y="155538"/>
                  </a:lnTo>
                  <a:lnTo>
                    <a:pt x="1293520" y="145974"/>
                  </a:lnTo>
                  <a:lnTo>
                    <a:pt x="1285716" y="136913"/>
                  </a:lnTo>
                  <a:lnTo>
                    <a:pt x="1282443" y="133390"/>
                  </a:lnTo>
                  <a:lnTo>
                    <a:pt x="1276905" y="127098"/>
                  </a:lnTo>
                  <a:lnTo>
                    <a:pt x="1269604" y="116276"/>
                  </a:lnTo>
                  <a:lnTo>
                    <a:pt x="1268848" y="114262"/>
                  </a:lnTo>
                  <a:lnTo>
                    <a:pt x="1287730" y="114262"/>
                  </a:lnTo>
                  <a:lnTo>
                    <a:pt x="1292513" y="120303"/>
                  </a:lnTo>
                  <a:lnTo>
                    <a:pt x="1298807" y="128105"/>
                  </a:lnTo>
                  <a:lnTo>
                    <a:pt x="1312878" y="143561"/>
                  </a:lnTo>
                  <a:lnTo>
                    <a:pt x="1316650" y="147594"/>
                  </a:lnTo>
                  <a:lnTo>
                    <a:pt x="1320753" y="151792"/>
                  </a:lnTo>
                  <a:lnTo>
                    <a:pt x="1327004" y="158055"/>
                  </a:lnTo>
                  <a:lnTo>
                    <a:pt x="1315423" y="169380"/>
                  </a:lnTo>
                  <a:close/>
                </a:path>
                <a:path w="1904364" h="236220">
                  <a:moveTo>
                    <a:pt x="1408572" y="230035"/>
                  </a:moveTo>
                  <a:lnTo>
                    <a:pt x="1390949" y="230035"/>
                  </a:lnTo>
                  <a:lnTo>
                    <a:pt x="1390949" y="0"/>
                  </a:lnTo>
                  <a:lnTo>
                    <a:pt x="1408572" y="0"/>
                  </a:lnTo>
                  <a:lnTo>
                    <a:pt x="1408572" y="230035"/>
                  </a:lnTo>
                  <a:close/>
                </a:path>
                <a:path w="1904364" h="236220">
                  <a:moveTo>
                    <a:pt x="1603036" y="106460"/>
                  </a:moveTo>
                  <a:lnTo>
                    <a:pt x="1499313" y="106460"/>
                  </a:lnTo>
                  <a:lnTo>
                    <a:pt x="1499313" y="6543"/>
                  </a:lnTo>
                  <a:lnTo>
                    <a:pt x="1516433" y="6543"/>
                  </a:lnTo>
                  <a:lnTo>
                    <a:pt x="1516433" y="42030"/>
                  </a:lnTo>
                  <a:lnTo>
                    <a:pt x="1603036" y="42030"/>
                  </a:lnTo>
                  <a:lnTo>
                    <a:pt x="1603036" y="57383"/>
                  </a:lnTo>
                  <a:lnTo>
                    <a:pt x="1516433" y="57383"/>
                  </a:lnTo>
                  <a:lnTo>
                    <a:pt x="1516433" y="91108"/>
                  </a:lnTo>
                  <a:lnTo>
                    <a:pt x="1603036" y="91108"/>
                  </a:lnTo>
                  <a:lnTo>
                    <a:pt x="1603036" y="106460"/>
                  </a:lnTo>
                  <a:close/>
                </a:path>
                <a:path w="1904364" h="236220">
                  <a:moveTo>
                    <a:pt x="1603036" y="42030"/>
                  </a:moveTo>
                  <a:lnTo>
                    <a:pt x="1585917" y="42030"/>
                  </a:lnTo>
                  <a:lnTo>
                    <a:pt x="1585917" y="6543"/>
                  </a:lnTo>
                  <a:lnTo>
                    <a:pt x="1603036" y="6543"/>
                  </a:lnTo>
                  <a:lnTo>
                    <a:pt x="1603036" y="42030"/>
                  </a:lnTo>
                  <a:close/>
                </a:path>
                <a:path w="1904364" h="236220">
                  <a:moveTo>
                    <a:pt x="1603036" y="91108"/>
                  </a:moveTo>
                  <a:lnTo>
                    <a:pt x="1585917" y="91108"/>
                  </a:lnTo>
                  <a:lnTo>
                    <a:pt x="1585917" y="57383"/>
                  </a:lnTo>
                  <a:lnTo>
                    <a:pt x="1603036" y="57383"/>
                  </a:lnTo>
                  <a:lnTo>
                    <a:pt x="1603036" y="91108"/>
                  </a:lnTo>
                  <a:close/>
                </a:path>
                <a:path w="1904364" h="236220">
                  <a:moveTo>
                    <a:pt x="1674786" y="230790"/>
                  </a:moveTo>
                  <a:lnTo>
                    <a:pt x="1530027" y="230790"/>
                  </a:lnTo>
                  <a:lnTo>
                    <a:pt x="1530027" y="172904"/>
                  </a:lnTo>
                  <a:lnTo>
                    <a:pt x="1651373" y="172904"/>
                  </a:lnTo>
                  <a:lnTo>
                    <a:pt x="1651373" y="145219"/>
                  </a:lnTo>
                  <a:lnTo>
                    <a:pt x="1528769" y="145219"/>
                  </a:lnTo>
                  <a:lnTo>
                    <a:pt x="1528769" y="129866"/>
                  </a:lnTo>
                  <a:lnTo>
                    <a:pt x="1668744" y="129866"/>
                  </a:lnTo>
                  <a:lnTo>
                    <a:pt x="1668744" y="187753"/>
                  </a:lnTo>
                  <a:lnTo>
                    <a:pt x="1547398" y="187753"/>
                  </a:lnTo>
                  <a:lnTo>
                    <a:pt x="1547398" y="215689"/>
                  </a:lnTo>
                  <a:lnTo>
                    <a:pt x="1674786" y="215689"/>
                  </a:lnTo>
                  <a:lnTo>
                    <a:pt x="1674786" y="230790"/>
                  </a:lnTo>
                  <a:close/>
                </a:path>
                <a:path w="1904364" h="236220">
                  <a:moveTo>
                    <a:pt x="1668744" y="116276"/>
                  </a:moveTo>
                  <a:lnTo>
                    <a:pt x="1651121" y="116276"/>
                  </a:lnTo>
                  <a:lnTo>
                    <a:pt x="1651121" y="0"/>
                  </a:lnTo>
                  <a:lnTo>
                    <a:pt x="1668744" y="0"/>
                  </a:lnTo>
                  <a:lnTo>
                    <a:pt x="1668744" y="49077"/>
                  </a:lnTo>
                  <a:lnTo>
                    <a:pt x="1703990" y="49077"/>
                  </a:lnTo>
                  <a:lnTo>
                    <a:pt x="1703990" y="64681"/>
                  </a:lnTo>
                  <a:lnTo>
                    <a:pt x="1668744" y="64681"/>
                  </a:lnTo>
                  <a:lnTo>
                    <a:pt x="1668744" y="116276"/>
                  </a:lnTo>
                  <a:close/>
                </a:path>
                <a:path w="1904364" h="236220">
                  <a:moveTo>
                    <a:pt x="1833321" y="236075"/>
                  </a:moveTo>
                  <a:lnTo>
                    <a:pt x="1824969" y="236030"/>
                  </a:lnTo>
                  <a:lnTo>
                    <a:pt x="1819380" y="235714"/>
                  </a:lnTo>
                  <a:lnTo>
                    <a:pt x="1814026" y="234854"/>
                  </a:lnTo>
                  <a:lnTo>
                    <a:pt x="1793543" y="230287"/>
                  </a:lnTo>
                  <a:lnTo>
                    <a:pt x="1773907" y="219464"/>
                  </a:lnTo>
                  <a:lnTo>
                    <a:pt x="1762326" y="203860"/>
                  </a:lnTo>
                  <a:lnTo>
                    <a:pt x="1762326" y="174917"/>
                  </a:lnTo>
                  <a:lnTo>
                    <a:pt x="1793543" y="148491"/>
                  </a:lnTo>
                  <a:lnTo>
                    <a:pt x="1833321" y="142954"/>
                  </a:lnTo>
                  <a:lnTo>
                    <a:pt x="1841672" y="142999"/>
                  </a:lnTo>
                  <a:lnTo>
                    <a:pt x="1847262" y="143316"/>
                  </a:lnTo>
                  <a:lnTo>
                    <a:pt x="1852615" y="144175"/>
                  </a:lnTo>
                  <a:lnTo>
                    <a:pt x="1873098" y="148742"/>
                  </a:lnTo>
                  <a:lnTo>
                    <a:pt x="1889995" y="158055"/>
                  </a:lnTo>
                  <a:lnTo>
                    <a:pt x="1823250" y="158055"/>
                  </a:lnTo>
                  <a:lnTo>
                    <a:pt x="1803865" y="161578"/>
                  </a:lnTo>
                  <a:lnTo>
                    <a:pt x="1788760" y="168625"/>
                  </a:lnTo>
                  <a:lnTo>
                    <a:pt x="1779445" y="178944"/>
                  </a:lnTo>
                  <a:lnTo>
                    <a:pt x="1779445" y="200085"/>
                  </a:lnTo>
                  <a:lnTo>
                    <a:pt x="1788760" y="210404"/>
                  </a:lnTo>
                  <a:lnTo>
                    <a:pt x="1803865" y="217451"/>
                  </a:lnTo>
                  <a:lnTo>
                    <a:pt x="1823250" y="220974"/>
                  </a:lnTo>
                  <a:lnTo>
                    <a:pt x="1889995" y="220974"/>
                  </a:lnTo>
                  <a:lnTo>
                    <a:pt x="1873098" y="230287"/>
                  </a:lnTo>
                  <a:lnTo>
                    <a:pt x="1852615" y="234854"/>
                  </a:lnTo>
                  <a:lnTo>
                    <a:pt x="1847262" y="235714"/>
                  </a:lnTo>
                  <a:lnTo>
                    <a:pt x="1841672" y="236030"/>
                  </a:lnTo>
                  <a:lnTo>
                    <a:pt x="1833321" y="236075"/>
                  </a:lnTo>
                  <a:close/>
                </a:path>
                <a:path w="1904364" h="236220">
                  <a:moveTo>
                    <a:pt x="1889995" y="220974"/>
                  </a:moveTo>
                  <a:lnTo>
                    <a:pt x="1843391" y="220974"/>
                  </a:lnTo>
                  <a:lnTo>
                    <a:pt x="1862776" y="217451"/>
                  </a:lnTo>
                  <a:lnTo>
                    <a:pt x="1877881" y="210404"/>
                  </a:lnTo>
                  <a:lnTo>
                    <a:pt x="1887196" y="200085"/>
                  </a:lnTo>
                  <a:lnTo>
                    <a:pt x="1887196" y="178944"/>
                  </a:lnTo>
                  <a:lnTo>
                    <a:pt x="1877881" y="168625"/>
                  </a:lnTo>
                  <a:lnTo>
                    <a:pt x="1862776" y="161578"/>
                  </a:lnTo>
                  <a:lnTo>
                    <a:pt x="1843391" y="158055"/>
                  </a:lnTo>
                  <a:lnTo>
                    <a:pt x="1889995" y="158055"/>
                  </a:lnTo>
                  <a:lnTo>
                    <a:pt x="1892735" y="159565"/>
                  </a:lnTo>
                  <a:lnTo>
                    <a:pt x="1904315" y="175169"/>
                  </a:lnTo>
                  <a:lnTo>
                    <a:pt x="1904315" y="203860"/>
                  </a:lnTo>
                  <a:lnTo>
                    <a:pt x="1892735" y="219464"/>
                  </a:lnTo>
                  <a:lnTo>
                    <a:pt x="1889995" y="220974"/>
                  </a:lnTo>
                  <a:close/>
                </a:path>
                <a:path w="1904364" h="236220">
                  <a:moveTo>
                    <a:pt x="1903057" y="56376"/>
                  </a:moveTo>
                  <a:lnTo>
                    <a:pt x="1885686" y="56376"/>
                  </a:lnTo>
                  <a:lnTo>
                    <a:pt x="1885686" y="0"/>
                  </a:lnTo>
                  <a:lnTo>
                    <a:pt x="1903057" y="0"/>
                  </a:lnTo>
                  <a:lnTo>
                    <a:pt x="1903057" y="56376"/>
                  </a:lnTo>
                  <a:close/>
                </a:path>
                <a:path w="1904364" h="236220">
                  <a:moveTo>
                    <a:pt x="1851950" y="128860"/>
                  </a:moveTo>
                  <a:lnTo>
                    <a:pt x="1834579" y="128860"/>
                  </a:lnTo>
                  <a:lnTo>
                    <a:pt x="1834579" y="3020"/>
                  </a:lnTo>
                  <a:lnTo>
                    <a:pt x="1851950" y="3020"/>
                  </a:lnTo>
                  <a:lnTo>
                    <a:pt x="1851950" y="56376"/>
                  </a:lnTo>
                  <a:lnTo>
                    <a:pt x="1903057" y="56376"/>
                  </a:lnTo>
                  <a:lnTo>
                    <a:pt x="1903057" y="72232"/>
                  </a:lnTo>
                  <a:lnTo>
                    <a:pt x="1851950" y="72232"/>
                  </a:lnTo>
                  <a:lnTo>
                    <a:pt x="1851950" y="128860"/>
                  </a:lnTo>
                  <a:close/>
                </a:path>
                <a:path w="1904364" h="236220">
                  <a:moveTo>
                    <a:pt x="1903057" y="137920"/>
                  </a:moveTo>
                  <a:lnTo>
                    <a:pt x="1885686" y="137920"/>
                  </a:lnTo>
                  <a:lnTo>
                    <a:pt x="1885686" y="72232"/>
                  </a:lnTo>
                  <a:lnTo>
                    <a:pt x="1903057" y="72232"/>
                  </a:lnTo>
                  <a:lnTo>
                    <a:pt x="1903057" y="137920"/>
                  </a:lnTo>
                  <a:close/>
                </a:path>
                <a:path w="1904364" h="236220">
                  <a:moveTo>
                    <a:pt x="1718017" y="131125"/>
                  </a:moveTo>
                  <a:lnTo>
                    <a:pt x="1706688" y="119296"/>
                  </a:lnTo>
                  <a:lnTo>
                    <a:pt x="1710968" y="115772"/>
                  </a:lnTo>
                  <a:lnTo>
                    <a:pt x="1720786" y="107215"/>
                  </a:lnTo>
                  <a:lnTo>
                    <a:pt x="1752507" y="71225"/>
                  </a:lnTo>
                  <a:lnTo>
                    <a:pt x="1756787" y="51342"/>
                  </a:lnTo>
                  <a:lnTo>
                    <a:pt x="1756787" y="11828"/>
                  </a:lnTo>
                  <a:lnTo>
                    <a:pt x="1774410" y="11828"/>
                  </a:lnTo>
                  <a:lnTo>
                    <a:pt x="1774459" y="51342"/>
                  </a:lnTo>
                  <a:lnTo>
                    <a:pt x="1786153" y="80537"/>
                  </a:lnTo>
                  <a:lnTo>
                    <a:pt x="1765850" y="80537"/>
                  </a:lnTo>
                  <a:lnTo>
                    <a:pt x="1732115" y="118792"/>
                  </a:lnTo>
                  <a:lnTo>
                    <a:pt x="1722045" y="127853"/>
                  </a:lnTo>
                  <a:lnTo>
                    <a:pt x="1718017" y="131125"/>
                  </a:lnTo>
                  <a:close/>
                </a:path>
                <a:path w="1904364" h="236220">
                  <a:moveTo>
                    <a:pt x="1809152" y="123826"/>
                  </a:moveTo>
                  <a:lnTo>
                    <a:pt x="1801851" y="117786"/>
                  </a:lnTo>
                  <a:lnTo>
                    <a:pt x="1787250" y="104195"/>
                  </a:lnTo>
                  <a:lnTo>
                    <a:pt x="1781459" y="98406"/>
                  </a:lnTo>
                  <a:lnTo>
                    <a:pt x="1767361" y="84816"/>
                  </a:lnTo>
                  <a:lnTo>
                    <a:pt x="1766102" y="80537"/>
                  </a:lnTo>
                  <a:lnTo>
                    <a:pt x="1786153" y="80537"/>
                  </a:lnTo>
                  <a:lnTo>
                    <a:pt x="1795054" y="89849"/>
                  </a:lnTo>
                  <a:lnTo>
                    <a:pt x="1811166" y="104950"/>
                  </a:lnTo>
                  <a:lnTo>
                    <a:pt x="1820229" y="112249"/>
                  </a:lnTo>
                  <a:lnTo>
                    <a:pt x="1809152" y="123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7965" y="2917199"/>
            <a:ext cx="5633832" cy="3839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7985" y="5565148"/>
            <a:ext cx="5633832" cy="3839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8519" y="6326590"/>
            <a:ext cx="7284444" cy="24085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6757" y="7139265"/>
            <a:ext cx="189571" cy="2360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8519" y="6735318"/>
            <a:ext cx="7336239" cy="2360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86971" y="7135993"/>
            <a:ext cx="3924800" cy="23934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39494" y="6228805"/>
            <a:ext cx="6224195" cy="2562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38738" y="6627969"/>
            <a:ext cx="5734275" cy="240857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258300" y="3754940"/>
            <a:ext cx="735965" cy="321310"/>
          </a:xfrm>
          <a:custGeom>
            <a:avLst/>
            <a:gdLst/>
            <a:ahLst/>
            <a:cxnLst/>
            <a:rect l="l" t="t" r="r" b="b"/>
            <a:pathLst>
              <a:path w="735965" h="321310">
                <a:moveTo>
                  <a:pt x="575209" y="321194"/>
                </a:moveTo>
                <a:lnTo>
                  <a:pt x="535764" y="278931"/>
                </a:lnTo>
                <a:lnTo>
                  <a:pt x="628741" y="188772"/>
                </a:lnTo>
                <a:lnTo>
                  <a:pt x="510406" y="188772"/>
                </a:lnTo>
                <a:lnTo>
                  <a:pt x="510406" y="132422"/>
                </a:lnTo>
                <a:lnTo>
                  <a:pt x="628741" y="132422"/>
                </a:lnTo>
                <a:lnTo>
                  <a:pt x="535764" y="42262"/>
                </a:lnTo>
                <a:lnTo>
                  <a:pt x="575209" y="0"/>
                </a:lnTo>
                <a:lnTo>
                  <a:pt x="735806" y="160597"/>
                </a:lnTo>
                <a:lnTo>
                  <a:pt x="575209" y="321194"/>
                </a:lnTo>
                <a:close/>
              </a:path>
              <a:path w="735965" h="321310">
                <a:moveTo>
                  <a:pt x="482231" y="188772"/>
                </a:moveTo>
                <a:lnTo>
                  <a:pt x="0" y="188772"/>
                </a:lnTo>
                <a:lnTo>
                  <a:pt x="0" y="132422"/>
                </a:lnTo>
                <a:lnTo>
                  <a:pt x="482231" y="132422"/>
                </a:lnTo>
                <a:lnTo>
                  <a:pt x="482231" y="188772"/>
                </a:lnTo>
                <a:close/>
              </a:path>
              <a:path w="735965" h="321310">
                <a:moveTo>
                  <a:pt x="510406" y="188772"/>
                </a:moveTo>
                <a:lnTo>
                  <a:pt x="482231" y="188772"/>
                </a:lnTo>
                <a:lnTo>
                  <a:pt x="482231" y="132422"/>
                </a:lnTo>
                <a:lnTo>
                  <a:pt x="510406" y="132422"/>
                </a:lnTo>
                <a:lnTo>
                  <a:pt x="510406" y="1887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58300" y="6431735"/>
            <a:ext cx="735965" cy="321310"/>
          </a:xfrm>
          <a:custGeom>
            <a:avLst/>
            <a:gdLst/>
            <a:ahLst/>
            <a:cxnLst/>
            <a:rect l="l" t="t" r="r" b="b"/>
            <a:pathLst>
              <a:path w="735965" h="321309">
                <a:moveTo>
                  <a:pt x="575209" y="321194"/>
                </a:moveTo>
                <a:lnTo>
                  <a:pt x="535764" y="278931"/>
                </a:lnTo>
                <a:lnTo>
                  <a:pt x="628741" y="188772"/>
                </a:lnTo>
                <a:lnTo>
                  <a:pt x="510406" y="188772"/>
                </a:lnTo>
                <a:lnTo>
                  <a:pt x="510406" y="132422"/>
                </a:lnTo>
                <a:lnTo>
                  <a:pt x="628741" y="132422"/>
                </a:lnTo>
                <a:lnTo>
                  <a:pt x="535764" y="42262"/>
                </a:lnTo>
                <a:lnTo>
                  <a:pt x="575209" y="0"/>
                </a:lnTo>
                <a:lnTo>
                  <a:pt x="735806" y="160597"/>
                </a:lnTo>
                <a:lnTo>
                  <a:pt x="575209" y="321194"/>
                </a:lnTo>
                <a:close/>
              </a:path>
              <a:path w="735965" h="321309">
                <a:moveTo>
                  <a:pt x="482231" y="188772"/>
                </a:moveTo>
                <a:lnTo>
                  <a:pt x="0" y="188772"/>
                </a:lnTo>
                <a:lnTo>
                  <a:pt x="0" y="132422"/>
                </a:lnTo>
                <a:lnTo>
                  <a:pt x="482231" y="132422"/>
                </a:lnTo>
                <a:lnTo>
                  <a:pt x="482231" y="188772"/>
                </a:lnTo>
                <a:close/>
              </a:path>
              <a:path w="735965" h="321309">
                <a:moveTo>
                  <a:pt x="510406" y="188772"/>
                </a:moveTo>
                <a:lnTo>
                  <a:pt x="482231" y="188772"/>
                </a:lnTo>
                <a:lnTo>
                  <a:pt x="482231" y="132422"/>
                </a:lnTo>
                <a:lnTo>
                  <a:pt x="510406" y="132422"/>
                </a:lnTo>
                <a:lnTo>
                  <a:pt x="510406" y="1887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670099" y="3497060"/>
            <a:ext cx="5942525" cy="26364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66289" y="3907514"/>
            <a:ext cx="5156756" cy="26085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676733" y="2794401"/>
            <a:ext cx="957580" cy="365760"/>
            <a:chOff x="10676733" y="2794401"/>
            <a:chExt cx="957580" cy="365760"/>
          </a:xfrm>
        </p:grpSpPr>
        <p:sp>
          <p:nvSpPr>
            <p:cNvPr id="31" name="object 31"/>
            <p:cNvSpPr/>
            <p:nvPr/>
          </p:nvSpPr>
          <p:spPr>
            <a:xfrm>
              <a:off x="10680702" y="2798370"/>
              <a:ext cx="949960" cy="358140"/>
            </a:xfrm>
            <a:custGeom>
              <a:avLst/>
              <a:gdLst/>
              <a:ahLst/>
              <a:cxnLst/>
              <a:rect l="l" t="t" r="r" b="b"/>
              <a:pathLst>
                <a:path w="949959" h="358139">
                  <a:moveTo>
                    <a:pt x="91437" y="103629"/>
                  </a:moveTo>
                  <a:lnTo>
                    <a:pt x="52195" y="103629"/>
                  </a:lnTo>
                  <a:lnTo>
                    <a:pt x="61339" y="34670"/>
                  </a:lnTo>
                  <a:lnTo>
                    <a:pt x="100581" y="34670"/>
                  </a:lnTo>
                  <a:lnTo>
                    <a:pt x="91437" y="103629"/>
                  </a:lnTo>
                  <a:close/>
                </a:path>
                <a:path w="949959" h="358139">
                  <a:moveTo>
                    <a:pt x="176017" y="103629"/>
                  </a:moveTo>
                  <a:lnTo>
                    <a:pt x="137156" y="103629"/>
                  </a:lnTo>
                  <a:lnTo>
                    <a:pt x="146300" y="34670"/>
                  </a:lnTo>
                  <a:lnTo>
                    <a:pt x="185161" y="34670"/>
                  </a:lnTo>
                  <a:lnTo>
                    <a:pt x="176017" y="103629"/>
                  </a:lnTo>
                  <a:close/>
                </a:path>
                <a:path w="949959" h="358139">
                  <a:moveTo>
                    <a:pt x="209925" y="145157"/>
                  </a:moveTo>
                  <a:lnTo>
                    <a:pt x="11810" y="145157"/>
                  </a:lnTo>
                  <a:lnTo>
                    <a:pt x="11810" y="103629"/>
                  </a:lnTo>
                  <a:lnTo>
                    <a:pt x="209925" y="103629"/>
                  </a:lnTo>
                  <a:lnTo>
                    <a:pt x="209925" y="145157"/>
                  </a:lnTo>
                  <a:close/>
                </a:path>
                <a:path w="949959" h="358139">
                  <a:moveTo>
                    <a:pt x="78103" y="196972"/>
                  </a:moveTo>
                  <a:lnTo>
                    <a:pt x="39623" y="196972"/>
                  </a:lnTo>
                  <a:lnTo>
                    <a:pt x="46480" y="145157"/>
                  </a:lnTo>
                  <a:lnTo>
                    <a:pt x="85341" y="145157"/>
                  </a:lnTo>
                  <a:lnTo>
                    <a:pt x="78103" y="196972"/>
                  </a:lnTo>
                  <a:close/>
                </a:path>
                <a:path w="949959" h="358139">
                  <a:moveTo>
                    <a:pt x="163444" y="196972"/>
                  </a:moveTo>
                  <a:lnTo>
                    <a:pt x="125345" y="196972"/>
                  </a:lnTo>
                  <a:lnTo>
                    <a:pt x="132203" y="145157"/>
                  </a:lnTo>
                  <a:lnTo>
                    <a:pt x="170683" y="145157"/>
                  </a:lnTo>
                  <a:lnTo>
                    <a:pt x="163444" y="196972"/>
                  </a:lnTo>
                  <a:close/>
                </a:path>
                <a:path w="949959" h="358139">
                  <a:moveTo>
                    <a:pt x="198115" y="238500"/>
                  </a:moveTo>
                  <a:lnTo>
                    <a:pt x="0" y="238500"/>
                  </a:lnTo>
                  <a:lnTo>
                    <a:pt x="0" y="196972"/>
                  </a:lnTo>
                  <a:lnTo>
                    <a:pt x="198115" y="196972"/>
                  </a:lnTo>
                  <a:lnTo>
                    <a:pt x="198115" y="238500"/>
                  </a:lnTo>
                  <a:close/>
                </a:path>
                <a:path w="949959" h="358139">
                  <a:moveTo>
                    <a:pt x="64006" y="309364"/>
                  </a:moveTo>
                  <a:lnTo>
                    <a:pt x="24764" y="309364"/>
                  </a:lnTo>
                  <a:lnTo>
                    <a:pt x="33908" y="238500"/>
                  </a:lnTo>
                  <a:lnTo>
                    <a:pt x="73150" y="238500"/>
                  </a:lnTo>
                  <a:lnTo>
                    <a:pt x="64006" y="309364"/>
                  </a:lnTo>
                  <a:close/>
                </a:path>
                <a:path w="949959" h="358139">
                  <a:moveTo>
                    <a:pt x="148586" y="309364"/>
                  </a:moveTo>
                  <a:lnTo>
                    <a:pt x="109725" y="309364"/>
                  </a:lnTo>
                  <a:lnTo>
                    <a:pt x="118869" y="238500"/>
                  </a:lnTo>
                  <a:lnTo>
                    <a:pt x="158111" y="238500"/>
                  </a:lnTo>
                  <a:lnTo>
                    <a:pt x="148586" y="309364"/>
                  </a:lnTo>
                  <a:close/>
                </a:path>
                <a:path w="949959" h="358139">
                  <a:moveTo>
                    <a:pt x="621776" y="128012"/>
                  </a:moveTo>
                  <a:lnTo>
                    <a:pt x="576057" y="128012"/>
                  </a:lnTo>
                  <a:lnTo>
                    <a:pt x="576057" y="0"/>
                  </a:lnTo>
                  <a:lnTo>
                    <a:pt x="621776" y="0"/>
                  </a:lnTo>
                  <a:lnTo>
                    <a:pt x="621776" y="128012"/>
                  </a:lnTo>
                  <a:close/>
                </a:path>
                <a:path w="949959" h="358139">
                  <a:moveTo>
                    <a:pt x="545959" y="337176"/>
                  </a:moveTo>
                  <a:lnTo>
                    <a:pt x="500240" y="337176"/>
                  </a:lnTo>
                  <a:lnTo>
                    <a:pt x="500240" y="7238"/>
                  </a:lnTo>
                  <a:lnTo>
                    <a:pt x="545959" y="7238"/>
                  </a:lnTo>
                  <a:lnTo>
                    <a:pt x="545959" y="128012"/>
                  </a:lnTo>
                  <a:lnTo>
                    <a:pt x="621776" y="128012"/>
                  </a:lnTo>
                  <a:lnTo>
                    <a:pt x="621776" y="169540"/>
                  </a:lnTo>
                  <a:lnTo>
                    <a:pt x="545959" y="169540"/>
                  </a:lnTo>
                  <a:lnTo>
                    <a:pt x="545959" y="337176"/>
                  </a:lnTo>
                  <a:close/>
                </a:path>
                <a:path w="949959" h="358139">
                  <a:moveTo>
                    <a:pt x="621776" y="354321"/>
                  </a:moveTo>
                  <a:lnTo>
                    <a:pt x="576057" y="354321"/>
                  </a:lnTo>
                  <a:lnTo>
                    <a:pt x="576057" y="169540"/>
                  </a:lnTo>
                  <a:lnTo>
                    <a:pt x="621776" y="169540"/>
                  </a:lnTo>
                  <a:lnTo>
                    <a:pt x="621776" y="354321"/>
                  </a:lnTo>
                  <a:close/>
                </a:path>
                <a:path w="949959" h="358139">
                  <a:moveTo>
                    <a:pt x="399659" y="266693"/>
                  </a:moveTo>
                  <a:lnTo>
                    <a:pt x="357005" y="257222"/>
                  </a:lnTo>
                  <a:lnTo>
                    <a:pt x="329065" y="230380"/>
                  </a:lnTo>
                  <a:lnTo>
                    <a:pt x="320874" y="205416"/>
                  </a:lnTo>
                  <a:lnTo>
                    <a:pt x="320874" y="171764"/>
                  </a:lnTo>
                  <a:lnTo>
                    <a:pt x="340986" y="132013"/>
                  </a:lnTo>
                  <a:lnTo>
                    <a:pt x="374638" y="112978"/>
                  </a:lnTo>
                  <a:lnTo>
                    <a:pt x="399659" y="110487"/>
                  </a:lnTo>
                  <a:lnTo>
                    <a:pt x="410901" y="110579"/>
                  </a:lnTo>
                  <a:lnTo>
                    <a:pt x="447473" y="122774"/>
                  </a:lnTo>
                  <a:lnTo>
                    <a:pt x="471177" y="148967"/>
                  </a:lnTo>
                  <a:lnTo>
                    <a:pt x="390515" y="148967"/>
                  </a:lnTo>
                  <a:lnTo>
                    <a:pt x="376418" y="155444"/>
                  </a:lnTo>
                  <a:lnTo>
                    <a:pt x="367274" y="164968"/>
                  </a:lnTo>
                  <a:lnTo>
                    <a:pt x="362702" y="176779"/>
                  </a:lnTo>
                  <a:lnTo>
                    <a:pt x="362702" y="200401"/>
                  </a:lnTo>
                  <a:lnTo>
                    <a:pt x="367274" y="212211"/>
                  </a:lnTo>
                  <a:lnTo>
                    <a:pt x="376418" y="221736"/>
                  </a:lnTo>
                  <a:lnTo>
                    <a:pt x="390515" y="228213"/>
                  </a:lnTo>
                  <a:lnTo>
                    <a:pt x="471177" y="228213"/>
                  </a:lnTo>
                  <a:lnTo>
                    <a:pt x="470249" y="230380"/>
                  </a:lnTo>
                  <a:lnTo>
                    <a:pt x="442014" y="257222"/>
                  </a:lnTo>
                  <a:lnTo>
                    <a:pt x="410901" y="266601"/>
                  </a:lnTo>
                  <a:lnTo>
                    <a:pt x="399659" y="266693"/>
                  </a:lnTo>
                  <a:close/>
                </a:path>
                <a:path w="949959" h="358139">
                  <a:moveTo>
                    <a:pt x="471177" y="228213"/>
                  </a:moveTo>
                  <a:lnTo>
                    <a:pt x="408802" y="228213"/>
                  </a:lnTo>
                  <a:lnTo>
                    <a:pt x="422899" y="221736"/>
                  </a:lnTo>
                  <a:lnTo>
                    <a:pt x="432043" y="212211"/>
                  </a:lnTo>
                  <a:lnTo>
                    <a:pt x="436615" y="200401"/>
                  </a:lnTo>
                  <a:lnTo>
                    <a:pt x="436615" y="176779"/>
                  </a:lnTo>
                  <a:lnTo>
                    <a:pt x="432043" y="164968"/>
                  </a:lnTo>
                  <a:lnTo>
                    <a:pt x="422899" y="155444"/>
                  </a:lnTo>
                  <a:lnTo>
                    <a:pt x="408802" y="148967"/>
                  </a:lnTo>
                  <a:lnTo>
                    <a:pt x="471177" y="148967"/>
                  </a:lnTo>
                  <a:lnTo>
                    <a:pt x="473380" y="154110"/>
                  </a:lnTo>
                  <a:lnTo>
                    <a:pt x="476354" y="161471"/>
                  </a:lnTo>
                  <a:lnTo>
                    <a:pt x="477881" y="166564"/>
                  </a:lnTo>
                  <a:lnTo>
                    <a:pt x="478443" y="171764"/>
                  </a:lnTo>
                  <a:lnTo>
                    <a:pt x="478443" y="205416"/>
                  </a:lnTo>
                  <a:lnTo>
                    <a:pt x="477881" y="210616"/>
                  </a:lnTo>
                  <a:lnTo>
                    <a:pt x="476354" y="215709"/>
                  </a:lnTo>
                  <a:lnTo>
                    <a:pt x="473380" y="223069"/>
                  </a:lnTo>
                  <a:lnTo>
                    <a:pt x="471177" y="228213"/>
                  </a:lnTo>
                  <a:close/>
                </a:path>
                <a:path w="949959" h="358139">
                  <a:moveTo>
                    <a:pt x="422518" y="57148"/>
                  </a:moveTo>
                  <a:lnTo>
                    <a:pt x="375656" y="57148"/>
                  </a:lnTo>
                  <a:lnTo>
                    <a:pt x="375656" y="9905"/>
                  </a:lnTo>
                  <a:lnTo>
                    <a:pt x="422518" y="9905"/>
                  </a:lnTo>
                  <a:lnTo>
                    <a:pt x="422518" y="57148"/>
                  </a:lnTo>
                  <a:close/>
                </a:path>
                <a:path w="949959" h="358139">
                  <a:moveTo>
                    <a:pt x="482715" y="96771"/>
                  </a:moveTo>
                  <a:lnTo>
                    <a:pt x="308602" y="96771"/>
                  </a:lnTo>
                  <a:lnTo>
                    <a:pt x="308602" y="57148"/>
                  </a:lnTo>
                  <a:lnTo>
                    <a:pt x="482715" y="57148"/>
                  </a:lnTo>
                  <a:lnTo>
                    <a:pt x="482715" y="96771"/>
                  </a:lnTo>
                  <a:close/>
                </a:path>
                <a:path w="949959" h="358139">
                  <a:moveTo>
                    <a:pt x="949618" y="357750"/>
                  </a:moveTo>
                  <a:lnTo>
                    <a:pt x="716833" y="357750"/>
                  </a:lnTo>
                  <a:lnTo>
                    <a:pt x="716833" y="257168"/>
                  </a:lnTo>
                  <a:lnTo>
                    <a:pt x="892470" y="257168"/>
                  </a:lnTo>
                  <a:lnTo>
                    <a:pt x="892470" y="231261"/>
                  </a:lnTo>
                  <a:lnTo>
                    <a:pt x="714928" y="231261"/>
                  </a:lnTo>
                  <a:lnTo>
                    <a:pt x="714928" y="193543"/>
                  </a:lnTo>
                  <a:lnTo>
                    <a:pt x="938951" y="193543"/>
                  </a:lnTo>
                  <a:lnTo>
                    <a:pt x="938951" y="293362"/>
                  </a:lnTo>
                  <a:lnTo>
                    <a:pt x="763314" y="293362"/>
                  </a:lnTo>
                  <a:lnTo>
                    <a:pt x="763314" y="319651"/>
                  </a:lnTo>
                  <a:lnTo>
                    <a:pt x="949618" y="319651"/>
                  </a:lnTo>
                  <a:lnTo>
                    <a:pt x="949618" y="357750"/>
                  </a:lnTo>
                  <a:close/>
                </a:path>
                <a:path w="949959" h="358139">
                  <a:moveTo>
                    <a:pt x="938951" y="177541"/>
                  </a:moveTo>
                  <a:lnTo>
                    <a:pt x="891327" y="177541"/>
                  </a:lnTo>
                  <a:lnTo>
                    <a:pt x="891327" y="146300"/>
                  </a:lnTo>
                  <a:lnTo>
                    <a:pt x="831892" y="146300"/>
                  </a:lnTo>
                  <a:lnTo>
                    <a:pt x="831892" y="106296"/>
                  </a:lnTo>
                  <a:lnTo>
                    <a:pt x="891327" y="106296"/>
                  </a:lnTo>
                  <a:lnTo>
                    <a:pt x="891327" y="76198"/>
                  </a:lnTo>
                  <a:lnTo>
                    <a:pt x="837988" y="76198"/>
                  </a:lnTo>
                  <a:lnTo>
                    <a:pt x="837988" y="36194"/>
                  </a:lnTo>
                  <a:lnTo>
                    <a:pt x="891327" y="36194"/>
                  </a:lnTo>
                  <a:lnTo>
                    <a:pt x="891327" y="0"/>
                  </a:lnTo>
                  <a:lnTo>
                    <a:pt x="938951" y="0"/>
                  </a:lnTo>
                  <a:lnTo>
                    <a:pt x="938951" y="177541"/>
                  </a:lnTo>
                  <a:close/>
                </a:path>
                <a:path w="949959" h="358139">
                  <a:moveTo>
                    <a:pt x="666542" y="191257"/>
                  </a:moveTo>
                  <a:lnTo>
                    <a:pt x="649779" y="153920"/>
                  </a:lnTo>
                  <a:lnTo>
                    <a:pt x="673725" y="145163"/>
                  </a:lnTo>
                  <a:lnTo>
                    <a:pt x="688473" y="139585"/>
                  </a:lnTo>
                  <a:lnTo>
                    <a:pt x="728924" y="122080"/>
                  </a:lnTo>
                  <a:lnTo>
                    <a:pt x="764457" y="99057"/>
                  </a:lnTo>
                  <a:lnTo>
                    <a:pt x="772077" y="79627"/>
                  </a:lnTo>
                  <a:lnTo>
                    <a:pt x="772077" y="54481"/>
                  </a:lnTo>
                  <a:lnTo>
                    <a:pt x="664637" y="54481"/>
                  </a:lnTo>
                  <a:lnTo>
                    <a:pt x="664637" y="14096"/>
                  </a:lnTo>
                  <a:lnTo>
                    <a:pt x="820082" y="14096"/>
                  </a:lnTo>
                  <a:lnTo>
                    <a:pt x="819972" y="83183"/>
                  </a:lnTo>
                  <a:lnTo>
                    <a:pt x="804675" y="123845"/>
                  </a:lnTo>
                  <a:lnTo>
                    <a:pt x="769410" y="150038"/>
                  </a:lnTo>
                  <a:lnTo>
                    <a:pt x="723334" y="169906"/>
                  </a:lnTo>
                  <a:lnTo>
                    <a:pt x="709594" y="175374"/>
                  </a:lnTo>
                  <a:lnTo>
                    <a:pt x="666542" y="191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80702" y="2798370"/>
              <a:ext cx="622300" cy="354330"/>
            </a:xfrm>
            <a:custGeom>
              <a:avLst/>
              <a:gdLst/>
              <a:ahLst/>
              <a:cxnLst/>
              <a:rect l="l" t="t" r="r" b="b"/>
              <a:pathLst>
                <a:path w="622300" h="354330">
                  <a:moveTo>
                    <a:pt x="198115" y="196972"/>
                  </a:moveTo>
                  <a:lnTo>
                    <a:pt x="198115" y="238500"/>
                  </a:lnTo>
                  <a:lnTo>
                    <a:pt x="158111" y="238500"/>
                  </a:lnTo>
                  <a:lnTo>
                    <a:pt x="148586" y="309364"/>
                  </a:lnTo>
                  <a:lnTo>
                    <a:pt x="109725" y="309364"/>
                  </a:lnTo>
                  <a:lnTo>
                    <a:pt x="118869" y="238500"/>
                  </a:lnTo>
                  <a:lnTo>
                    <a:pt x="73150" y="238500"/>
                  </a:lnTo>
                  <a:lnTo>
                    <a:pt x="64006" y="309364"/>
                  </a:lnTo>
                  <a:lnTo>
                    <a:pt x="24764" y="309364"/>
                  </a:lnTo>
                  <a:lnTo>
                    <a:pt x="33908" y="238500"/>
                  </a:lnTo>
                  <a:lnTo>
                    <a:pt x="0" y="238500"/>
                  </a:lnTo>
                  <a:lnTo>
                    <a:pt x="0" y="196972"/>
                  </a:lnTo>
                  <a:lnTo>
                    <a:pt x="39623" y="196972"/>
                  </a:lnTo>
                  <a:lnTo>
                    <a:pt x="46480" y="145157"/>
                  </a:lnTo>
                  <a:lnTo>
                    <a:pt x="11810" y="145157"/>
                  </a:lnTo>
                  <a:lnTo>
                    <a:pt x="11810" y="103629"/>
                  </a:lnTo>
                  <a:lnTo>
                    <a:pt x="52195" y="103629"/>
                  </a:lnTo>
                  <a:lnTo>
                    <a:pt x="61339" y="34670"/>
                  </a:lnTo>
                  <a:lnTo>
                    <a:pt x="100581" y="34670"/>
                  </a:lnTo>
                  <a:lnTo>
                    <a:pt x="91437" y="103629"/>
                  </a:lnTo>
                  <a:lnTo>
                    <a:pt x="137156" y="103629"/>
                  </a:lnTo>
                  <a:lnTo>
                    <a:pt x="146300" y="34670"/>
                  </a:lnTo>
                  <a:lnTo>
                    <a:pt x="185161" y="34670"/>
                  </a:lnTo>
                  <a:lnTo>
                    <a:pt x="176017" y="103629"/>
                  </a:lnTo>
                  <a:lnTo>
                    <a:pt x="209925" y="103629"/>
                  </a:lnTo>
                  <a:lnTo>
                    <a:pt x="209925" y="145157"/>
                  </a:lnTo>
                  <a:lnTo>
                    <a:pt x="170683" y="145157"/>
                  </a:lnTo>
                  <a:lnTo>
                    <a:pt x="163444" y="196972"/>
                  </a:lnTo>
                  <a:lnTo>
                    <a:pt x="198115" y="196972"/>
                  </a:lnTo>
                  <a:close/>
                </a:path>
                <a:path w="622300" h="354330">
                  <a:moveTo>
                    <a:pt x="132203" y="145157"/>
                  </a:moveTo>
                  <a:lnTo>
                    <a:pt x="85341" y="145157"/>
                  </a:lnTo>
                  <a:lnTo>
                    <a:pt x="78103" y="196972"/>
                  </a:lnTo>
                  <a:lnTo>
                    <a:pt x="125345" y="196972"/>
                  </a:lnTo>
                  <a:lnTo>
                    <a:pt x="132203" y="145157"/>
                  </a:lnTo>
                  <a:close/>
                </a:path>
                <a:path w="622300" h="354330">
                  <a:moveTo>
                    <a:pt x="545959" y="128012"/>
                  </a:moveTo>
                  <a:lnTo>
                    <a:pt x="576057" y="128012"/>
                  </a:lnTo>
                  <a:lnTo>
                    <a:pt x="576057" y="0"/>
                  </a:lnTo>
                  <a:lnTo>
                    <a:pt x="621776" y="0"/>
                  </a:lnTo>
                  <a:lnTo>
                    <a:pt x="621776" y="354321"/>
                  </a:lnTo>
                  <a:lnTo>
                    <a:pt x="576057" y="354321"/>
                  </a:lnTo>
                  <a:lnTo>
                    <a:pt x="576057" y="169540"/>
                  </a:lnTo>
                  <a:lnTo>
                    <a:pt x="545959" y="169540"/>
                  </a:lnTo>
                  <a:lnTo>
                    <a:pt x="545959" y="337176"/>
                  </a:lnTo>
                  <a:lnTo>
                    <a:pt x="500240" y="337176"/>
                  </a:lnTo>
                  <a:lnTo>
                    <a:pt x="500240" y="7238"/>
                  </a:lnTo>
                  <a:lnTo>
                    <a:pt x="545959" y="7238"/>
                  </a:lnTo>
                  <a:lnTo>
                    <a:pt x="545959" y="128012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85335" y="2804307"/>
              <a:ext cx="182050" cy="2647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26512" y="2794401"/>
              <a:ext cx="307776" cy="365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72" y="1256592"/>
            <a:ext cx="3472850" cy="42328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78857" y="920325"/>
            <a:ext cx="731520" cy="251460"/>
            <a:chOff x="1078857" y="920325"/>
            <a:chExt cx="731520" cy="251460"/>
          </a:xfrm>
        </p:grpSpPr>
        <p:sp>
          <p:nvSpPr>
            <p:cNvPr id="5" name="object 5"/>
            <p:cNvSpPr/>
            <p:nvPr/>
          </p:nvSpPr>
          <p:spPr>
            <a:xfrm>
              <a:off x="1081691" y="948993"/>
              <a:ext cx="255904" cy="199390"/>
            </a:xfrm>
            <a:custGeom>
              <a:avLst/>
              <a:gdLst/>
              <a:ahLst/>
              <a:cxnLst/>
              <a:rect l="l" t="t" r="r" b="b"/>
              <a:pathLst>
                <a:path w="255905" h="199390">
                  <a:moveTo>
                    <a:pt x="255706" y="144404"/>
                  </a:moveTo>
                  <a:lnTo>
                    <a:pt x="118876" y="144404"/>
                  </a:lnTo>
                  <a:lnTo>
                    <a:pt x="118876" y="128087"/>
                  </a:lnTo>
                  <a:lnTo>
                    <a:pt x="201845" y="0"/>
                  </a:lnTo>
                  <a:lnTo>
                    <a:pt x="229320" y="0"/>
                  </a:lnTo>
                  <a:lnTo>
                    <a:pt x="229320" y="27194"/>
                  </a:lnTo>
                  <a:lnTo>
                    <a:pt x="206197" y="27194"/>
                  </a:lnTo>
                  <a:lnTo>
                    <a:pt x="202427" y="34537"/>
                  </a:lnTo>
                  <a:lnTo>
                    <a:pt x="198478" y="41879"/>
                  </a:lnTo>
                  <a:lnTo>
                    <a:pt x="194377" y="49222"/>
                  </a:lnTo>
                  <a:lnTo>
                    <a:pt x="190148" y="56565"/>
                  </a:lnTo>
                  <a:lnTo>
                    <a:pt x="147808" y="119929"/>
                  </a:lnTo>
                  <a:lnTo>
                    <a:pt x="124861" y="119929"/>
                  </a:lnTo>
                  <a:lnTo>
                    <a:pt x="124861" y="137333"/>
                  </a:lnTo>
                  <a:lnTo>
                    <a:pt x="255706" y="137333"/>
                  </a:lnTo>
                  <a:lnTo>
                    <a:pt x="255706" y="144404"/>
                  </a:lnTo>
                  <a:close/>
                </a:path>
                <a:path w="255905" h="199390">
                  <a:moveTo>
                    <a:pt x="50053" y="57652"/>
                  </a:moveTo>
                  <a:lnTo>
                    <a:pt x="33731" y="57652"/>
                  </a:lnTo>
                  <a:lnTo>
                    <a:pt x="40804" y="1903"/>
                  </a:lnTo>
                  <a:lnTo>
                    <a:pt x="56854" y="1903"/>
                  </a:lnTo>
                  <a:lnTo>
                    <a:pt x="50053" y="57652"/>
                  </a:lnTo>
                  <a:close/>
                </a:path>
                <a:path w="255905" h="199390">
                  <a:moveTo>
                    <a:pt x="106635" y="57652"/>
                  </a:moveTo>
                  <a:lnTo>
                    <a:pt x="90313" y="57652"/>
                  </a:lnTo>
                  <a:lnTo>
                    <a:pt x="97658" y="1903"/>
                  </a:lnTo>
                  <a:lnTo>
                    <a:pt x="113435" y="1903"/>
                  </a:lnTo>
                  <a:lnTo>
                    <a:pt x="106635" y="57652"/>
                  </a:lnTo>
                  <a:close/>
                </a:path>
                <a:path w="255905" h="199390">
                  <a:moveTo>
                    <a:pt x="229320" y="124552"/>
                  </a:moveTo>
                  <a:lnTo>
                    <a:pt x="205653" y="124552"/>
                  </a:lnTo>
                  <a:lnTo>
                    <a:pt x="205776" y="57652"/>
                  </a:lnTo>
                  <a:lnTo>
                    <a:pt x="205832" y="55035"/>
                  </a:lnTo>
                  <a:lnTo>
                    <a:pt x="206265" y="45483"/>
                  </a:lnTo>
                  <a:lnTo>
                    <a:pt x="207285" y="27194"/>
                  </a:lnTo>
                  <a:lnTo>
                    <a:pt x="229320" y="27194"/>
                  </a:lnTo>
                  <a:lnTo>
                    <a:pt x="229320" y="124552"/>
                  </a:lnTo>
                  <a:close/>
                </a:path>
                <a:path w="255905" h="199390">
                  <a:moveTo>
                    <a:pt x="130845" y="74785"/>
                  </a:moveTo>
                  <a:lnTo>
                    <a:pt x="5984" y="74785"/>
                  </a:lnTo>
                  <a:lnTo>
                    <a:pt x="5984" y="57652"/>
                  </a:lnTo>
                  <a:lnTo>
                    <a:pt x="130845" y="57652"/>
                  </a:lnTo>
                  <a:lnTo>
                    <a:pt x="130845" y="74785"/>
                  </a:lnTo>
                  <a:close/>
                </a:path>
                <a:path w="255905" h="199390">
                  <a:moveTo>
                    <a:pt x="42436" y="119929"/>
                  </a:moveTo>
                  <a:lnTo>
                    <a:pt x="26114" y="119929"/>
                  </a:lnTo>
                  <a:lnTo>
                    <a:pt x="31827" y="74785"/>
                  </a:lnTo>
                  <a:lnTo>
                    <a:pt x="47877" y="74785"/>
                  </a:lnTo>
                  <a:lnTo>
                    <a:pt x="42436" y="119929"/>
                  </a:lnTo>
                  <a:close/>
                </a:path>
                <a:path w="255905" h="199390">
                  <a:moveTo>
                    <a:pt x="99018" y="119929"/>
                  </a:moveTo>
                  <a:lnTo>
                    <a:pt x="82696" y="119929"/>
                  </a:lnTo>
                  <a:lnTo>
                    <a:pt x="88409" y="74785"/>
                  </a:lnTo>
                  <a:lnTo>
                    <a:pt x="104731" y="74785"/>
                  </a:lnTo>
                  <a:lnTo>
                    <a:pt x="99018" y="119929"/>
                  </a:lnTo>
                  <a:close/>
                </a:path>
                <a:path w="255905" h="199390">
                  <a:moveTo>
                    <a:pt x="118876" y="137333"/>
                  </a:moveTo>
                  <a:lnTo>
                    <a:pt x="0" y="137333"/>
                  </a:lnTo>
                  <a:lnTo>
                    <a:pt x="0" y="119929"/>
                  </a:lnTo>
                  <a:lnTo>
                    <a:pt x="124161" y="119929"/>
                  </a:lnTo>
                  <a:lnTo>
                    <a:pt x="118876" y="128087"/>
                  </a:lnTo>
                  <a:lnTo>
                    <a:pt x="118876" y="137333"/>
                  </a:lnTo>
                  <a:close/>
                </a:path>
                <a:path w="255905" h="199390">
                  <a:moveTo>
                    <a:pt x="255706" y="137333"/>
                  </a:moveTo>
                  <a:lnTo>
                    <a:pt x="124861" y="137333"/>
                  </a:lnTo>
                  <a:lnTo>
                    <a:pt x="124861" y="119929"/>
                  </a:lnTo>
                  <a:lnTo>
                    <a:pt x="147808" y="119929"/>
                  </a:lnTo>
                  <a:lnTo>
                    <a:pt x="144719" y="124552"/>
                  </a:lnTo>
                  <a:lnTo>
                    <a:pt x="255706" y="124552"/>
                  </a:lnTo>
                  <a:lnTo>
                    <a:pt x="255706" y="137333"/>
                  </a:lnTo>
                  <a:close/>
                </a:path>
                <a:path w="255905" h="199390">
                  <a:moveTo>
                    <a:pt x="32643" y="199337"/>
                  </a:moveTo>
                  <a:lnTo>
                    <a:pt x="16593" y="199337"/>
                  </a:lnTo>
                  <a:lnTo>
                    <a:pt x="23938" y="137333"/>
                  </a:lnTo>
                  <a:lnTo>
                    <a:pt x="40260" y="137333"/>
                  </a:lnTo>
                  <a:lnTo>
                    <a:pt x="32643" y="199337"/>
                  </a:lnTo>
                  <a:close/>
                </a:path>
                <a:path w="255905" h="199390">
                  <a:moveTo>
                    <a:pt x="89497" y="199337"/>
                  </a:moveTo>
                  <a:lnTo>
                    <a:pt x="73175" y="199337"/>
                  </a:lnTo>
                  <a:lnTo>
                    <a:pt x="80520" y="137333"/>
                  </a:lnTo>
                  <a:lnTo>
                    <a:pt x="96842" y="137333"/>
                  </a:lnTo>
                  <a:lnTo>
                    <a:pt x="89497" y="199337"/>
                  </a:lnTo>
                  <a:close/>
                </a:path>
                <a:path w="255905" h="199390">
                  <a:moveTo>
                    <a:pt x="229320" y="199337"/>
                  </a:moveTo>
                  <a:lnTo>
                    <a:pt x="205653" y="199337"/>
                  </a:lnTo>
                  <a:lnTo>
                    <a:pt x="205653" y="144404"/>
                  </a:lnTo>
                  <a:lnTo>
                    <a:pt x="229320" y="144404"/>
                  </a:lnTo>
                  <a:lnTo>
                    <a:pt x="229320" y="19933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857" y="946159"/>
              <a:ext cx="261373" cy="2050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83370" y="923158"/>
              <a:ext cx="424180" cy="245745"/>
            </a:xfrm>
            <a:custGeom>
              <a:avLst/>
              <a:gdLst/>
              <a:ahLst/>
              <a:cxnLst/>
              <a:rect l="l" t="t" r="r" b="b"/>
              <a:pathLst>
                <a:path w="424180" h="245744">
                  <a:moveTo>
                    <a:pt x="121596" y="29370"/>
                  </a:moveTo>
                  <a:lnTo>
                    <a:pt x="99018" y="29370"/>
                  </a:lnTo>
                  <a:lnTo>
                    <a:pt x="99018" y="0"/>
                  </a:lnTo>
                  <a:lnTo>
                    <a:pt x="121596" y="0"/>
                  </a:lnTo>
                  <a:lnTo>
                    <a:pt x="121596" y="29370"/>
                  </a:lnTo>
                  <a:close/>
                </a:path>
                <a:path w="424180" h="245744">
                  <a:moveTo>
                    <a:pt x="207557" y="47318"/>
                  </a:moveTo>
                  <a:lnTo>
                    <a:pt x="11425" y="47318"/>
                  </a:lnTo>
                  <a:lnTo>
                    <a:pt x="11425" y="29370"/>
                  </a:lnTo>
                  <a:lnTo>
                    <a:pt x="207557" y="29370"/>
                  </a:lnTo>
                  <a:lnTo>
                    <a:pt x="207557" y="47318"/>
                  </a:lnTo>
                  <a:close/>
                </a:path>
                <a:path w="424180" h="245744">
                  <a:moveTo>
                    <a:pt x="110443" y="142500"/>
                  </a:moveTo>
                  <a:lnTo>
                    <a:pt x="77030" y="139840"/>
                  </a:lnTo>
                  <a:lnTo>
                    <a:pt x="52059" y="132030"/>
                  </a:lnTo>
                  <a:lnTo>
                    <a:pt x="36422" y="119325"/>
                  </a:lnTo>
                  <a:lnTo>
                    <a:pt x="31011" y="101980"/>
                  </a:lnTo>
                  <a:lnTo>
                    <a:pt x="36422" y="84592"/>
                  </a:lnTo>
                  <a:lnTo>
                    <a:pt x="52059" y="71794"/>
                  </a:lnTo>
                  <a:lnTo>
                    <a:pt x="77030" y="63890"/>
                  </a:lnTo>
                  <a:lnTo>
                    <a:pt x="110443" y="61188"/>
                  </a:lnTo>
                  <a:lnTo>
                    <a:pt x="143541" y="63890"/>
                  </a:lnTo>
                  <a:lnTo>
                    <a:pt x="168351" y="71794"/>
                  </a:lnTo>
                  <a:lnTo>
                    <a:pt x="176295" y="78321"/>
                  </a:lnTo>
                  <a:lnTo>
                    <a:pt x="110443" y="78321"/>
                  </a:lnTo>
                  <a:lnTo>
                    <a:pt x="86611" y="79914"/>
                  </a:lnTo>
                  <a:lnTo>
                    <a:pt x="68925" y="84541"/>
                  </a:lnTo>
                  <a:lnTo>
                    <a:pt x="57920" y="91973"/>
                  </a:lnTo>
                  <a:lnTo>
                    <a:pt x="54133" y="101980"/>
                  </a:lnTo>
                  <a:lnTo>
                    <a:pt x="57920" y="111987"/>
                  </a:lnTo>
                  <a:lnTo>
                    <a:pt x="68925" y="119419"/>
                  </a:lnTo>
                  <a:lnTo>
                    <a:pt x="86611" y="124046"/>
                  </a:lnTo>
                  <a:lnTo>
                    <a:pt x="110443" y="125639"/>
                  </a:lnTo>
                  <a:lnTo>
                    <a:pt x="176187" y="125639"/>
                  </a:lnTo>
                  <a:lnTo>
                    <a:pt x="168351" y="132030"/>
                  </a:lnTo>
                  <a:lnTo>
                    <a:pt x="143541" y="139840"/>
                  </a:lnTo>
                  <a:lnTo>
                    <a:pt x="110443" y="142500"/>
                  </a:lnTo>
                  <a:close/>
                </a:path>
                <a:path w="424180" h="245744">
                  <a:moveTo>
                    <a:pt x="176187" y="125639"/>
                  </a:moveTo>
                  <a:lnTo>
                    <a:pt x="110443" y="125639"/>
                  </a:lnTo>
                  <a:lnTo>
                    <a:pt x="134190" y="124046"/>
                  </a:lnTo>
                  <a:lnTo>
                    <a:pt x="151689" y="119419"/>
                  </a:lnTo>
                  <a:lnTo>
                    <a:pt x="162507" y="111987"/>
                  </a:lnTo>
                  <a:lnTo>
                    <a:pt x="166209" y="101980"/>
                  </a:lnTo>
                  <a:lnTo>
                    <a:pt x="162507" y="91973"/>
                  </a:lnTo>
                  <a:lnTo>
                    <a:pt x="151689" y="84541"/>
                  </a:lnTo>
                  <a:lnTo>
                    <a:pt x="134190" y="79914"/>
                  </a:lnTo>
                  <a:lnTo>
                    <a:pt x="110443" y="78321"/>
                  </a:lnTo>
                  <a:lnTo>
                    <a:pt x="176295" y="78321"/>
                  </a:lnTo>
                  <a:lnTo>
                    <a:pt x="183929" y="84592"/>
                  </a:lnTo>
                  <a:lnTo>
                    <a:pt x="189331" y="101980"/>
                  </a:lnTo>
                  <a:lnTo>
                    <a:pt x="183929" y="119325"/>
                  </a:lnTo>
                  <a:lnTo>
                    <a:pt x="176187" y="125639"/>
                  </a:lnTo>
                  <a:close/>
                </a:path>
                <a:path w="424180" h="245744">
                  <a:moveTo>
                    <a:pt x="221159" y="177853"/>
                  </a:moveTo>
                  <a:lnTo>
                    <a:pt x="0" y="177853"/>
                  </a:lnTo>
                  <a:lnTo>
                    <a:pt x="0" y="159633"/>
                  </a:lnTo>
                  <a:lnTo>
                    <a:pt x="221159" y="159633"/>
                  </a:lnTo>
                  <a:lnTo>
                    <a:pt x="221159" y="177853"/>
                  </a:lnTo>
                  <a:close/>
                </a:path>
                <a:path w="424180" h="245744">
                  <a:moveTo>
                    <a:pt x="121596" y="245568"/>
                  </a:moveTo>
                  <a:lnTo>
                    <a:pt x="99018" y="245568"/>
                  </a:lnTo>
                  <a:lnTo>
                    <a:pt x="99018" y="177853"/>
                  </a:lnTo>
                  <a:lnTo>
                    <a:pt x="121596" y="177853"/>
                  </a:lnTo>
                  <a:lnTo>
                    <a:pt x="121596" y="245568"/>
                  </a:lnTo>
                  <a:close/>
                </a:path>
                <a:path w="424180" h="245744">
                  <a:moveTo>
                    <a:pt x="238841" y="199881"/>
                  </a:moveTo>
                  <a:lnTo>
                    <a:pt x="226871" y="181661"/>
                  </a:lnTo>
                  <a:lnTo>
                    <a:pt x="269945" y="155367"/>
                  </a:lnTo>
                  <a:lnTo>
                    <a:pt x="301135" y="123668"/>
                  </a:lnTo>
                  <a:lnTo>
                    <a:pt x="320900" y="86972"/>
                  </a:lnTo>
                  <a:lnTo>
                    <a:pt x="329698" y="45687"/>
                  </a:lnTo>
                  <a:lnTo>
                    <a:pt x="238025" y="45687"/>
                  </a:lnTo>
                  <a:lnTo>
                    <a:pt x="238025" y="27738"/>
                  </a:lnTo>
                  <a:lnTo>
                    <a:pt x="352277" y="27738"/>
                  </a:lnTo>
                  <a:lnTo>
                    <a:pt x="348261" y="68876"/>
                  </a:lnTo>
                  <a:lnTo>
                    <a:pt x="335694" y="107325"/>
                  </a:lnTo>
                  <a:lnTo>
                    <a:pt x="313790" y="142420"/>
                  </a:lnTo>
                  <a:lnTo>
                    <a:pt x="281767" y="173494"/>
                  </a:lnTo>
                  <a:lnTo>
                    <a:pt x="238841" y="199881"/>
                  </a:lnTo>
                  <a:close/>
                </a:path>
                <a:path w="424180" h="245744">
                  <a:moveTo>
                    <a:pt x="423820" y="245297"/>
                  </a:moveTo>
                  <a:lnTo>
                    <a:pt x="401514" y="245297"/>
                  </a:lnTo>
                  <a:lnTo>
                    <a:pt x="401514" y="1359"/>
                  </a:lnTo>
                  <a:lnTo>
                    <a:pt x="423820" y="1359"/>
                  </a:lnTo>
                  <a:lnTo>
                    <a:pt x="423820" y="245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537" y="920325"/>
              <a:ext cx="357943" cy="2512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4885" y="924517"/>
              <a:ext cx="22860" cy="244475"/>
            </a:xfrm>
            <a:custGeom>
              <a:avLst/>
              <a:gdLst/>
              <a:ahLst/>
              <a:cxnLst/>
              <a:rect l="l" t="t" r="r" b="b"/>
              <a:pathLst>
                <a:path w="22860" h="244475">
                  <a:moveTo>
                    <a:pt x="0" y="0"/>
                  </a:moveTo>
                  <a:lnTo>
                    <a:pt x="0" y="243937"/>
                  </a:lnTo>
                  <a:lnTo>
                    <a:pt x="22306" y="243937"/>
                  </a:lnTo>
                  <a:lnTo>
                    <a:pt x="22306" y="0"/>
                  </a:lnTo>
                  <a:lnTo>
                    <a:pt x="0" y="0"/>
                  </a:lnTo>
                  <a:close/>
                </a:path>
              </a:pathLst>
            </a:custGeom>
            <a:ln w="5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405" y="3220928"/>
            <a:ext cx="7290178" cy="2412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1405" y="3628842"/>
            <a:ext cx="5548094" cy="2412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1405" y="4034470"/>
            <a:ext cx="5995112" cy="2430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8031" y="2569607"/>
            <a:ext cx="1879743" cy="3664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95234" y="3223660"/>
            <a:ext cx="4418934" cy="2482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95234" y="3644343"/>
            <a:ext cx="4583062" cy="2479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95234" y="4064240"/>
            <a:ext cx="5159574" cy="24874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9394157" y="2569988"/>
            <a:ext cx="1869439" cy="377190"/>
            <a:chOff x="9394157" y="2569988"/>
            <a:chExt cx="1869439" cy="377190"/>
          </a:xfrm>
        </p:grpSpPr>
        <p:sp>
          <p:nvSpPr>
            <p:cNvPr id="18" name="object 18"/>
            <p:cNvSpPr/>
            <p:nvPr/>
          </p:nvSpPr>
          <p:spPr>
            <a:xfrm>
              <a:off x="9398126" y="2573956"/>
              <a:ext cx="1861185" cy="369570"/>
            </a:xfrm>
            <a:custGeom>
              <a:avLst/>
              <a:gdLst/>
              <a:ahLst/>
              <a:cxnLst/>
              <a:rect l="l" t="t" r="r" b="b"/>
              <a:pathLst>
                <a:path w="1861184" h="369569">
                  <a:moveTo>
                    <a:pt x="91437" y="107439"/>
                  </a:moveTo>
                  <a:lnTo>
                    <a:pt x="52195" y="107439"/>
                  </a:lnTo>
                  <a:lnTo>
                    <a:pt x="61339" y="38480"/>
                  </a:lnTo>
                  <a:lnTo>
                    <a:pt x="100581" y="38480"/>
                  </a:lnTo>
                  <a:lnTo>
                    <a:pt x="91437" y="107439"/>
                  </a:lnTo>
                  <a:close/>
                </a:path>
                <a:path w="1861184" h="369569">
                  <a:moveTo>
                    <a:pt x="176017" y="107439"/>
                  </a:moveTo>
                  <a:lnTo>
                    <a:pt x="137156" y="107439"/>
                  </a:lnTo>
                  <a:lnTo>
                    <a:pt x="146300" y="38480"/>
                  </a:lnTo>
                  <a:lnTo>
                    <a:pt x="185161" y="38480"/>
                  </a:lnTo>
                  <a:lnTo>
                    <a:pt x="176017" y="107439"/>
                  </a:lnTo>
                  <a:close/>
                </a:path>
                <a:path w="1861184" h="369569">
                  <a:moveTo>
                    <a:pt x="209925" y="148967"/>
                  </a:moveTo>
                  <a:lnTo>
                    <a:pt x="11810" y="148967"/>
                  </a:lnTo>
                  <a:lnTo>
                    <a:pt x="11810" y="107439"/>
                  </a:lnTo>
                  <a:lnTo>
                    <a:pt x="209925" y="107439"/>
                  </a:lnTo>
                  <a:lnTo>
                    <a:pt x="209925" y="148967"/>
                  </a:lnTo>
                  <a:close/>
                </a:path>
                <a:path w="1861184" h="369569">
                  <a:moveTo>
                    <a:pt x="78103" y="200782"/>
                  </a:moveTo>
                  <a:lnTo>
                    <a:pt x="39623" y="200782"/>
                  </a:lnTo>
                  <a:lnTo>
                    <a:pt x="46480" y="148967"/>
                  </a:lnTo>
                  <a:lnTo>
                    <a:pt x="85341" y="148967"/>
                  </a:lnTo>
                  <a:lnTo>
                    <a:pt x="78103" y="200782"/>
                  </a:lnTo>
                  <a:close/>
                </a:path>
                <a:path w="1861184" h="369569">
                  <a:moveTo>
                    <a:pt x="163444" y="200782"/>
                  </a:moveTo>
                  <a:lnTo>
                    <a:pt x="125345" y="200782"/>
                  </a:lnTo>
                  <a:lnTo>
                    <a:pt x="132203" y="148967"/>
                  </a:lnTo>
                  <a:lnTo>
                    <a:pt x="170683" y="148967"/>
                  </a:lnTo>
                  <a:lnTo>
                    <a:pt x="163444" y="200782"/>
                  </a:lnTo>
                  <a:close/>
                </a:path>
                <a:path w="1861184" h="369569">
                  <a:moveTo>
                    <a:pt x="198115" y="242310"/>
                  </a:moveTo>
                  <a:lnTo>
                    <a:pt x="0" y="242310"/>
                  </a:lnTo>
                  <a:lnTo>
                    <a:pt x="0" y="200782"/>
                  </a:lnTo>
                  <a:lnTo>
                    <a:pt x="198115" y="200782"/>
                  </a:lnTo>
                  <a:lnTo>
                    <a:pt x="198115" y="242310"/>
                  </a:lnTo>
                  <a:close/>
                </a:path>
                <a:path w="1861184" h="369569">
                  <a:moveTo>
                    <a:pt x="64006" y="313174"/>
                  </a:moveTo>
                  <a:lnTo>
                    <a:pt x="24764" y="313174"/>
                  </a:lnTo>
                  <a:lnTo>
                    <a:pt x="33908" y="242310"/>
                  </a:lnTo>
                  <a:lnTo>
                    <a:pt x="73150" y="242310"/>
                  </a:lnTo>
                  <a:lnTo>
                    <a:pt x="64006" y="313174"/>
                  </a:lnTo>
                  <a:close/>
                </a:path>
                <a:path w="1861184" h="369569">
                  <a:moveTo>
                    <a:pt x="148586" y="313174"/>
                  </a:moveTo>
                  <a:lnTo>
                    <a:pt x="109725" y="313174"/>
                  </a:lnTo>
                  <a:lnTo>
                    <a:pt x="118869" y="242310"/>
                  </a:lnTo>
                  <a:lnTo>
                    <a:pt x="158111" y="242310"/>
                  </a:lnTo>
                  <a:lnTo>
                    <a:pt x="148586" y="313174"/>
                  </a:lnTo>
                  <a:close/>
                </a:path>
                <a:path w="1861184" h="369569">
                  <a:moveTo>
                    <a:pt x="273741" y="116202"/>
                  </a:moveTo>
                  <a:lnTo>
                    <a:pt x="237166" y="92199"/>
                  </a:lnTo>
                  <a:lnTo>
                    <a:pt x="242119" y="83436"/>
                  </a:lnTo>
                  <a:lnTo>
                    <a:pt x="249548" y="73150"/>
                  </a:lnTo>
                  <a:lnTo>
                    <a:pt x="279980" y="46076"/>
                  </a:lnTo>
                  <a:lnTo>
                    <a:pt x="318915" y="34378"/>
                  </a:lnTo>
                  <a:lnTo>
                    <a:pt x="331271" y="34289"/>
                  </a:lnTo>
                  <a:lnTo>
                    <a:pt x="344969" y="34378"/>
                  </a:lnTo>
                  <a:lnTo>
                    <a:pt x="387300" y="46218"/>
                  </a:lnTo>
                  <a:lnTo>
                    <a:pt x="414819" y="77722"/>
                  </a:lnTo>
                  <a:lnTo>
                    <a:pt x="324032" y="77722"/>
                  </a:lnTo>
                  <a:lnTo>
                    <a:pt x="309173" y="80770"/>
                  </a:lnTo>
                  <a:lnTo>
                    <a:pt x="294696" y="89151"/>
                  </a:lnTo>
                  <a:lnTo>
                    <a:pt x="280599" y="104391"/>
                  </a:lnTo>
                  <a:lnTo>
                    <a:pt x="273741" y="116202"/>
                  </a:lnTo>
                  <a:close/>
                </a:path>
                <a:path w="1861184" h="369569">
                  <a:moveTo>
                    <a:pt x="430328" y="313174"/>
                  </a:moveTo>
                  <a:lnTo>
                    <a:pt x="236023" y="313174"/>
                  </a:lnTo>
                  <a:lnTo>
                    <a:pt x="236023" y="276599"/>
                  </a:lnTo>
                  <a:lnTo>
                    <a:pt x="343921" y="165397"/>
                  </a:lnTo>
                  <a:lnTo>
                    <a:pt x="348177" y="160778"/>
                  </a:lnTo>
                  <a:lnTo>
                    <a:pt x="369370" y="127631"/>
                  </a:lnTo>
                  <a:lnTo>
                    <a:pt x="370894" y="95628"/>
                  </a:lnTo>
                  <a:lnTo>
                    <a:pt x="361941" y="86675"/>
                  </a:lnTo>
                  <a:lnTo>
                    <a:pt x="356431" y="81499"/>
                  </a:lnTo>
                  <a:lnTo>
                    <a:pt x="351439" y="78841"/>
                  </a:lnTo>
                  <a:lnTo>
                    <a:pt x="344126" y="77861"/>
                  </a:lnTo>
                  <a:lnTo>
                    <a:pt x="331652" y="77722"/>
                  </a:lnTo>
                  <a:lnTo>
                    <a:pt x="414819" y="77722"/>
                  </a:lnTo>
                  <a:lnTo>
                    <a:pt x="417872" y="85511"/>
                  </a:lnTo>
                  <a:lnTo>
                    <a:pt x="419399" y="90842"/>
                  </a:lnTo>
                  <a:lnTo>
                    <a:pt x="419961" y="96423"/>
                  </a:lnTo>
                  <a:lnTo>
                    <a:pt x="419884" y="121896"/>
                  </a:lnTo>
                  <a:lnTo>
                    <a:pt x="403805" y="163531"/>
                  </a:lnTo>
                  <a:lnTo>
                    <a:pt x="299649" y="272789"/>
                  </a:lnTo>
                  <a:lnTo>
                    <a:pt x="430328" y="272789"/>
                  </a:lnTo>
                  <a:lnTo>
                    <a:pt x="430328" y="313174"/>
                  </a:lnTo>
                  <a:close/>
                </a:path>
                <a:path w="1861184" h="369569">
                  <a:moveTo>
                    <a:pt x="826177" y="361560"/>
                  </a:moveTo>
                  <a:lnTo>
                    <a:pt x="594154" y="361560"/>
                  </a:lnTo>
                  <a:lnTo>
                    <a:pt x="594154" y="261359"/>
                  </a:lnTo>
                  <a:lnTo>
                    <a:pt x="769029" y="261359"/>
                  </a:lnTo>
                  <a:lnTo>
                    <a:pt x="769029" y="235833"/>
                  </a:lnTo>
                  <a:lnTo>
                    <a:pt x="592249" y="235833"/>
                  </a:lnTo>
                  <a:lnTo>
                    <a:pt x="592249" y="198115"/>
                  </a:lnTo>
                  <a:lnTo>
                    <a:pt x="815510" y="198115"/>
                  </a:lnTo>
                  <a:lnTo>
                    <a:pt x="815510" y="297553"/>
                  </a:lnTo>
                  <a:lnTo>
                    <a:pt x="640635" y="297553"/>
                  </a:lnTo>
                  <a:lnTo>
                    <a:pt x="640635" y="323461"/>
                  </a:lnTo>
                  <a:lnTo>
                    <a:pt x="826177" y="323461"/>
                  </a:lnTo>
                  <a:lnTo>
                    <a:pt x="826177" y="361560"/>
                  </a:lnTo>
                  <a:close/>
                </a:path>
                <a:path w="1861184" h="369569">
                  <a:moveTo>
                    <a:pt x="815510" y="182113"/>
                  </a:moveTo>
                  <a:lnTo>
                    <a:pt x="767505" y="182113"/>
                  </a:lnTo>
                  <a:lnTo>
                    <a:pt x="767505" y="3809"/>
                  </a:lnTo>
                  <a:lnTo>
                    <a:pt x="815510" y="3809"/>
                  </a:lnTo>
                  <a:lnTo>
                    <a:pt x="815510" y="70864"/>
                  </a:lnTo>
                  <a:lnTo>
                    <a:pt x="861991" y="70864"/>
                  </a:lnTo>
                  <a:lnTo>
                    <a:pt x="861991" y="112773"/>
                  </a:lnTo>
                  <a:lnTo>
                    <a:pt x="815510" y="112773"/>
                  </a:lnTo>
                  <a:lnTo>
                    <a:pt x="815510" y="182113"/>
                  </a:lnTo>
                  <a:close/>
                </a:path>
                <a:path w="1861184" h="369569">
                  <a:moveTo>
                    <a:pt x="716071" y="171445"/>
                  </a:moveTo>
                  <a:lnTo>
                    <a:pt x="548435" y="171445"/>
                  </a:lnTo>
                  <a:lnTo>
                    <a:pt x="548435" y="14096"/>
                  </a:lnTo>
                  <a:lnTo>
                    <a:pt x="595297" y="14096"/>
                  </a:lnTo>
                  <a:lnTo>
                    <a:pt x="595297" y="57910"/>
                  </a:lnTo>
                  <a:lnTo>
                    <a:pt x="716071" y="57910"/>
                  </a:lnTo>
                  <a:lnTo>
                    <a:pt x="716071" y="97152"/>
                  </a:lnTo>
                  <a:lnTo>
                    <a:pt x="595297" y="97152"/>
                  </a:lnTo>
                  <a:lnTo>
                    <a:pt x="595297" y="132203"/>
                  </a:lnTo>
                  <a:lnTo>
                    <a:pt x="716071" y="132203"/>
                  </a:lnTo>
                  <a:lnTo>
                    <a:pt x="716071" y="171445"/>
                  </a:lnTo>
                  <a:close/>
                </a:path>
                <a:path w="1861184" h="369569">
                  <a:moveTo>
                    <a:pt x="716071" y="57910"/>
                  </a:moveTo>
                  <a:lnTo>
                    <a:pt x="669209" y="57910"/>
                  </a:lnTo>
                  <a:lnTo>
                    <a:pt x="669209" y="14096"/>
                  </a:lnTo>
                  <a:lnTo>
                    <a:pt x="716071" y="14096"/>
                  </a:lnTo>
                  <a:lnTo>
                    <a:pt x="716071" y="57910"/>
                  </a:lnTo>
                  <a:close/>
                </a:path>
                <a:path w="1861184" h="369569">
                  <a:moveTo>
                    <a:pt x="716071" y="132203"/>
                  </a:moveTo>
                  <a:lnTo>
                    <a:pt x="669209" y="132203"/>
                  </a:lnTo>
                  <a:lnTo>
                    <a:pt x="669209" y="97152"/>
                  </a:lnTo>
                  <a:lnTo>
                    <a:pt x="716071" y="97152"/>
                  </a:lnTo>
                  <a:lnTo>
                    <a:pt x="716071" y="132203"/>
                  </a:lnTo>
                  <a:close/>
                </a:path>
                <a:path w="1861184" h="369569">
                  <a:moveTo>
                    <a:pt x="1162783" y="256025"/>
                  </a:moveTo>
                  <a:lnTo>
                    <a:pt x="1114778" y="256025"/>
                  </a:lnTo>
                  <a:lnTo>
                    <a:pt x="1114778" y="134870"/>
                  </a:lnTo>
                  <a:lnTo>
                    <a:pt x="1058010" y="134870"/>
                  </a:lnTo>
                  <a:lnTo>
                    <a:pt x="1058010" y="93723"/>
                  </a:lnTo>
                  <a:lnTo>
                    <a:pt x="1114778" y="93723"/>
                  </a:lnTo>
                  <a:lnTo>
                    <a:pt x="1114778" y="3809"/>
                  </a:lnTo>
                  <a:lnTo>
                    <a:pt x="1162783" y="3809"/>
                  </a:lnTo>
                  <a:lnTo>
                    <a:pt x="1162783" y="256025"/>
                  </a:lnTo>
                  <a:close/>
                </a:path>
                <a:path w="1861184" h="369569">
                  <a:moveTo>
                    <a:pt x="1068297" y="67054"/>
                  </a:moveTo>
                  <a:lnTo>
                    <a:pt x="885421" y="67054"/>
                  </a:lnTo>
                  <a:lnTo>
                    <a:pt x="885421" y="25907"/>
                  </a:lnTo>
                  <a:lnTo>
                    <a:pt x="1068297" y="25907"/>
                  </a:lnTo>
                  <a:lnTo>
                    <a:pt x="1068297" y="67054"/>
                  </a:lnTo>
                  <a:close/>
                </a:path>
                <a:path w="1861184" h="369569">
                  <a:moveTo>
                    <a:pt x="898756" y="224784"/>
                  </a:moveTo>
                  <a:lnTo>
                    <a:pt x="870563" y="189352"/>
                  </a:lnTo>
                  <a:lnTo>
                    <a:pt x="881388" y="182107"/>
                  </a:lnTo>
                  <a:lnTo>
                    <a:pt x="888588" y="177112"/>
                  </a:lnTo>
                  <a:lnTo>
                    <a:pt x="920735" y="152253"/>
                  </a:lnTo>
                  <a:lnTo>
                    <a:pt x="948856" y="121726"/>
                  </a:lnTo>
                  <a:lnTo>
                    <a:pt x="954381" y="67054"/>
                  </a:lnTo>
                  <a:lnTo>
                    <a:pt x="1002386" y="67054"/>
                  </a:lnTo>
                  <a:lnTo>
                    <a:pt x="1002386" y="103629"/>
                  </a:lnTo>
                  <a:lnTo>
                    <a:pt x="1004291" y="115440"/>
                  </a:lnTo>
                  <a:lnTo>
                    <a:pt x="1034413" y="147544"/>
                  </a:lnTo>
                  <a:lnTo>
                    <a:pt x="1047587" y="156968"/>
                  </a:lnTo>
                  <a:lnTo>
                    <a:pt x="980669" y="156968"/>
                  </a:lnTo>
                  <a:lnTo>
                    <a:pt x="950952" y="185542"/>
                  </a:lnTo>
                  <a:lnTo>
                    <a:pt x="943704" y="191420"/>
                  </a:lnTo>
                  <a:lnTo>
                    <a:pt x="913019" y="214902"/>
                  </a:lnTo>
                  <a:lnTo>
                    <a:pt x="907325" y="218905"/>
                  </a:lnTo>
                  <a:lnTo>
                    <a:pt x="898756" y="224784"/>
                  </a:lnTo>
                  <a:close/>
                </a:path>
                <a:path w="1861184" h="369569">
                  <a:moveTo>
                    <a:pt x="1055343" y="213735"/>
                  </a:moveTo>
                  <a:lnTo>
                    <a:pt x="1019316" y="189066"/>
                  </a:lnTo>
                  <a:lnTo>
                    <a:pt x="982193" y="160016"/>
                  </a:lnTo>
                  <a:lnTo>
                    <a:pt x="981050" y="156968"/>
                  </a:lnTo>
                  <a:lnTo>
                    <a:pt x="1047587" y="156968"/>
                  </a:lnTo>
                  <a:lnTo>
                    <a:pt x="1061213" y="166427"/>
                  </a:lnTo>
                  <a:lnTo>
                    <a:pt x="1066868" y="170255"/>
                  </a:lnTo>
                  <a:lnTo>
                    <a:pt x="1072666" y="174011"/>
                  </a:lnTo>
                  <a:lnTo>
                    <a:pt x="1081251" y="179446"/>
                  </a:lnTo>
                  <a:lnTo>
                    <a:pt x="1055343" y="213735"/>
                  </a:lnTo>
                  <a:close/>
                </a:path>
                <a:path w="1861184" h="369569">
                  <a:moveTo>
                    <a:pt x="1168497" y="354321"/>
                  </a:moveTo>
                  <a:lnTo>
                    <a:pt x="937236" y="354321"/>
                  </a:lnTo>
                  <a:lnTo>
                    <a:pt x="937236" y="235452"/>
                  </a:lnTo>
                  <a:lnTo>
                    <a:pt x="985622" y="235452"/>
                  </a:lnTo>
                  <a:lnTo>
                    <a:pt x="985622" y="313174"/>
                  </a:lnTo>
                  <a:lnTo>
                    <a:pt x="1168497" y="313174"/>
                  </a:lnTo>
                  <a:lnTo>
                    <a:pt x="1168497" y="354321"/>
                  </a:lnTo>
                  <a:close/>
                </a:path>
                <a:path w="1861184" h="369569">
                  <a:moveTo>
                    <a:pt x="1484148" y="215640"/>
                  </a:moveTo>
                  <a:lnTo>
                    <a:pt x="1436143" y="215640"/>
                  </a:lnTo>
                  <a:lnTo>
                    <a:pt x="1436143" y="3809"/>
                  </a:lnTo>
                  <a:lnTo>
                    <a:pt x="1484148" y="3809"/>
                  </a:lnTo>
                  <a:lnTo>
                    <a:pt x="1484148" y="82293"/>
                  </a:lnTo>
                  <a:lnTo>
                    <a:pt x="1530629" y="82293"/>
                  </a:lnTo>
                  <a:lnTo>
                    <a:pt x="1530629" y="124202"/>
                  </a:lnTo>
                  <a:lnTo>
                    <a:pt x="1484148" y="124202"/>
                  </a:lnTo>
                  <a:lnTo>
                    <a:pt x="1484148" y="215640"/>
                  </a:lnTo>
                  <a:close/>
                </a:path>
                <a:path w="1861184" h="369569">
                  <a:moveTo>
                    <a:pt x="1376709" y="368798"/>
                  </a:moveTo>
                  <a:lnTo>
                    <a:pt x="1332323" y="363846"/>
                  </a:lnTo>
                  <a:lnTo>
                    <a:pt x="1289652" y="344567"/>
                  </a:lnTo>
                  <a:lnTo>
                    <a:pt x="1268249" y="309608"/>
                  </a:lnTo>
                  <a:lnTo>
                    <a:pt x="1268249" y="276355"/>
                  </a:lnTo>
                  <a:lnTo>
                    <a:pt x="1289652" y="241396"/>
                  </a:lnTo>
                  <a:lnTo>
                    <a:pt x="1332323" y="222117"/>
                  </a:lnTo>
                  <a:lnTo>
                    <a:pt x="1376709" y="217164"/>
                  </a:lnTo>
                  <a:lnTo>
                    <a:pt x="1391118" y="217242"/>
                  </a:lnTo>
                  <a:lnTo>
                    <a:pt x="1432881" y="225120"/>
                  </a:lnTo>
                  <a:lnTo>
                    <a:pt x="1468861" y="245429"/>
                  </a:lnTo>
                  <a:lnTo>
                    <a:pt x="1476750" y="256406"/>
                  </a:lnTo>
                  <a:lnTo>
                    <a:pt x="1376709" y="256406"/>
                  </a:lnTo>
                  <a:lnTo>
                    <a:pt x="1368160" y="256451"/>
                  </a:lnTo>
                  <a:lnTo>
                    <a:pt x="1323751" y="271265"/>
                  </a:lnTo>
                  <a:lnTo>
                    <a:pt x="1315369" y="282695"/>
                  </a:lnTo>
                  <a:lnTo>
                    <a:pt x="1315369" y="303268"/>
                  </a:lnTo>
                  <a:lnTo>
                    <a:pt x="1357635" y="328351"/>
                  </a:lnTo>
                  <a:lnTo>
                    <a:pt x="1476750" y="329556"/>
                  </a:lnTo>
                  <a:lnTo>
                    <a:pt x="1472742" y="335822"/>
                  </a:lnTo>
                  <a:lnTo>
                    <a:pt x="1440382" y="358393"/>
                  </a:lnTo>
                  <a:lnTo>
                    <a:pt x="1400545" y="368179"/>
                  </a:lnTo>
                  <a:lnTo>
                    <a:pt x="1391118" y="368721"/>
                  </a:lnTo>
                  <a:lnTo>
                    <a:pt x="1376709" y="368798"/>
                  </a:lnTo>
                  <a:close/>
                </a:path>
                <a:path w="1861184" h="369569">
                  <a:moveTo>
                    <a:pt x="1476750" y="329556"/>
                  </a:moveTo>
                  <a:lnTo>
                    <a:pt x="1376709" y="329556"/>
                  </a:lnTo>
                  <a:lnTo>
                    <a:pt x="1385257" y="329512"/>
                  </a:lnTo>
                  <a:lnTo>
                    <a:pt x="1390805" y="329199"/>
                  </a:lnTo>
                  <a:lnTo>
                    <a:pt x="1395782" y="328351"/>
                  </a:lnTo>
                  <a:lnTo>
                    <a:pt x="1414046" y="323841"/>
                  </a:lnTo>
                  <a:lnTo>
                    <a:pt x="1429666" y="314698"/>
                  </a:lnTo>
                  <a:lnTo>
                    <a:pt x="1438048" y="303268"/>
                  </a:lnTo>
                  <a:lnTo>
                    <a:pt x="1438048" y="282695"/>
                  </a:lnTo>
                  <a:lnTo>
                    <a:pt x="1395782" y="257612"/>
                  </a:lnTo>
                  <a:lnTo>
                    <a:pt x="1376709" y="256406"/>
                  </a:lnTo>
                  <a:lnTo>
                    <a:pt x="1476750" y="256406"/>
                  </a:lnTo>
                  <a:lnTo>
                    <a:pt x="1477518" y="257612"/>
                  </a:lnTo>
                  <a:lnTo>
                    <a:pt x="1481996" y="265056"/>
                  </a:lnTo>
                  <a:lnTo>
                    <a:pt x="1484315" y="270455"/>
                  </a:lnTo>
                  <a:lnTo>
                    <a:pt x="1485169" y="276355"/>
                  </a:lnTo>
                  <a:lnTo>
                    <a:pt x="1485169" y="309608"/>
                  </a:lnTo>
                  <a:lnTo>
                    <a:pt x="1484315" y="315507"/>
                  </a:lnTo>
                  <a:lnTo>
                    <a:pt x="1481996" y="320907"/>
                  </a:lnTo>
                  <a:lnTo>
                    <a:pt x="1477481" y="328413"/>
                  </a:lnTo>
                  <a:lnTo>
                    <a:pt x="1476750" y="329556"/>
                  </a:lnTo>
                  <a:close/>
                </a:path>
                <a:path w="1861184" h="369569">
                  <a:moveTo>
                    <a:pt x="1384329" y="192781"/>
                  </a:moveTo>
                  <a:lnTo>
                    <a:pt x="1216693" y="192781"/>
                  </a:lnTo>
                  <a:lnTo>
                    <a:pt x="1216693" y="20192"/>
                  </a:lnTo>
                  <a:lnTo>
                    <a:pt x="1263936" y="20192"/>
                  </a:lnTo>
                  <a:lnTo>
                    <a:pt x="1263936" y="70864"/>
                  </a:lnTo>
                  <a:lnTo>
                    <a:pt x="1384329" y="70864"/>
                  </a:lnTo>
                  <a:lnTo>
                    <a:pt x="1384329" y="110868"/>
                  </a:lnTo>
                  <a:lnTo>
                    <a:pt x="1263936" y="110868"/>
                  </a:lnTo>
                  <a:lnTo>
                    <a:pt x="1263936" y="152777"/>
                  </a:lnTo>
                  <a:lnTo>
                    <a:pt x="1384329" y="152777"/>
                  </a:lnTo>
                  <a:lnTo>
                    <a:pt x="1384329" y="192781"/>
                  </a:lnTo>
                  <a:close/>
                </a:path>
                <a:path w="1861184" h="369569">
                  <a:moveTo>
                    <a:pt x="1384329" y="70864"/>
                  </a:moveTo>
                  <a:lnTo>
                    <a:pt x="1337086" y="70864"/>
                  </a:lnTo>
                  <a:lnTo>
                    <a:pt x="1337086" y="20192"/>
                  </a:lnTo>
                  <a:lnTo>
                    <a:pt x="1384329" y="20192"/>
                  </a:lnTo>
                  <a:lnTo>
                    <a:pt x="1384329" y="70864"/>
                  </a:lnTo>
                  <a:close/>
                </a:path>
                <a:path w="1861184" h="369569">
                  <a:moveTo>
                    <a:pt x="1384329" y="152777"/>
                  </a:moveTo>
                  <a:lnTo>
                    <a:pt x="1337086" y="152777"/>
                  </a:lnTo>
                  <a:lnTo>
                    <a:pt x="1337086" y="110868"/>
                  </a:lnTo>
                  <a:lnTo>
                    <a:pt x="1384329" y="110868"/>
                  </a:lnTo>
                  <a:lnTo>
                    <a:pt x="1384329" y="152777"/>
                  </a:lnTo>
                  <a:close/>
                </a:path>
                <a:path w="1861184" h="369569">
                  <a:moveTo>
                    <a:pt x="1664166" y="38099"/>
                  </a:moveTo>
                  <a:lnTo>
                    <a:pt x="1616161" y="38099"/>
                  </a:lnTo>
                  <a:lnTo>
                    <a:pt x="1616161" y="0"/>
                  </a:lnTo>
                  <a:lnTo>
                    <a:pt x="1664166" y="0"/>
                  </a:lnTo>
                  <a:lnTo>
                    <a:pt x="1664166" y="38099"/>
                  </a:lnTo>
                  <a:close/>
                </a:path>
                <a:path w="1861184" h="369569">
                  <a:moveTo>
                    <a:pt x="1740745" y="78484"/>
                  </a:moveTo>
                  <a:lnTo>
                    <a:pt x="1538058" y="78484"/>
                  </a:lnTo>
                  <a:lnTo>
                    <a:pt x="1538058" y="38099"/>
                  </a:lnTo>
                  <a:lnTo>
                    <a:pt x="1740745" y="38099"/>
                  </a:lnTo>
                  <a:lnTo>
                    <a:pt x="1740745" y="78484"/>
                  </a:lnTo>
                  <a:close/>
                </a:path>
                <a:path w="1861184" h="369569">
                  <a:moveTo>
                    <a:pt x="1640164" y="222498"/>
                  </a:moveTo>
                  <a:lnTo>
                    <a:pt x="1595153" y="214854"/>
                  </a:lnTo>
                  <a:lnTo>
                    <a:pt x="1555965" y="174874"/>
                  </a:lnTo>
                  <a:lnTo>
                    <a:pt x="1555965" y="137537"/>
                  </a:lnTo>
                  <a:lnTo>
                    <a:pt x="1584474" y="102819"/>
                  </a:lnTo>
                  <a:lnTo>
                    <a:pt x="1620543" y="90509"/>
                  </a:lnTo>
                  <a:lnTo>
                    <a:pt x="1640164" y="89913"/>
                  </a:lnTo>
                  <a:lnTo>
                    <a:pt x="1651864" y="89988"/>
                  </a:lnTo>
                  <a:lnTo>
                    <a:pt x="1690955" y="99867"/>
                  </a:lnTo>
                  <a:lnTo>
                    <a:pt x="1719149" y="127631"/>
                  </a:lnTo>
                  <a:lnTo>
                    <a:pt x="1640164" y="127631"/>
                  </a:lnTo>
                  <a:lnTo>
                    <a:pt x="1628779" y="127756"/>
                  </a:lnTo>
                  <a:lnTo>
                    <a:pt x="1621948" y="128631"/>
                  </a:lnTo>
                  <a:lnTo>
                    <a:pt x="1616938" y="131007"/>
                  </a:lnTo>
                  <a:lnTo>
                    <a:pt x="1611018" y="135632"/>
                  </a:lnTo>
                  <a:lnTo>
                    <a:pt x="1601303" y="143633"/>
                  </a:lnTo>
                  <a:lnTo>
                    <a:pt x="1601303" y="168778"/>
                  </a:lnTo>
                  <a:lnTo>
                    <a:pt x="1640164" y="184780"/>
                  </a:lnTo>
                  <a:lnTo>
                    <a:pt x="1719149" y="184780"/>
                  </a:lnTo>
                  <a:lnTo>
                    <a:pt x="1712933" y="196591"/>
                  </a:lnTo>
                  <a:lnTo>
                    <a:pt x="1675786" y="217736"/>
                  </a:lnTo>
                  <a:lnTo>
                    <a:pt x="1651864" y="222424"/>
                  </a:lnTo>
                  <a:lnTo>
                    <a:pt x="1640164" y="222498"/>
                  </a:lnTo>
                  <a:close/>
                </a:path>
                <a:path w="1861184" h="369569">
                  <a:moveTo>
                    <a:pt x="1719149" y="184780"/>
                  </a:moveTo>
                  <a:lnTo>
                    <a:pt x="1640164" y="184780"/>
                  </a:lnTo>
                  <a:lnTo>
                    <a:pt x="1651549" y="184655"/>
                  </a:lnTo>
                  <a:lnTo>
                    <a:pt x="1658380" y="183780"/>
                  </a:lnTo>
                  <a:lnTo>
                    <a:pt x="1663389" y="181405"/>
                  </a:lnTo>
                  <a:lnTo>
                    <a:pt x="1669310" y="176779"/>
                  </a:lnTo>
                  <a:lnTo>
                    <a:pt x="1679025" y="168778"/>
                  </a:lnTo>
                  <a:lnTo>
                    <a:pt x="1679025" y="143633"/>
                  </a:lnTo>
                  <a:lnTo>
                    <a:pt x="1640164" y="127631"/>
                  </a:lnTo>
                  <a:lnTo>
                    <a:pt x="1719149" y="127631"/>
                  </a:lnTo>
                  <a:lnTo>
                    <a:pt x="1724363" y="137537"/>
                  </a:lnTo>
                  <a:lnTo>
                    <a:pt x="1724363" y="174874"/>
                  </a:lnTo>
                  <a:lnTo>
                    <a:pt x="1719149" y="184780"/>
                  </a:lnTo>
                  <a:close/>
                </a:path>
                <a:path w="1861184" h="369569">
                  <a:moveTo>
                    <a:pt x="1707599" y="369179"/>
                  </a:moveTo>
                  <a:lnTo>
                    <a:pt x="1663214" y="364798"/>
                  </a:lnTo>
                  <a:lnTo>
                    <a:pt x="1620540" y="347615"/>
                  </a:lnTo>
                  <a:lnTo>
                    <a:pt x="1598761" y="316165"/>
                  </a:lnTo>
                  <a:lnTo>
                    <a:pt x="1598761" y="285799"/>
                  </a:lnTo>
                  <a:lnTo>
                    <a:pt x="1620540" y="254349"/>
                  </a:lnTo>
                  <a:lnTo>
                    <a:pt x="1663214" y="237166"/>
                  </a:lnTo>
                  <a:lnTo>
                    <a:pt x="1707599" y="232785"/>
                  </a:lnTo>
                  <a:lnTo>
                    <a:pt x="1722008" y="232853"/>
                  </a:lnTo>
                  <a:lnTo>
                    <a:pt x="1763771" y="239824"/>
                  </a:lnTo>
                  <a:lnTo>
                    <a:pt x="1799775" y="257954"/>
                  </a:lnTo>
                  <a:lnTo>
                    <a:pt x="1810791" y="272027"/>
                  </a:lnTo>
                  <a:lnTo>
                    <a:pt x="1693883" y="272027"/>
                  </a:lnTo>
                  <a:lnTo>
                    <a:pt x="1671405" y="276218"/>
                  </a:lnTo>
                  <a:lnTo>
                    <a:pt x="1654641" y="283076"/>
                  </a:lnTo>
                  <a:lnTo>
                    <a:pt x="1645498" y="292600"/>
                  </a:lnTo>
                  <a:lnTo>
                    <a:pt x="1645498" y="309364"/>
                  </a:lnTo>
                  <a:lnTo>
                    <a:pt x="1654641" y="318889"/>
                  </a:lnTo>
                  <a:lnTo>
                    <a:pt x="1671405" y="325746"/>
                  </a:lnTo>
                  <a:lnTo>
                    <a:pt x="1693883" y="329937"/>
                  </a:lnTo>
                  <a:lnTo>
                    <a:pt x="1810791" y="329937"/>
                  </a:lnTo>
                  <a:lnTo>
                    <a:pt x="1808562" y="333176"/>
                  </a:lnTo>
                  <a:lnTo>
                    <a:pt x="1777701" y="357110"/>
                  </a:lnTo>
                  <a:lnTo>
                    <a:pt x="1740040" y="367331"/>
                  </a:lnTo>
                  <a:lnTo>
                    <a:pt x="1722008" y="369111"/>
                  </a:lnTo>
                  <a:lnTo>
                    <a:pt x="1707599" y="369179"/>
                  </a:lnTo>
                  <a:close/>
                </a:path>
                <a:path w="1861184" h="369569">
                  <a:moveTo>
                    <a:pt x="1810791" y="329937"/>
                  </a:moveTo>
                  <a:lnTo>
                    <a:pt x="1721315" y="329937"/>
                  </a:lnTo>
                  <a:lnTo>
                    <a:pt x="1743793" y="325746"/>
                  </a:lnTo>
                  <a:lnTo>
                    <a:pt x="1760557" y="318889"/>
                  </a:lnTo>
                  <a:lnTo>
                    <a:pt x="1769701" y="309364"/>
                  </a:lnTo>
                  <a:lnTo>
                    <a:pt x="1769701" y="292600"/>
                  </a:lnTo>
                  <a:lnTo>
                    <a:pt x="1760557" y="283076"/>
                  </a:lnTo>
                  <a:lnTo>
                    <a:pt x="1743793" y="276218"/>
                  </a:lnTo>
                  <a:lnTo>
                    <a:pt x="1721315" y="272027"/>
                  </a:lnTo>
                  <a:lnTo>
                    <a:pt x="1810791" y="272027"/>
                  </a:lnTo>
                  <a:lnTo>
                    <a:pt x="1813187" y="275506"/>
                  </a:lnTo>
                  <a:lnTo>
                    <a:pt x="1815562" y="280385"/>
                  </a:lnTo>
                  <a:lnTo>
                    <a:pt x="1816437" y="285799"/>
                  </a:lnTo>
                  <a:lnTo>
                    <a:pt x="1816437" y="316165"/>
                  </a:lnTo>
                  <a:lnTo>
                    <a:pt x="1815562" y="321579"/>
                  </a:lnTo>
                  <a:lnTo>
                    <a:pt x="1813187" y="326458"/>
                  </a:lnTo>
                  <a:lnTo>
                    <a:pt x="1810791" y="329937"/>
                  </a:lnTo>
                  <a:close/>
                </a:path>
                <a:path w="1861184" h="369569">
                  <a:moveTo>
                    <a:pt x="1815419" y="227070"/>
                  </a:moveTo>
                  <a:lnTo>
                    <a:pt x="1767796" y="227070"/>
                  </a:lnTo>
                  <a:lnTo>
                    <a:pt x="1767796" y="3809"/>
                  </a:lnTo>
                  <a:lnTo>
                    <a:pt x="1815419" y="3809"/>
                  </a:lnTo>
                  <a:lnTo>
                    <a:pt x="1815419" y="62482"/>
                  </a:lnTo>
                  <a:lnTo>
                    <a:pt x="1861138" y="62482"/>
                  </a:lnTo>
                  <a:lnTo>
                    <a:pt x="1861138" y="103629"/>
                  </a:lnTo>
                  <a:lnTo>
                    <a:pt x="1815419" y="103629"/>
                  </a:lnTo>
                  <a:lnTo>
                    <a:pt x="1815419" y="132965"/>
                  </a:lnTo>
                  <a:lnTo>
                    <a:pt x="1861138" y="132965"/>
                  </a:lnTo>
                  <a:lnTo>
                    <a:pt x="1861138" y="174112"/>
                  </a:lnTo>
                  <a:lnTo>
                    <a:pt x="1815419" y="174112"/>
                  </a:lnTo>
                  <a:lnTo>
                    <a:pt x="1815419" y="227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98126" y="2573956"/>
              <a:ext cx="1861185" cy="369570"/>
            </a:xfrm>
            <a:custGeom>
              <a:avLst/>
              <a:gdLst/>
              <a:ahLst/>
              <a:cxnLst/>
              <a:rect l="l" t="t" r="r" b="b"/>
              <a:pathLst>
                <a:path w="1861184" h="369569">
                  <a:moveTo>
                    <a:pt x="198115" y="200782"/>
                  </a:moveTo>
                  <a:lnTo>
                    <a:pt x="198115" y="242310"/>
                  </a:lnTo>
                  <a:lnTo>
                    <a:pt x="158111" y="242310"/>
                  </a:lnTo>
                  <a:lnTo>
                    <a:pt x="148586" y="313174"/>
                  </a:lnTo>
                  <a:lnTo>
                    <a:pt x="109725" y="313174"/>
                  </a:lnTo>
                  <a:lnTo>
                    <a:pt x="118869" y="242310"/>
                  </a:lnTo>
                  <a:lnTo>
                    <a:pt x="73150" y="242310"/>
                  </a:lnTo>
                  <a:lnTo>
                    <a:pt x="64006" y="313174"/>
                  </a:lnTo>
                  <a:lnTo>
                    <a:pt x="24764" y="313174"/>
                  </a:lnTo>
                  <a:lnTo>
                    <a:pt x="33908" y="242310"/>
                  </a:lnTo>
                  <a:lnTo>
                    <a:pt x="0" y="242310"/>
                  </a:lnTo>
                  <a:lnTo>
                    <a:pt x="0" y="200782"/>
                  </a:lnTo>
                  <a:lnTo>
                    <a:pt x="39623" y="200782"/>
                  </a:lnTo>
                  <a:lnTo>
                    <a:pt x="46480" y="148967"/>
                  </a:lnTo>
                  <a:lnTo>
                    <a:pt x="11810" y="148967"/>
                  </a:lnTo>
                  <a:lnTo>
                    <a:pt x="11810" y="107439"/>
                  </a:lnTo>
                  <a:lnTo>
                    <a:pt x="52195" y="107439"/>
                  </a:lnTo>
                  <a:lnTo>
                    <a:pt x="61339" y="38480"/>
                  </a:lnTo>
                  <a:lnTo>
                    <a:pt x="100581" y="38480"/>
                  </a:lnTo>
                  <a:lnTo>
                    <a:pt x="91437" y="107439"/>
                  </a:lnTo>
                  <a:lnTo>
                    <a:pt x="137156" y="107439"/>
                  </a:lnTo>
                  <a:lnTo>
                    <a:pt x="146300" y="38480"/>
                  </a:lnTo>
                  <a:lnTo>
                    <a:pt x="185161" y="38480"/>
                  </a:lnTo>
                  <a:lnTo>
                    <a:pt x="176017" y="107439"/>
                  </a:lnTo>
                  <a:lnTo>
                    <a:pt x="209925" y="107439"/>
                  </a:lnTo>
                  <a:lnTo>
                    <a:pt x="209925" y="148967"/>
                  </a:lnTo>
                  <a:lnTo>
                    <a:pt x="170683" y="148967"/>
                  </a:lnTo>
                  <a:lnTo>
                    <a:pt x="163444" y="200782"/>
                  </a:lnTo>
                  <a:lnTo>
                    <a:pt x="198115" y="200782"/>
                  </a:lnTo>
                  <a:close/>
                </a:path>
                <a:path w="1861184" h="369569">
                  <a:moveTo>
                    <a:pt x="132203" y="148967"/>
                  </a:moveTo>
                  <a:lnTo>
                    <a:pt x="85341" y="148967"/>
                  </a:lnTo>
                  <a:lnTo>
                    <a:pt x="78103" y="200782"/>
                  </a:lnTo>
                  <a:lnTo>
                    <a:pt x="125345" y="200782"/>
                  </a:lnTo>
                  <a:lnTo>
                    <a:pt x="132203" y="148967"/>
                  </a:lnTo>
                  <a:close/>
                </a:path>
                <a:path w="1861184" h="369569">
                  <a:moveTo>
                    <a:pt x="336986" y="172588"/>
                  </a:moveTo>
                  <a:lnTo>
                    <a:pt x="362512" y="142109"/>
                  </a:lnTo>
                  <a:lnTo>
                    <a:pt x="365941" y="134870"/>
                  </a:lnTo>
                  <a:lnTo>
                    <a:pt x="369370" y="127631"/>
                  </a:lnTo>
                  <a:lnTo>
                    <a:pt x="370132" y="121535"/>
                  </a:lnTo>
                  <a:lnTo>
                    <a:pt x="370894" y="115440"/>
                  </a:lnTo>
                  <a:lnTo>
                    <a:pt x="370894" y="109725"/>
                  </a:lnTo>
                  <a:lnTo>
                    <a:pt x="370894" y="106677"/>
                  </a:lnTo>
                  <a:lnTo>
                    <a:pt x="370894" y="95628"/>
                  </a:lnTo>
                  <a:lnTo>
                    <a:pt x="361941" y="86675"/>
                  </a:lnTo>
                  <a:lnTo>
                    <a:pt x="356431" y="81499"/>
                  </a:lnTo>
                  <a:lnTo>
                    <a:pt x="351439" y="78841"/>
                  </a:lnTo>
                  <a:lnTo>
                    <a:pt x="344126" y="77861"/>
                  </a:lnTo>
                  <a:lnTo>
                    <a:pt x="331652" y="77722"/>
                  </a:lnTo>
                  <a:lnTo>
                    <a:pt x="324032" y="77722"/>
                  </a:lnTo>
                  <a:lnTo>
                    <a:pt x="316603" y="79246"/>
                  </a:lnTo>
                  <a:lnTo>
                    <a:pt x="309173" y="80770"/>
                  </a:lnTo>
                  <a:lnTo>
                    <a:pt x="301934" y="84960"/>
                  </a:lnTo>
                  <a:lnTo>
                    <a:pt x="294696" y="89151"/>
                  </a:lnTo>
                  <a:lnTo>
                    <a:pt x="287647" y="96771"/>
                  </a:lnTo>
                  <a:lnTo>
                    <a:pt x="280599" y="104391"/>
                  </a:lnTo>
                  <a:lnTo>
                    <a:pt x="273741" y="116202"/>
                  </a:lnTo>
                  <a:lnTo>
                    <a:pt x="237166" y="92199"/>
                  </a:lnTo>
                  <a:lnTo>
                    <a:pt x="242119" y="83436"/>
                  </a:lnTo>
                  <a:lnTo>
                    <a:pt x="268217" y="54291"/>
                  </a:lnTo>
                  <a:lnTo>
                    <a:pt x="304134" y="36700"/>
                  </a:lnTo>
                  <a:lnTo>
                    <a:pt x="331271" y="34289"/>
                  </a:lnTo>
                  <a:lnTo>
                    <a:pt x="344969" y="34378"/>
                  </a:lnTo>
                  <a:lnTo>
                    <a:pt x="387300" y="46218"/>
                  </a:lnTo>
                  <a:lnTo>
                    <a:pt x="414898" y="77912"/>
                  </a:lnTo>
                  <a:lnTo>
                    <a:pt x="420042" y="104772"/>
                  </a:lnTo>
                  <a:lnTo>
                    <a:pt x="420042" y="108582"/>
                  </a:lnTo>
                  <a:lnTo>
                    <a:pt x="409945" y="151443"/>
                  </a:lnTo>
                  <a:lnTo>
                    <a:pt x="380419" y="191257"/>
                  </a:lnTo>
                  <a:lnTo>
                    <a:pt x="299649" y="272789"/>
                  </a:lnTo>
                  <a:lnTo>
                    <a:pt x="430328" y="272789"/>
                  </a:lnTo>
                  <a:lnTo>
                    <a:pt x="430328" y="313174"/>
                  </a:lnTo>
                  <a:lnTo>
                    <a:pt x="236023" y="313174"/>
                  </a:lnTo>
                  <a:lnTo>
                    <a:pt x="236023" y="276599"/>
                  </a:lnTo>
                  <a:lnTo>
                    <a:pt x="336986" y="172588"/>
                  </a:lnTo>
                  <a:close/>
                </a:path>
                <a:path w="1861184" h="369569">
                  <a:moveTo>
                    <a:pt x="815510" y="198115"/>
                  </a:moveTo>
                  <a:lnTo>
                    <a:pt x="815510" y="297553"/>
                  </a:lnTo>
                  <a:lnTo>
                    <a:pt x="640635" y="297553"/>
                  </a:lnTo>
                  <a:lnTo>
                    <a:pt x="640635" y="323460"/>
                  </a:lnTo>
                  <a:lnTo>
                    <a:pt x="826177" y="323460"/>
                  </a:lnTo>
                  <a:lnTo>
                    <a:pt x="826177" y="361560"/>
                  </a:lnTo>
                  <a:lnTo>
                    <a:pt x="594154" y="361560"/>
                  </a:lnTo>
                  <a:lnTo>
                    <a:pt x="594154" y="261359"/>
                  </a:lnTo>
                  <a:lnTo>
                    <a:pt x="769029" y="261359"/>
                  </a:lnTo>
                  <a:lnTo>
                    <a:pt x="769029" y="235833"/>
                  </a:lnTo>
                  <a:lnTo>
                    <a:pt x="592249" y="235833"/>
                  </a:lnTo>
                  <a:lnTo>
                    <a:pt x="592249" y="198115"/>
                  </a:lnTo>
                  <a:lnTo>
                    <a:pt x="815510" y="198115"/>
                  </a:lnTo>
                  <a:close/>
                </a:path>
                <a:path w="1861184" h="369569">
                  <a:moveTo>
                    <a:pt x="815510" y="70864"/>
                  </a:moveTo>
                  <a:lnTo>
                    <a:pt x="861991" y="70864"/>
                  </a:lnTo>
                  <a:lnTo>
                    <a:pt x="861991" y="112773"/>
                  </a:lnTo>
                  <a:lnTo>
                    <a:pt x="815510" y="112773"/>
                  </a:lnTo>
                  <a:lnTo>
                    <a:pt x="815510" y="182113"/>
                  </a:lnTo>
                  <a:lnTo>
                    <a:pt x="767505" y="182113"/>
                  </a:lnTo>
                  <a:lnTo>
                    <a:pt x="767505" y="3809"/>
                  </a:lnTo>
                  <a:lnTo>
                    <a:pt x="815510" y="3809"/>
                  </a:lnTo>
                  <a:lnTo>
                    <a:pt x="815510" y="70864"/>
                  </a:lnTo>
                  <a:close/>
                </a:path>
                <a:path w="1861184" h="369569">
                  <a:moveTo>
                    <a:pt x="716071" y="171445"/>
                  </a:moveTo>
                  <a:lnTo>
                    <a:pt x="548435" y="171445"/>
                  </a:lnTo>
                  <a:lnTo>
                    <a:pt x="548435" y="14096"/>
                  </a:lnTo>
                  <a:lnTo>
                    <a:pt x="595297" y="14096"/>
                  </a:lnTo>
                  <a:lnTo>
                    <a:pt x="595297" y="57910"/>
                  </a:lnTo>
                  <a:lnTo>
                    <a:pt x="669209" y="57910"/>
                  </a:lnTo>
                  <a:lnTo>
                    <a:pt x="669209" y="14096"/>
                  </a:lnTo>
                  <a:lnTo>
                    <a:pt x="716071" y="14096"/>
                  </a:lnTo>
                  <a:lnTo>
                    <a:pt x="716071" y="171445"/>
                  </a:lnTo>
                  <a:close/>
                </a:path>
                <a:path w="1861184" h="369569">
                  <a:moveTo>
                    <a:pt x="595297" y="132203"/>
                  </a:moveTo>
                  <a:lnTo>
                    <a:pt x="669209" y="132203"/>
                  </a:lnTo>
                  <a:lnTo>
                    <a:pt x="669209" y="97152"/>
                  </a:lnTo>
                  <a:lnTo>
                    <a:pt x="595297" y="97152"/>
                  </a:lnTo>
                  <a:lnTo>
                    <a:pt x="595297" y="132203"/>
                  </a:lnTo>
                  <a:close/>
                </a:path>
                <a:path w="1861184" h="369569">
                  <a:moveTo>
                    <a:pt x="1114778" y="134870"/>
                  </a:moveTo>
                  <a:lnTo>
                    <a:pt x="1058010" y="134870"/>
                  </a:lnTo>
                  <a:lnTo>
                    <a:pt x="1058010" y="93723"/>
                  </a:lnTo>
                  <a:lnTo>
                    <a:pt x="1114778" y="93723"/>
                  </a:lnTo>
                  <a:lnTo>
                    <a:pt x="1114778" y="3809"/>
                  </a:lnTo>
                  <a:lnTo>
                    <a:pt x="1162783" y="3809"/>
                  </a:lnTo>
                  <a:lnTo>
                    <a:pt x="1162783" y="256025"/>
                  </a:lnTo>
                  <a:lnTo>
                    <a:pt x="1114778" y="256025"/>
                  </a:lnTo>
                  <a:lnTo>
                    <a:pt x="1114778" y="134870"/>
                  </a:lnTo>
                  <a:close/>
                </a:path>
                <a:path w="1861184" h="369569">
                  <a:moveTo>
                    <a:pt x="985622" y="313174"/>
                  </a:moveTo>
                  <a:lnTo>
                    <a:pt x="1168497" y="313174"/>
                  </a:lnTo>
                  <a:lnTo>
                    <a:pt x="1168497" y="354321"/>
                  </a:lnTo>
                  <a:lnTo>
                    <a:pt x="937236" y="354321"/>
                  </a:lnTo>
                  <a:lnTo>
                    <a:pt x="937236" y="235452"/>
                  </a:lnTo>
                  <a:lnTo>
                    <a:pt x="985622" y="235452"/>
                  </a:lnTo>
                  <a:lnTo>
                    <a:pt x="985622" y="313174"/>
                  </a:lnTo>
                  <a:close/>
                </a:path>
                <a:path w="1861184" h="369569">
                  <a:moveTo>
                    <a:pt x="885421" y="25907"/>
                  </a:moveTo>
                  <a:lnTo>
                    <a:pt x="1068297" y="25907"/>
                  </a:lnTo>
                  <a:lnTo>
                    <a:pt x="1068297" y="67054"/>
                  </a:lnTo>
                  <a:lnTo>
                    <a:pt x="1002386" y="67054"/>
                  </a:lnTo>
                  <a:lnTo>
                    <a:pt x="1002386" y="96771"/>
                  </a:lnTo>
                  <a:lnTo>
                    <a:pt x="1002386" y="103629"/>
                  </a:lnTo>
                  <a:lnTo>
                    <a:pt x="1003338" y="109534"/>
                  </a:lnTo>
                  <a:lnTo>
                    <a:pt x="1004291" y="115440"/>
                  </a:lnTo>
                  <a:lnTo>
                    <a:pt x="1007148" y="120583"/>
                  </a:lnTo>
                  <a:lnTo>
                    <a:pt x="1010005" y="125726"/>
                  </a:lnTo>
                  <a:lnTo>
                    <a:pt x="1014768" y="131060"/>
                  </a:lnTo>
                  <a:lnTo>
                    <a:pt x="1019530" y="136394"/>
                  </a:lnTo>
                  <a:lnTo>
                    <a:pt x="1027150" y="142109"/>
                  </a:lnTo>
                  <a:lnTo>
                    <a:pt x="1034413" y="147544"/>
                  </a:lnTo>
                  <a:lnTo>
                    <a:pt x="1066868" y="170255"/>
                  </a:lnTo>
                  <a:lnTo>
                    <a:pt x="1081251" y="179446"/>
                  </a:lnTo>
                  <a:lnTo>
                    <a:pt x="1055343" y="213735"/>
                  </a:lnTo>
                  <a:lnTo>
                    <a:pt x="1019316" y="189066"/>
                  </a:lnTo>
                  <a:lnTo>
                    <a:pt x="996290" y="172588"/>
                  </a:lnTo>
                  <a:lnTo>
                    <a:pt x="989241" y="166302"/>
                  </a:lnTo>
                  <a:lnTo>
                    <a:pt x="982193" y="160016"/>
                  </a:lnTo>
                  <a:lnTo>
                    <a:pt x="981050" y="156968"/>
                  </a:lnTo>
                  <a:lnTo>
                    <a:pt x="980669" y="156968"/>
                  </a:lnTo>
                  <a:lnTo>
                    <a:pt x="979526" y="160397"/>
                  </a:lnTo>
                  <a:lnTo>
                    <a:pt x="950952" y="185542"/>
                  </a:lnTo>
                  <a:lnTo>
                    <a:pt x="943704" y="191420"/>
                  </a:lnTo>
                  <a:lnTo>
                    <a:pt x="913019" y="214902"/>
                  </a:lnTo>
                  <a:lnTo>
                    <a:pt x="898756" y="224784"/>
                  </a:lnTo>
                  <a:lnTo>
                    <a:pt x="870563" y="189352"/>
                  </a:lnTo>
                  <a:lnTo>
                    <a:pt x="881388" y="182107"/>
                  </a:lnTo>
                  <a:lnTo>
                    <a:pt x="888588" y="177112"/>
                  </a:lnTo>
                  <a:lnTo>
                    <a:pt x="920735" y="152253"/>
                  </a:lnTo>
                  <a:lnTo>
                    <a:pt x="943332" y="132584"/>
                  </a:lnTo>
                  <a:lnTo>
                    <a:pt x="954381" y="96771"/>
                  </a:lnTo>
                  <a:lnTo>
                    <a:pt x="954381" y="67054"/>
                  </a:lnTo>
                  <a:lnTo>
                    <a:pt x="885421" y="67054"/>
                  </a:lnTo>
                  <a:lnTo>
                    <a:pt x="885421" y="25907"/>
                  </a:lnTo>
                  <a:close/>
                </a:path>
                <a:path w="1861184" h="369569">
                  <a:moveTo>
                    <a:pt x="1484148" y="82293"/>
                  </a:moveTo>
                  <a:lnTo>
                    <a:pt x="1530629" y="82293"/>
                  </a:lnTo>
                  <a:lnTo>
                    <a:pt x="1530629" y="124202"/>
                  </a:lnTo>
                  <a:lnTo>
                    <a:pt x="1484148" y="124202"/>
                  </a:lnTo>
                  <a:lnTo>
                    <a:pt x="1484148" y="215640"/>
                  </a:lnTo>
                  <a:lnTo>
                    <a:pt x="1436143" y="215640"/>
                  </a:lnTo>
                  <a:lnTo>
                    <a:pt x="1436143" y="3809"/>
                  </a:lnTo>
                  <a:lnTo>
                    <a:pt x="1484148" y="3809"/>
                  </a:lnTo>
                  <a:lnTo>
                    <a:pt x="1484148" y="82293"/>
                  </a:lnTo>
                  <a:close/>
                </a:path>
                <a:path w="1861184" h="369569">
                  <a:moveTo>
                    <a:pt x="1376709" y="368798"/>
                  </a:moveTo>
                  <a:lnTo>
                    <a:pt x="1332323" y="363845"/>
                  </a:lnTo>
                  <a:lnTo>
                    <a:pt x="1289652" y="344567"/>
                  </a:lnTo>
                  <a:lnTo>
                    <a:pt x="1268248" y="309608"/>
                  </a:lnTo>
                  <a:lnTo>
                    <a:pt x="1268126" y="300601"/>
                  </a:lnTo>
                  <a:lnTo>
                    <a:pt x="1268126" y="285361"/>
                  </a:lnTo>
                  <a:lnTo>
                    <a:pt x="1284557" y="245429"/>
                  </a:lnTo>
                  <a:lnTo>
                    <a:pt x="1320536" y="225120"/>
                  </a:lnTo>
                  <a:lnTo>
                    <a:pt x="1362300" y="217242"/>
                  </a:lnTo>
                  <a:lnTo>
                    <a:pt x="1376709" y="217164"/>
                  </a:lnTo>
                  <a:lnTo>
                    <a:pt x="1391118" y="217242"/>
                  </a:lnTo>
                  <a:lnTo>
                    <a:pt x="1432881" y="225120"/>
                  </a:lnTo>
                  <a:lnTo>
                    <a:pt x="1468861" y="245429"/>
                  </a:lnTo>
                  <a:lnTo>
                    <a:pt x="1485291" y="285361"/>
                  </a:lnTo>
                  <a:lnTo>
                    <a:pt x="1485291" y="300601"/>
                  </a:lnTo>
                  <a:lnTo>
                    <a:pt x="1468861" y="340534"/>
                  </a:lnTo>
                  <a:lnTo>
                    <a:pt x="1432881" y="360842"/>
                  </a:lnTo>
                  <a:lnTo>
                    <a:pt x="1391118" y="368721"/>
                  </a:lnTo>
                  <a:lnTo>
                    <a:pt x="1376709" y="368798"/>
                  </a:lnTo>
                  <a:close/>
                </a:path>
                <a:path w="1861184" h="369569">
                  <a:moveTo>
                    <a:pt x="1376709" y="256406"/>
                  </a:moveTo>
                  <a:lnTo>
                    <a:pt x="1339372" y="262121"/>
                  </a:lnTo>
                  <a:lnTo>
                    <a:pt x="1331561" y="266693"/>
                  </a:lnTo>
                  <a:lnTo>
                    <a:pt x="1323751" y="271265"/>
                  </a:lnTo>
                  <a:lnTo>
                    <a:pt x="1319560" y="276980"/>
                  </a:lnTo>
                  <a:lnTo>
                    <a:pt x="1315369" y="282695"/>
                  </a:lnTo>
                  <a:lnTo>
                    <a:pt x="1315369" y="288409"/>
                  </a:lnTo>
                  <a:lnTo>
                    <a:pt x="1315369" y="297553"/>
                  </a:lnTo>
                  <a:lnTo>
                    <a:pt x="1315369" y="303268"/>
                  </a:lnTo>
                  <a:lnTo>
                    <a:pt x="1319560" y="308983"/>
                  </a:lnTo>
                  <a:lnTo>
                    <a:pt x="1323751" y="314698"/>
                  </a:lnTo>
                  <a:lnTo>
                    <a:pt x="1331561" y="319270"/>
                  </a:lnTo>
                  <a:lnTo>
                    <a:pt x="1339372" y="323841"/>
                  </a:lnTo>
                  <a:lnTo>
                    <a:pt x="1350801" y="326699"/>
                  </a:lnTo>
                  <a:lnTo>
                    <a:pt x="1357635" y="328351"/>
                  </a:lnTo>
                  <a:lnTo>
                    <a:pt x="1362612" y="329199"/>
                  </a:lnTo>
                  <a:lnTo>
                    <a:pt x="1368160" y="329512"/>
                  </a:lnTo>
                  <a:lnTo>
                    <a:pt x="1376709" y="329556"/>
                  </a:lnTo>
                  <a:lnTo>
                    <a:pt x="1385257" y="329512"/>
                  </a:lnTo>
                  <a:lnTo>
                    <a:pt x="1390805" y="329199"/>
                  </a:lnTo>
                  <a:lnTo>
                    <a:pt x="1395782" y="328351"/>
                  </a:lnTo>
                  <a:lnTo>
                    <a:pt x="1402616" y="326699"/>
                  </a:lnTo>
                  <a:lnTo>
                    <a:pt x="1414046" y="323841"/>
                  </a:lnTo>
                  <a:lnTo>
                    <a:pt x="1421856" y="319270"/>
                  </a:lnTo>
                  <a:lnTo>
                    <a:pt x="1429666" y="314698"/>
                  </a:lnTo>
                  <a:lnTo>
                    <a:pt x="1433857" y="308983"/>
                  </a:lnTo>
                  <a:lnTo>
                    <a:pt x="1438048" y="303268"/>
                  </a:lnTo>
                  <a:lnTo>
                    <a:pt x="1438048" y="297553"/>
                  </a:lnTo>
                  <a:lnTo>
                    <a:pt x="1438048" y="288409"/>
                  </a:lnTo>
                  <a:lnTo>
                    <a:pt x="1438048" y="282695"/>
                  </a:lnTo>
                  <a:lnTo>
                    <a:pt x="1433857" y="276980"/>
                  </a:lnTo>
                  <a:lnTo>
                    <a:pt x="1429666" y="271265"/>
                  </a:lnTo>
                  <a:lnTo>
                    <a:pt x="1421856" y="266693"/>
                  </a:lnTo>
                  <a:lnTo>
                    <a:pt x="1414046" y="262121"/>
                  </a:lnTo>
                  <a:lnTo>
                    <a:pt x="1402616" y="259264"/>
                  </a:lnTo>
                  <a:lnTo>
                    <a:pt x="1395782" y="257612"/>
                  </a:lnTo>
                  <a:lnTo>
                    <a:pt x="1390805" y="256763"/>
                  </a:lnTo>
                  <a:lnTo>
                    <a:pt x="1385257" y="256451"/>
                  </a:lnTo>
                  <a:lnTo>
                    <a:pt x="1376709" y="256406"/>
                  </a:lnTo>
                  <a:close/>
                </a:path>
                <a:path w="1861184" h="369569">
                  <a:moveTo>
                    <a:pt x="1384329" y="192781"/>
                  </a:moveTo>
                  <a:lnTo>
                    <a:pt x="1216693" y="192781"/>
                  </a:lnTo>
                  <a:lnTo>
                    <a:pt x="1216693" y="20192"/>
                  </a:lnTo>
                  <a:lnTo>
                    <a:pt x="1263936" y="20192"/>
                  </a:lnTo>
                  <a:lnTo>
                    <a:pt x="1263936" y="70864"/>
                  </a:lnTo>
                  <a:lnTo>
                    <a:pt x="1337086" y="70864"/>
                  </a:lnTo>
                  <a:lnTo>
                    <a:pt x="1337086" y="20192"/>
                  </a:lnTo>
                  <a:lnTo>
                    <a:pt x="1384329" y="20192"/>
                  </a:lnTo>
                  <a:lnTo>
                    <a:pt x="1384329" y="192781"/>
                  </a:lnTo>
                  <a:close/>
                </a:path>
                <a:path w="1861184" h="369569">
                  <a:moveTo>
                    <a:pt x="1263936" y="152777"/>
                  </a:moveTo>
                  <a:lnTo>
                    <a:pt x="1337086" y="152777"/>
                  </a:lnTo>
                  <a:lnTo>
                    <a:pt x="1337086" y="110868"/>
                  </a:lnTo>
                  <a:lnTo>
                    <a:pt x="1263936" y="110868"/>
                  </a:lnTo>
                  <a:lnTo>
                    <a:pt x="1263936" y="152777"/>
                  </a:lnTo>
                  <a:close/>
                </a:path>
                <a:path w="1861184" h="369569">
                  <a:moveTo>
                    <a:pt x="1664166" y="38099"/>
                  </a:moveTo>
                  <a:lnTo>
                    <a:pt x="1740745" y="38099"/>
                  </a:lnTo>
                  <a:lnTo>
                    <a:pt x="1740745" y="78484"/>
                  </a:lnTo>
                  <a:lnTo>
                    <a:pt x="1538058" y="78484"/>
                  </a:lnTo>
                  <a:lnTo>
                    <a:pt x="1538058" y="38099"/>
                  </a:lnTo>
                  <a:lnTo>
                    <a:pt x="1616161" y="38099"/>
                  </a:lnTo>
                  <a:lnTo>
                    <a:pt x="1616161" y="0"/>
                  </a:lnTo>
                  <a:lnTo>
                    <a:pt x="1664166" y="0"/>
                  </a:lnTo>
                  <a:lnTo>
                    <a:pt x="1664166" y="38099"/>
                  </a:lnTo>
                  <a:close/>
                </a:path>
                <a:path w="1861184" h="369569">
                  <a:moveTo>
                    <a:pt x="1640164" y="222498"/>
                  </a:moveTo>
                  <a:lnTo>
                    <a:pt x="1595153" y="214854"/>
                  </a:lnTo>
                  <a:lnTo>
                    <a:pt x="1567395" y="196591"/>
                  </a:lnTo>
                  <a:lnTo>
                    <a:pt x="1561680" y="185732"/>
                  </a:lnTo>
                  <a:lnTo>
                    <a:pt x="1555965" y="174874"/>
                  </a:lnTo>
                  <a:lnTo>
                    <a:pt x="1555965" y="162301"/>
                  </a:lnTo>
                  <a:lnTo>
                    <a:pt x="1555965" y="150110"/>
                  </a:lnTo>
                  <a:lnTo>
                    <a:pt x="1555965" y="137537"/>
                  </a:lnTo>
                  <a:lnTo>
                    <a:pt x="1561680" y="126679"/>
                  </a:lnTo>
                  <a:lnTo>
                    <a:pt x="1567395" y="115821"/>
                  </a:lnTo>
                  <a:lnTo>
                    <a:pt x="1578062" y="107629"/>
                  </a:lnTo>
                  <a:lnTo>
                    <a:pt x="1584474" y="102819"/>
                  </a:lnTo>
                  <a:lnTo>
                    <a:pt x="1620543" y="90509"/>
                  </a:lnTo>
                  <a:lnTo>
                    <a:pt x="1640164" y="89913"/>
                  </a:lnTo>
                  <a:lnTo>
                    <a:pt x="1651864" y="89988"/>
                  </a:lnTo>
                  <a:lnTo>
                    <a:pt x="1690955" y="99867"/>
                  </a:lnTo>
                  <a:lnTo>
                    <a:pt x="1712933" y="115821"/>
                  </a:lnTo>
                  <a:lnTo>
                    <a:pt x="1718648" y="126679"/>
                  </a:lnTo>
                  <a:lnTo>
                    <a:pt x="1724363" y="137537"/>
                  </a:lnTo>
                  <a:lnTo>
                    <a:pt x="1724363" y="150110"/>
                  </a:lnTo>
                  <a:lnTo>
                    <a:pt x="1724363" y="162301"/>
                  </a:lnTo>
                  <a:lnTo>
                    <a:pt x="1724363" y="174874"/>
                  </a:lnTo>
                  <a:lnTo>
                    <a:pt x="1718648" y="185732"/>
                  </a:lnTo>
                  <a:lnTo>
                    <a:pt x="1712933" y="196591"/>
                  </a:lnTo>
                  <a:lnTo>
                    <a:pt x="1702265" y="204782"/>
                  </a:lnTo>
                  <a:lnTo>
                    <a:pt x="1695851" y="209592"/>
                  </a:lnTo>
                  <a:lnTo>
                    <a:pt x="1659475" y="221903"/>
                  </a:lnTo>
                  <a:lnTo>
                    <a:pt x="1651864" y="222424"/>
                  </a:lnTo>
                  <a:lnTo>
                    <a:pt x="1640164" y="222498"/>
                  </a:lnTo>
                  <a:close/>
                </a:path>
                <a:path w="1861184" h="369569">
                  <a:moveTo>
                    <a:pt x="1640164" y="127631"/>
                  </a:moveTo>
                  <a:lnTo>
                    <a:pt x="1601303" y="143633"/>
                  </a:lnTo>
                  <a:lnTo>
                    <a:pt x="1601303" y="152396"/>
                  </a:lnTo>
                  <a:lnTo>
                    <a:pt x="1601303" y="160016"/>
                  </a:lnTo>
                  <a:lnTo>
                    <a:pt x="1601303" y="168778"/>
                  </a:lnTo>
                  <a:lnTo>
                    <a:pt x="1611018" y="176779"/>
                  </a:lnTo>
                  <a:lnTo>
                    <a:pt x="1616938" y="181405"/>
                  </a:lnTo>
                  <a:lnTo>
                    <a:pt x="1621948" y="183780"/>
                  </a:lnTo>
                  <a:lnTo>
                    <a:pt x="1628779" y="184655"/>
                  </a:lnTo>
                  <a:lnTo>
                    <a:pt x="1640164" y="184780"/>
                  </a:lnTo>
                  <a:lnTo>
                    <a:pt x="1651549" y="184655"/>
                  </a:lnTo>
                  <a:lnTo>
                    <a:pt x="1658380" y="183780"/>
                  </a:lnTo>
                  <a:lnTo>
                    <a:pt x="1663389" y="181405"/>
                  </a:lnTo>
                  <a:lnTo>
                    <a:pt x="1669309" y="176779"/>
                  </a:lnTo>
                  <a:lnTo>
                    <a:pt x="1679025" y="168778"/>
                  </a:lnTo>
                  <a:lnTo>
                    <a:pt x="1679025" y="160016"/>
                  </a:lnTo>
                  <a:lnTo>
                    <a:pt x="1679025" y="152396"/>
                  </a:lnTo>
                  <a:lnTo>
                    <a:pt x="1679025" y="143633"/>
                  </a:lnTo>
                  <a:lnTo>
                    <a:pt x="1669309" y="135632"/>
                  </a:lnTo>
                  <a:lnTo>
                    <a:pt x="1663389" y="131007"/>
                  </a:lnTo>
                  <a:lnTo>
                    <a:pt x="1658380" y="128631"/>
                  </a:lnTo>
                  <a:lnTo>
                    <a:pt x="1651549" y="127756"/>
                  </a:lnTo>
                  <a:lnTo>
                    <a:pt x="1640164" y="127631"/>
                  </a:lnTo>
                  <a:close/>
                </a:path>
                <a:path w="1861184" h="369569">
                  <a:moveTo>
                    <a:pt x="1707599" y="369179"/>
                  </a:moveTo>
                  <a:lnTo>
                    <a:pt x="1663214" y="364798"/>
                  </a:lnTo>
                  <a:lnTo>
                    <a:pt x="1620540" y="347615"/>
                  </a:lnTo>
                  <a:lnTo>
                    <a:pt x="1598761" y="316165"/>
                  </a:lnTo>
                  <a:lnTo>
                    <a:pt x="1598636" y="307840"/>
                  </a:lnTo>
                  <a:lnTo>
                    <a:pt x="1598636" y="294124"/>
                  </a:lnTo>
                  <a:lnTo>
                    <a:pt x="1615423" y="257954"/>
                  </a:lnTo>
                  <a:lnTo>
                    <a:pt x="1651427" y="239824"/>
                  </a:lnTo>
                  <a:lnTo>
                    <a:pt x="1693190" y="232853"/>
                  </a:lnTo>
                  <a:lnTo>
                    <a:pt x="1707599" y="232785"/>
                  </a:lnTo>
                  <a:lnTo>
                    <a:pt x="1722008" y="232853"/>
                  </a:lnTo>
                  <a:lnTo>
                    <a:pt x="1763771" y="239824"/>
                  </a:lnTo>
                  <a:lnTo>
                    <a:pt x="1799775" y="257954"/>
                  </a:lnTo>
                  <a:lnTo>
                    <a:pt x="1816562" y="294124"/>
                  </a:lnTo>
                  <a:lnTo>
                    <a:pt x="1816562" y="307840"/>
                  </a:lnTo>
                  <a:lnTo>
                    <a:pt x="1799775" y="344010"/>
                  </a:lnTo>
                  <a:lnTo>
                    <a:pt x="1763771" y="362140"/>
                  </a:lnTo>
                  <a:lnTo>
                    <a:pt x="1722008" y="369111"/>
                  </a:lnTo>
                  <a:lnTo>
                    <a:pt x="1707599" y="369179"/>
                  </a:lnTo>
                  <a:close/>
                </a:path>
                <a:path w="1861184" h="369569">
                  <a:moveTo>
                    <a:pt x="1707599" y="272027"/>
                  </a:moveTo>
                  <a:lnTo>
                    <a:pt x="1693883" y="272027"/>
                  </a:lnTo>
                  <a:lnTo>
                    <a:pt x="1682644" y="274122"/>
                  </a:lnTo>
                  <a:lnTo>
                    <a:pt x="1671405" y="276218"/>
                  </a:lnTo>
                  <a:lnTo>
                    <a:pt x="1663023" y="279647"/>
                  </a:lnTo>
                  <a:lnTo>
                    <a:pt x="1654641" y="283075"/>
                  </a:lnTo>
                  <a:lnTo>
                    <a:pt x="1650069" y="287838"/>
                  </a:lnTo>
                  <a:lnTo>
                    <a:pt x="1645498" y="292600"/>
                  </a:lnTo>
                  <a:lnTo>
                    <a:pt x="1645498" y="297934"/>
                  </a:lnTo>
                  <a:lnTo>
                    <a:pt x="1645498" y="304030"/>
                  </a:lnTo>
                  <a:lnTo>
                    <a:pt x="1645498" y="309364"/>
                  </a:lnTo>
                  <a:lnTo>
                    <a:pt x="1650069" y="314126"/>
                  </a:lnTo>
                  <a:lnTo>
                    <a:pt x="1654641" y="318889"/>
                  </a:lnTo>
                  <a:lnTo>
                    <a:pt x="1663023" y="322318"/>
                  </a:lnTo>
                  <a:lnTo>
                    <a:pt x="1671405" y="325746"/>
                  </a:lnTo>
                  <a:lnTo>
                    <a:pt x="1682644" y="327842"/>
                  </a:lnTo>
                  <a:lnTo>
                    <a:pt x="1693883" y="329937"/>
                  </a:lnTo>
                  <a:lnTo>
                    <a:pt x="1707599" y="329937"/>
                  </a:lnTo>
                  <a:lnTo>
                    <a:pt x="1721315" y="329937"/>
                  </a:lnTo>
                  <a:lnTo>
                    <a:pt x="1732554" y="327842"/>
                  </a:lnTo>
                  <a:lnTo>
                    <a:pt x="1743793" y="325746"/>
                  </a:lnTo>
                  <a:lnTo>
                    <a:pt x="1752175" y="322318"/>
                  </a:lnTo>
                  <a:lnTo>
                    <a:pt x="1760557" y="318889"/>
                  </a:lnTo>
                  <a:lnTo>
                    <a:pt x="1765129" y="314126"/>
                  </a:lnTo>
                  <a:lnTo>
                    <a:pt x="1769700" y="309364"/>
                  </a:lnTo>
                  <a:lnTo>
                    <a:pt x="1769700" y="304030"/>
                  </a:lnTo>
                  <a:lnTo>
                    <a:pt x="1769700" y="297934"/>
                  </a:lnTo>
                  <a:lnTo>
                    <a:pt x="1769700" y="292600"/>
                  </a:lnTo>
                  <a:lnTo>
                    <a:pt x="1765129" y="287838"/>
                  </a:lnTo>
                  <a:lnTo>
                    <a:pt x="1760557" y="283075"/>
                  </a:lnTo>
                  <a:lnTo>
                    <a:pt x="1752175" y="279647"/>
                  </a:lnTo>
                  <a:lnTo>
                    <a:pt x="1743793" y="276218"/>
                  </a:lnTo>
                  <a:lnTo>
                    <a:pt x="1732554" y="274122"/>
                  </a:lnTo>
                  <a:lnTo>
                    <a:pt x="1721315" y="272027"/>
                  </a:lnTo>
                  <a:lnTo>
                    <a:pt x="1707599" y="272027"/>
                  </a:lnTo>
                  <a:close/>
                </a:path>
                <a:path w="1861184" h="369569">
                  <a:moveTo>
                    <a:pt x="1815419" y="62482"/>
                  </a:moveTo>
                  <a:lnTo>
                    <a:pt x="1861138" y="62482"/>
                  </a:lnTo>
                  <a:lnTo>
                    <a:pt x="1861138" y="103629"/>
                  </a:lnTo>
                  <a:lnTo>
                    <a:pt x="1815419" y="103629"/>
                  </a:lnTo>
                  <a:lnTo>
                    <a:pt x="1815419" y="132965"/>
                  </a:lnTo>
                  <a:lnTo>
                    <a:pt x="1861138" y="132965"/>
                  </a:lnTo>
                  <a:lnTo>
                    <a:pt x="1861138" y="174112"/>
                  </a:lnTo>
                  <a:lnTo>
                    <a:pt x="1815419" y="174112"/>
                  </a:lnTo>
                  <a:lnTo>
                    <a:pt x="1815419" y="227070"/>
                  </a:lnTo>
                  <a:lnTo>
                    <a:pt x="1767796" y="227070"/>
                  </a:lnTo>
                  <a:lnTo>
                    <a:pt x="1767796" y="3809"/>
                  </a:lnTo>
                  <a:lnTo>
                    <a:pt x="1815419" y="3809"/>
                  </a:lnTo>
                  <a:lnTo>
                    <a:pt x="1815419" y="62482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18627" y="9778876"/>
            <a:ext cx="101724" cy="1691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04683" y="10098909"/>
            <a:ext cx="123440" cy="1691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627" y="9778876"/>
            <a:ext cx="101724" cy="1691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5826" y="10098909"/>
            <a:ext cx="116354" cy="1723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106686" y="6095695"/>
            <a:ext cx="4000500" cy="50165"/>
          </a:xfrm>
          <a:custGeom>
            <a:avLst/>
            <a:gdLst/>
            <a:ahLst/>
            <a:cxnLst/>
            <a:rect l="l" t="t" r="r" b="b"/>
            <a:pathLst>
              <a:path w="4000500" h="50164">
                <a:moveTo>
                  <a:pt x="4000500" y="50006"/>
                </a:moveTo>
                <a:lnTo>
                  <a:pt x="0" y="50006"/>
                </a:lnTo>
                <a:lnTo>
                  <a:pt x="0" y="0"/>
                </a:lnTo>
                <a:lnTo>
                  <a:pt x="4000500" y="0"/>
                </a:lnTo>
                <a:lnTo>
                  <a:pt x="4000500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96134" y="6791294"/>
            <a:ext cx="1114425" cy="50165"/>
          </a:xfrm>
          <a:custGeom>
            <a:avLst/>
            <a:gdLst/>
            <a:ahLst/>
            <a:cxnLst/>
            <a:rect l="l" t="t" r="r" b="b"/>
            <a:pathLst>
              <a:path w="1114425" h="50165">
                <a:moveTo>
                  <a:pt x="1114424" y="50006"/>
                </a:moveTo>
                <a:lnTo>
                  <a:pt x="0" y="50006"/>
                </a:lnTo>
                <a:lnTo>
                  <a:pt x="0" y="0"/>
                </a:lnTo>
                <a:lnTo>
                  <a:pt x="1114424" y="0"/>
                </a:lnTo>
                <a:lnTo>
                  <a:pt x="1114424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5583" y="7486894"/>
            <a:ext cx="1114425" cy="50165"/>
          </a:xfrm>
          <a:custGeom>
            <a:avLst/>
            <a:gdLst/>
            <a:ahLst/>
            <a:cxnLst/>
            <a:rect l="l" t="t" r="r" b="b"/>
            <a:pathLst>
              <a:path w="1114425" h="50165">
                <a:moveTo>
                  <a:pt x="1114424" y="50006"/>
                </a:moveTo>
                <a:lnTo>
                  <a:pt x="0" y="50006"/>
                </a:lnTo>
                <a:lnTo>
                  <a:pt x="0" y="0"/>
                </a:lnTo>
                <a:lnTo>
                  <a:pt x="1114424" y="0"/>
                </a:lnTo>
                <a:lnTo>
                  <a:pt x="1114424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75032" y="8182494"/>
            <a:ext cx="1114425" cy="50165"/>
          </a:xfrm>
          <a:custGeom>
            <a:avLst/>
            <a:gdLst/>
            <a:ahLst/>
            <a:cxnLst/>
            <a:rect l="l" t="t" r="r" b="b"/>
            <a:pathLst>
              <a:path w="1114425" h="50165">
                <a:moveTo>
                  <a:pt x="1114424" y="50006"/>
                </a:moveTo>
                <a:lnTo>
                  <a:pt x="0" y="50006"/>
                </a:lnTo>
                <a:lnTo>
                  <a:pt x="0" y="0"/>
                </a:lnTo>
                <a:lnTo>
                  <a:pt x="1114424" y="0"/>
                </a:lnTo>
                <a:lnTo>
                  <a:pt x="1114424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4481" y="8878093"/>
            <a:ext cx="1114425" cy="50165"/>
          </a:xfrm>
          <a:custGeom>
            <a:avLst/>
            <a:gdLst/>
            <a:ahLst/>
            <a:cxnLst/>
            <a:rect l="l" t="t" r="r" b="b"/>
            <a:pathLst>
              <a:path w="1114425" h="50165">
                <a:moveTo>
                  <a:pt x="1114424" y="50006"/>
                </a:moveTo>
                <a:lnTo>
                  <a:pt x="0" y="50006"/>
                </a:lnTo>
                <a:lnTo>
                  <a:pt x="0" y="0"/>
                </a:lnTo>
                <a:lnTo>
                  <a:pt x="1114424" y="0"/>
                </a:lnTo>
                <a:lnTo>
                  <a:pt x="1114424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3930" y="9573693"/>
            <a:ext cx="1114425" cy="50165"/>
          </a:xfrm>
          <a:custGeom>
            <a:avLst/>
            <a:gdLst/>
            <a:ahLst/>
            <a:cxnLst/>
            <a:rect l="l" t="t" r="r" b="b"/>
            <a:pathLst>
              <a:path w="1114425" h="50165">
                <a:moveTo>
                  <a:pt x="1114424" y="50006"/>
                </a:moveTo>
                <a:lnTo>
                  <a:pt x="0" y="50006"/>
                </a:lnTo>
                <a:lnTo>
                  <a:pt x="0" y="0"/>
                </a:lnTo>
                <a:lnTo>
                  <a:pt x="1114424" y="0"/>
                </a:lnTo>
                <a:lnTo>
                  <a:pt x="1114424" y="5000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5970" y="6097554"/>
            <a:ext cx="50165" cy="750570"/>
          </a:xfrm>
          <a:custGeom>
            <a:avLst/>
            <a:gdLst/>
            <a:ahLst/>
            <a:cxnLst/>
            <a:rect l="l" t="t" r="r" b="b"/>
            <a:pathLst>
              <a:path w="50165" h="750570">
                <a:moveTo>
                  <a:pt x="0" y="750093"/>
                </a:moveTo>
                <a:lnTo>
                  <a:pt x="0" y="0"/>
                </a:lnTo>
                <a:lnTo>
                  <a:pt x="50006" y="0"/>
                </a:lnTo>
                <a:lnTo>
                  <a:pt x="50006" y="750093"/>
                </a:lnTo>
                <a:lnTo>
                  <a:pt x="0" y="750093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3734" y="8185098"/>
            <a:ext cx="50165" cy="750570"/>
          </a:xfrm>
          <a:custGeom>
            <a:avLst/>
            <a:gdLst/>
            <a:ahLst/>
            <a:cxnLst/>
            <a:rect l="l" t="t" r="r" b="b"/>
            <a:pathLst>
              <a:path w="50164" h="750570">
                <a:moveTo>
                  <a:pt x="0" y="750093"/>
                </a:moveTo>
                <a:lnTo>
                  <a:pt x="0" y="0"/>
                </a:lnTo>
                <a:lnTo>
                  <a:pt x="50006" y="0"/>
                </a:lnTo>
                <a:lnTo>
                  <a:pt x="50006" y="750093"/>
                </a:lnTo>
                <a:lnTo>
                  <a:pt x="0" y="750093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7813" y="7478560"/>
            <a:ext cx="50165" cy="750570"/>
          </a:xfrm>
          <a:custGeom>
            <a:avLst/>
            <a:gdLst/>
            <a:ahLst/>
            <a:cxnLst/>
            <a:rect l="l" t="t" r="r" b="b"/>
            <a:pathLst>
              <a:path w="50164" h="750570">
                <a:moveTo>
                  <a:pt x="0" y="750093"/>
                </a:moveTo>
                <a:lnTo>
                  <a:pt x="0" y="0"/>
                </a:lnTo>
                <a:lnTo>
                  <a:pt x="50006" y="0"/>
                </a:lnTo>
                <a:lnTo>
                  <a:pt x="50006" y="750093"/>
                </a:lnTo>
                <a:lnTo>
                  <a:pt x="0" y="750093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1891" y="6793679"/>
            <a:ext cx="50165" cy="750570"/>
          </a:xfrm>
          <a:custGeom>
            <a:avLst/>
            <a:gdLst/>
            <a:ahLst/>
            <a:cxnLst/>
            <a:rect l="l" t="t" r="r" b="b"/>
            <a:pathLst>
              <a:path w="50164" h="750570">
                <a:moveTo>
                  <a:pt x="0" y="750093"/>
                </a:moveTo>
                <a:lnTo>
                  <a:pt x="0" y="0"/>
                </a:lnTo>
                <a:lnTo>
                  <a:pt x="50006" y="0"/>
                </a:lnTo>
                <a:lnTo>
                  <a:pt x="50006" y="750093"/>
                </a:lnTo>
                <a:lnTo>
                  <a:pt x="0" y="750093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9656" y="8879284"/>
            <a:ext cx="50165" cy="750570"/>
          </a:xfrm>
          <a:custGeom>
            <a:avLst/>
            <a:gdLst/>
            <a:ahLst/>
            <a:cxnLst/>
            <a:rect l="l" t="t" r="r" b="b"/>
            <a:pathLst>
              <a:path w="50164" h="750570">
                <a:moveTo>
                  <a:pt x="0" y="750093"/>
                </a:moveTo>
                <a:lnTo>
                  <a:pt x="0" y="0"/>
                </a:lnTo>
                <a:lnTo>
                  <a:pt x="50006" y="0"/>
                </a:lnTo>
                <a:lnTo>
                  <a:pt x="50006" y="750093"/>
                </a:lnTo>
                <a:lnTo>
                  <a:pt x="0" y="750093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5577" y="9570369"/>
            <a:ext cx="50165" cy="716915"/>
          </a:xfrm>
          <a:custGeom>
            <a:avLst/>
            <a:gdLst/>
            <a:ahLst/>
            <a:cxnLst/>
            <a:rect l="l" t="t" r="r" b="b"/>
            <a:pathLst>
              <a:path w="50165" h="716915">
                <a:moveTo>
                  <a:pt x="50006" y="0"/>
                </a:moveTo>
                <a:lnTo>
                  <a:pt x="50006" y="716630"/>
                </a:lnTo>
                <a:lnTo>
                  <a:pt x="0" y="716630"/>
                </a:lnTo>
                <a:lnTo>
                  <a:pt x="0" y="0"/>
                </a:lnTo>
                <a:lnTo>
                  <a:pt x="50006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099" y="1502914"/>
            <a:ext cx="2539801" cy="437807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3805903" y="863069"/>
            <a:ext cx="3805554" cy="3336290"/>
          </a:xfrm>
          <a:custGeom>
            <a:avLst/>
            <a:gdLst/>
            <a:ahLst/>
            <a:cxnLst/>
            <a:rect l="l" t="t" r="r" b="b"/>
            <a:pathLst>
              <a:path w="3805554" h="3336290">
                <a:moveTo>
                  <a:pt x="1662442" y="3336182"/>
                </a:moveTo>
                <a:lnTo>
                  <a:pt x="1611162" y="3335303"/>
                </a:lnTo>
                <a:lnTo>
                  <a:pt x="1560196" y="3332857"/>
                </a:lnTo>
                <a:lnTo>
                  <a:pt x="1509571" y="3328865"/>
                </a:lnTo>
                <a:lnTo>
                  <a:pt x="1459313" y="3323347"/>
                </a:lnTo>
                <a:lnTo>
                  <a:pt x="1409448" y="3316326"/>
                </a:lnTo>
                <a:lnTo>
                  <a:pt x="1360003" y="3307821"/>
                </a:lnTo>
                <a:lnTo>
                  <a:pt x="1311005" y="3297854"/>
                </a:lnTo>
                <a:lnTo>
                  <a:pt x="1262479" y="3286446"/>
                </a:lnTo>
                <a:lnTo>
                  <a:pt x="1214454" y="3273618"/>
                </a:lnTo>
                <a:lnTo>
                  <a:pt x="1166954" y="3259392"/>
                </a:lnTo>
                <a:lnTo>
                  <a:pt x="1120007" y="3243788"/>
                </a:lnTo>
                <a:lnTo>
                  <a:pt x="1073639" y="3226827"/>
                </a:lnTo>
                <a:lnTo>
                  <a:pt x="1027877" y="3208530"/>
                </a:lnTo>
                <a:lnTo>
                  <a:pt x="982747" y="3188919"/>
                </a:lnTo>
                <a:lnTo>
                  <a:pt x="938276" y="3168015"/>
                </a:lnTo>
                <a:lnTo>
                  <a:pt x="894490" y="3145838"/>
                </a:lnTo>
                <a:lnTo>
                  <a:pt x="851416" y="3122410"/>
                </a:lnTo>
                <a:lnTo>
                  <a:pt x="809080" y="3097752"/>
                </a:lnTo>
                <a:lnTo>
                  <a:pt x="767509" y="3071885"/>
                </a:lnTo>
                <a:lnTo>
                  <a:pt x="726730" y="3044829"/>
                </a:lnTo>
                <a:lnTo>
                  <a:pt x="686768" y="3016607"/>
                </a:lnTo>
                <a:lnTo>
                  <a:pt x="647651" y="2987239"/>
                </a:lnTo>
                <a:lnTo>
                  <a:pt x="609405" y="2956746"/>
                </a:lnTo>
                <a:lnTo>
                  <a:pt x="573002" y="2925965"/>
                </a:lnTo>
                <a:lnTo>
                  <a:pt x="537476" y="2894155"/>
                </a:lnTo>
                <a:lnTo>
                  <a:pt x="502851" y="2861336"/>
                </a:lnTo>
                <a:lnTo>
                  <a:pt x="469152" y="2827527"/>
                </a:lnTo>
                <a:lnTo>
                  <a:pt x="436404" y="2792746"/>
                </a:lnTo>
                <a:lnTo>
                  <a:pt x="404631" y="2757012"/>
                </a:lnTo>
                <a:lnTo>
                  <a:pt x="373859" y="2720344"/>
                </a:lnTo>
                <a:lnTo>
                  <a:pt x="344113" y="2682762"/>
                </a:lnTo>
                <a:lnTo>
                  <a:pt x="315418" y="2644284"/>
                </a:lnTo>
                <a:lnTo>
                  <a:pt x="287798" y="2604929"/>
                </a:lnTo>
                <a:lnTo>
                  <a:pt x="261279" y="2564717"/>
                </a:lnTo>
                <a:lnTo>
                  <a:pt x="235886" y="2523666"/>
                </a:lnTo>
                <a:lnTo>
                  <a:pt x="211643" y="2481795"/>
                </a:lnTo>
                <a:lnTo>
                  <a:pt x="188576" y="2439123"/>
                </a:lnTo>
                <a:lnTo>
                  <a:pt x="166709" y="2395670"/>
                </a:lnTo>
                <a:lnTo>
                  <a:pt x="146067" y="2351453"/>
                </a:lnTo>
                <a:lnTo>
                  <a:pt x="126676" y="2306493"/>
                </a:lnTo>
                <a:lnTo>
                  <a:pt x="108560" y="2260807"/>
                </a:lnTo>
                <a:lnTo>
                  <a:pt x="91744" y="2214416"/>
                </a:lnTo>
                <a:lnTo>
                  <a:pt x="76254" y="2167338"/>
                </a:lnTo>
                <a:lnTo>
                  <a:pt x="62113" y="2119592"/>
                </a:lnTo>
                <a:lnTo>
                  <a:pt x="49348" y="2071197"/>
                </a:lnTo>
                <a:lnTo>
                  <a:pt x="37983" y="2022172"/>
                </a:lnTo>
                <a:lnTo>
                  <a:pt x="28043" y="1972535"/>
                </a:lnTo>
                <a:lnTo>
                  <a:pt x="19553" y="1922307"/>
                </a:lnTo>
                <a:lnTo>
                  <a:pt x="12538" y="1871506"/>
                </a:lnTo>
                <a:lnTo>
                  <a:pt x="7333" y="1823465"/>
                </a:lnTo>
                <a:lnTo>
                  <a:pt x="3519" y="1775596"/>
                </a:lnTo>
                <a:lnTo>
                  <a:pt x="1080" y="1727920"/>
                </a:lnTo>
                <a:lnTo>
                  <a:pt x="0" y="1680457"/>
                </a:lnTo>
                <a:lnTo>
                  <a:pt x="262" y="1633229"/>
                </a:lnTo>
                <a:lnTo>
                  <a:pt x="1850" y="1586255"/>
                </a:lnTo>
                <a:lnTo>
                  <a:pt x="4749" y="1539557"/>
                </a:lnTo>
                <a:lnTo>
                  <a:pt x="8942" y="1493156"/>
                </a:lnTo>
                <a:lnTo>
                  <a:pt x="14412" y="1447071"/>
                </a:lnTo>
                <a:lnTo>
                  <a:pt x="21145" y="1401323"/>
                </a:lnTo>
                <a:lnTo>
                  <a:pt x="29124" y="1355934"/>
                </a:lnTo>
                <a:lnTo>
                  <a:pt x="38332" y="1310923"/>
                </a:lnTo>
                <a:lnTo>
                  <a:pt x="48753" y="1266313"/>
                </a:lnTo>
                <a:lnTo>
                  <a:pt x="60372" y="1222122"/>
                </a:lnTo>
                <a:lnTo>
                  <a:pt x="73172" y="1178372"/>
                </a:lnTo>
                <a:lnTo>
                  <a:pt x="87137" y="1135083"/>
                </a:lnTo>
                <a:lnTo>
                  <a:pt x="102251" y="1092277"/>
                </a:lnTo>
                <a:lnTo>
                  <a:pt x="118498" y="1049973"/>
                </a:lnTo>
                <a:lnTo>
                  <a:pt x="135862" y="1008193"/>
                </a:lnTo>
                <a:lnTo>
                  <a:pt x="154326" y="966957"/>
                </a:lnTo>
                <a:lnTo>
                  <a:pt x="173874" y="926286"/>
                </a:lnTo>
                <a:lnTo>
                  <a:pt x="194491" y="886200"/>
                </a:lnTo>
                <a:lnTo>
                  <a:pt x="216160" y="846721"/>
                </a:lnTo>
                <a:lnTo>
                  <a:pt x="238865" y="807868"/>
                </a:lnTo>
                <a:lnTo>
                  <a:pt x="262590" y="769662"/>
                </a:lnTo>
                <a:lnTo>
                  <a:pt x="287318" y="732125"/>
                </a:lnTo>
                <a:lnTo>
                  <a:pt x="313034" y="695276"/>
                </a:lnTo>
                <a:lnTo>
                  <a:pt x="339722" y="659137"/>
                </a:lnTo>
                <a:lnTo>
                  <a:pt x="367364" y="623728"/>
                </a:lnTo>
                <a:lnTo>
                  <a:pt x="395947" y="589070"/>
                </a:lnTo>
                <a:lnTo>
                  <a:pt x="425452" y="555183"/>
                </a:lnTo>
                <a:lnTo>
                  <a:pt x="455864" y="522088"/>
                </a:lnTo>
                <a:lnTo>
                  <a:pt x="487166" y="489806"/>
                </a:lnTo>
                <a:lnTo>
                  <a:pt x="519344" y="458358"/>
                </a:lnTo>
                <a:lnTo>
                  <a:pt x="552380" y="427763"/>
                </a:lnTo>
                <a:lnTo>
                  <a:pt x="586258" y="398044"/>
                </a:lnTo>
                <a:lnTo>
                  <a:pt x="620963" y="369219"/>
                </a:lnTo>
                <a:lnTo>
                  <a:pt x="656478" y="341311"/>
                </a:lnTo>
                <a:lnTo>
                  <a:pt x="692786" y="314339"/>
                </a:lnTo>
                <a:lnTo>
                  <a:pt x="729873" y="288325"/>
                </a:lnTo>
                <a:lnTo>
                  <a:pt x="767721" y="263289"/>
                </a:lnTo>
                <a:lnTo>
                  <a:pt x="806315" y="239251"/>
                </a:lnTo>
                <a:lnTo>
                  <a:pt x="845638" y="216233"/>
                </a:lnTo>
                <a:lnTo>
                  <a:pt x="885675" y="194255"/>
                </a:lnTo>
                <a:lnTo>
                  <a:pt x="926409" y="173337"/>
                </a:lnTo>
                <a:lnTo>
                  <a:pt x="967824" y="153501"/>
                </a:lnTo>
                <a:lnTo>
                  <a:pt x="1009904" y="134767"/>
                </a:lnTo>
                <a:lnTo>
                  <a:pt x="1052632" y="117156"/>
                </a:lnTo>
                <a:lnTo>
                  <a:pt x="1095993" y="100688"/>
                </a:lnTo>
                <a:lnTo>
                  <a:pt x="1139971" y="85384"/>
                </a:lnTo>
                <a:lnTo>
                  <a:pt x="1184549" y="71265"/>
                </a:lnTo>
                <a:lnTo>
                  <a:pt x="1229711" y="58351"/>
                </a:lnTo>
                <a:lnTo>
                  <a:pt x="1275442" y="46663"/>
                </a:lnTo>
                <a:lnTo>
                  <a:pt x="1321724" y="36221"/>
                </a:lnTo>
                <a:lnTo>
                  <a:pt x="1368543" y="27047"/>
                </a:lnTo>
                <a:lnTo>
                  <a:pt x="1415880" y="19161"/>
                </a:lnTo>
                <a:lnTo>
                  <a:pt x="1463722" y="12584"/>
                </a:lnTo>
                <a:lnTo>
                  <a:pt x="1514676" y="7102"/>
                </a:lnTo>
                <a:lnTo>
                  <a:pt x="1565432" y="3191"/>
                </a:lnTo>
                <a:lnTo>
                  <a:pt x="1615966" y="830"/>
                </a:lnTo>
                <a:lnTo>
                  <a:pt x="1666252" y="0"/>
                </a:lnTo>
                <a:lnTo>
                  <a:pt x="1716268" y="681"/>
                </a:lnTo>
                <a:lnTo>
                  <a:pt x="1765987" y="2854"/>
                </a:lnTo>
                <a:lnTo>
                  <a:pt x="1815386" y="6499"/>
                </a:lnTo>
                <a:lnTo>
                  <a:pt x="1864441" y="11596"/>
                </a:lnTo>
                <a:lnTo>
                  <a:pt x="1913125" y="18127"/>
                </a:lnTo>
                <a:lnTo>
                  <a:pt x="1961416" y="26071"/>
                </a:lnTo>
                <a:lnTo>
                  <a:pt x="2009288" y="35409"/>
                </a:lnTo>
                <a:lnTo>
                  <a:pt x="2056718" y="46121"/>
                </a:lnTo>
                <a:lnTo>
                  <a:pt x="2103680" y="58187"/>
                </a:lnTo>
                <a:lnTo>
                  <a:pt x="2150150" y="71589"/>
                </a:lnTo>
                <a:lnTo>
                  <a:pt x="2196103" y="86306"/>
                </a:lnTo>
                <a:lnTo>
                  <a:pt x="2241515" y="102320"/>
                </a:lnTo>
                <a:lnTo>
                  <a:pt x="2286362" y="119609"/>
                </a:lnTo>
                <a:lnTo>
                  <a:pt x="2330619" y="138155"/>
                </a:lnTo>
                <a:lnTo>
                  <a:pt x="2374261" y="157939"/>
                </a:lnTo>
                <a:lnTo>
                  <a:pt x="2417265" y="178940"/>
                </a:lnTo>
                <a:lnTo>
                  <a:pt x="2459605" y="201139"/>
                </a:lnTo>
                <a:lnTo>
                  <a:pt x="2501256" y="224516"/>
                </a:lnTo>
                <a:lnTo>
                  <a:pt x="2542195" y="249052"/>
                </a:lnTo>
                <a:lnTo>
                  <a:pt x="2582397" y="274728"/>
                </a:lnTo>
                <a:lnTo>
                  <a:pt x="2621838" y="301523"/>
                </a:lnTo>
                <a:lnTo>
                  <a:pt x="2660492" y="329418"/>
                </a:lnTo>
                <a:lnTo>
                  <a:pt x="2699320" y="359170"/>
                </a:lnTo>
                <a:lnTo>
                  <a:pt x="2737269" y="390041"/>
                </a:lnTo>
                <a:lnTo>
                  <a:pt x="2774310" y="422008"/>
                </a:lnTo>
                <a:lnTo>
                  <a:pt x="2810417" y="455052"/>
                </a:lnTo>
                <a:lnTo>
                  <a:pt x="2845563" y="489151"/>
                </a:lnTo>
                <a:lnTo>
                  <a:pt x="2879721" y="524286"/>
                </a:lnTo>
                <a:lnTo>
                  <a:pt x="2912866" y="560436"/>
                </a:lnTo>
                <a:lnTo>
                  <a:pt x="2944968" y="597580"/>
                </a:lnTo>
                <a:lnTo>
                  <a:pt x="2976003" y="635697"/>
                </a:lnTo>
                <a:lnTo>
                  <a:pt x="3005942" y="674767"/>
                </a:lnTo>
                <a:lnTo>
                  <a:pt x="3034760" y="714768"/>
                </a:lnTo>
                <a:lnTo>
                  <a:pt x="3062429" y="755682"/>
                </a:lnTo>
                <a:lnTo>
                  <a:pt x="3088922" y="797486"/>
                </a:lnTo>
                <a:lnTo>
                  <a:pt x="3114213" y="840160"/>
                </a:lnTo>
                <a:lnTo>
                  <a:pt x="3138274" y="883684"/>
                </a:lnTo>
                <a:lnTo>
                  <a:pt x="3161079" y="928037"/>
                </a:lnTo>
                <a:lnTo>
                  <a:pt x="3182602" y="973197"/>
                </a:lnTo>
                <a:lnTo>
                  <a:pt x="3202814" y="1019146"/>
                </a:lnTo>
                <a:lnTo>
                  <a:pt x="3221690" y="1065862"/>
                </a:lnTo>
                <a:lnTo>
                  <a:pt x="3239202" y="1113323"/>
                </a:lnTo>
                <a:lnTo>
                  <a:pt x="3255324" y="1161511"/>
                </a:lnTo>
                <a:lnTo>
                  <a:pt x="3270028" y="1210404"/>
                </a:lnTo>
                <a:lnTo>
                  <a:pt x="3283289" y="1259981"/>
                </a:lnTo>
                <a:lnTo>
                  <a:pt x="3295078" y="1310221"/>
                </a:lnTo>
                <a:lnTo>
                  <a:pt x="3305370" y="1361105"/>
                </a:lnTo>
                <a:lnTo>
                  <a:pt x="3314137" y="1412612"/>
                </a:lnTo>
                <a:lnTo>
                  <a:pt x="3321352" y="1464720"/>
                </a:lnTo>
                <a:lnTo>
                  <a:pt x="3326869" y="1516062"/>
                </a:lnTo>
                <a:lnTo>
                  <a:pt x="3330794" y="1567203"/>
                </a:lnTo>
                <a:lnTo>
                  <a:pt x="3333146" y="1618118"/>
                </a:lnTo>
                <a:lnTo>
                  <a:pt x="3333945" y="1668782"/>
                </a:lnTo>
                <a:lnTo>
                  <a:pt x="3333213" y="1719171"/>
                </a:lnTo>
                <a:lnTo>
                  <a:pt x="3330969" y="1769259"/>
                </a:lnTo>
                <a:lnTo>
                  <a:pt x="3327233" y="1819021"/>
                </a:lnTo>
                <a:lnTo>
                  <a:pt x="3322025" y="1868432"/>
                </a:lnTo>
                <a:lnTo>
                  <a:pt x="3315367" y="1917468"/>
                </a:lnTo>
                <a:lnTo>
                  <a:pt x="3307278" y="1966103"/>
                </a:lnTo>
                <a:lnTo>
                  <a:pt x="3297779" y="2014313"/>
                </a:lnTo>
                <a:lnTo>
                  <a:pt x="3286889" y="2062072"/>
                </a:lnTo>
                <a:lnTo>
                  <a:pt x="3274629" y="2109356"/>
                </a:lnTo>
                <a:lnTo>
                  <a:pt x="3261020" y="2156139"/>
                </a:lnTo>
                <a:lnTo>
                  <a:pt x="3246081" y="2202396"/>
                </a:lnTo>
                <a:lnTo>
                  <a:pt x="3229833" y="2248103"/>
                </a:lnTo>
                <a:lnTo>
                  <a:pt x="3212297" y="2293235"/>
                </a:lnTo>
                <a:lnTo>
                  <a:pt x="3193491" y="2337766"/>
                </a:lnTo>
                <a:lnTo>
                  <a:pt x="3343718" y="2583311"/>
                </a:lnTo>
                <a:lnTo>
                  <a:pt x="3548030" y="2713395"/>
                </a:lnTo>
                <a:lnTo>
                  <a:pt x="3728075" y="2764611"/>
                </a:lnTo>
                <a:lnTo>
                  <a:pt x="3805502" y="2773551"/>
                </a:lnTo>
                <a:lnTo>
                  <a:pt x="3747680" y="2793712"/>
                </a:lnTo>
                <a:lnTo>
                  <a:pt x="3689349" y="2810134"/>
                </a:lnTo>
                <a:lnTo>
                  <a:pt x="3630786" y="2823076"/>
                </a:lnTo>
                <a:lnTo>
                  <a:pt x="3572266" y="2832799"/>
                </a:lnTo>
                <a:lnTo>
                  <a:pt x="3514063" y="2839564"/>
                </a:lnTo>
                <a:lnTo>
                  <a:pt x="3456453" y="2843632"/>
                </a:lnTo>
                <a:lnTo>
                  <a:pt x="3399711" y="2845262"/>
                </a:lnTo>
                <a:lnTo>
                  <a:pt x="3344114" y="2844716"/>
                </a:lnTo>
                <a:lnTo>
                  <a:pt x="3289935" y="2842254"/>
                </a:lnTo>
                <a:lnTo>
                  <a:pt x="3237451" y="2838137"/>
                </a:lnTo>
                <a:lnTo>
                  <a:pt x="3186937" y="2832625"/>
                </a:lnTo>
                <a:lnTo>
                  <a:pt x="3138667" y="2825980"/>
                </a:lnTo>
                <a:lnTo>
                  <a:pt x="3092918" y="2818461"/>
                </a:lnTo>
                <a:lnTo>
                  <a:pt x="3049965" y="2810329"/>
                </a:lnTo>
                <a:lnTo>
                  <a:pt x="2973547" y="2793269"/>
                </a:lnTo>
                <a:lnTo>
                  <a:pt x="2911615" y="2776885"/>
                </a:lnTo>
                <a:lnTo>
                  <a:pt x="2878600" y="2812959"/>
                </a:lnTo>
                <a:lnTo>
                  <a:pt x="2844533" y="2848074"/>
                </a:lnTo>
                <a:lnTo>
                  <a:pt x="2809433" y="2882204"/>
                </a:lnTo>
                <a:lnTo>
                  <a:pt x="2773321" y="2915321"/>
                </a:lnTo>
                <a:lnTo>
                  <a:pt x="2736219" y="2947398"/>
                </a:lnTo>
                <a:lnTo>
                  <a:pt x="2698146" y="2978410"/>
                </a:lnTo>
                <a:lnTo>
                  <a:pt x="2659122" y="3008328"/>
                </a:lnTo>
                <a:lnTo>
                  <a:pt x="2619169" y="3037126"/>
                </a:lnTo>
                <a:lnTo>
                  <a:pt x="2578306" y="3064777"/>
                </a:lnTo>
                <a:lnTo>
                  <a:pt x="2536554" y="3091254"/>
                </a:lnTo>
                <a:lnTo>
                  <a:pt x="2493934" y="3116531"/>
                </a:lnTo>
                <a:lnTo>
                  <a:pt x="2450467" y="3140579"/>
                </a:lnTo>
                <a:lnTo>
                  <a:pt x="2406171" y="3163373"/>
                </a:lnTo>
                <a:lnTo>
                  <a:pt x="2361069" y="3184885"/>
                </a:lnTo>
                <a:lnTo>
                  <a:pt x="2315181" y="3205089"/>
                </a:lnTo>
                <a:lnTo>
                  <a:pt x="2268526" y="3223957"/>
                </a:lnTo>
                <a:lnTo>
                  <a:pt x="2221126" y="3241463"/>
                </a:lnTo>
                <a:lnTo>
                  <a:pt x="2173000" y="3257580"/>
                </a:lnTo>
                <a:lnTo>
                  <a:pt x="2124171" y="3272281"/>
                </a:lnTo>
                <a:lnTo>
                  <a:pt x="2074656" y="3285538"/>
                </a:lnTo>
                <a:lnTo>
                  <a:pt x="2024479" y="3297326"/>
                </a:lnTo>
                <a:lnTo>
                  <a:pt x="1973658" y="3307617"/>
                </a:lnTo>
                <a:lnTo>
                  <a:pt x="1922214" y="3316384"/>
                </a:lnTo>
                <a:lnTo>
                  <a:pt x="1870168" y="3323600"/>
                </a:lnTo>
                <a:lnTo>
                  <a:pt x="1817898" y="3329202"/>
                </a:lnTo>
                <a:lnTo>
                  <a:pt x="1765836" y="3333152"/>
                </a:lnTo>
                <a:lnTo>
                  <a:pt x="1714009" y="3335472"/>
                </a:lnTo>
                <a:lnTo>
                  <a:pt x="1662442" y="3336182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335870" y="1492469"/>
            <a:ext cx="406400" cy="444500"/>
            <a:chOff x="3335870" y="1492469"/>
            <a:chExt cx="406400" cy="444500"/>
          </a:xfrm>
        </p:grpSpPr>
        <p:sp>
          <p:nvSpPr>
            <p:cNvPr id="20" name="object 20"/>
            <p:cNvSpPr/>
            <p:nvPr/>
          </p:nvSpPr>
          <p:spPr>
            <a:xfrm>
              <a:off x="3335870" y="1772728"/>
              <a:ext cx="262255" cy="164465"/>
            </a:xfrm>
            <a:custGeom>
              <a:avLst/>
              <a:gdLst/>
              <a:ahLst/>
              <a:cxnLst/>
              <a:rect l="l" t="t" r="r" b="b"/>
              <a:pathLst>
                <a:path w="262254" h="164464">
                  <a:moveTo>
                    <a:pt x="227188" y="164147"/>
                  </a:moveTo>
                  <a:lnTo>
                    <a:pt x="222084" y="164147"/>
                  </a:lnTo>
                  <a:lnTo>
                    <a:pt x="216853" y="163049"/>
                  </a:lnTo>
                  <a:lnTo>
                    <a:pt x="19261" y="65711"/>
                  </a:lnTo>
                  <a:lnTo>
                    <a:pt x="8385" y="57299"/>
                  </a:lnTo>
                  <a:lnTo>
                    <a:pt x="1792" y="45772"/>
                  </a:lnTo>
                  <a:lnTo>
                    <a:pt x="0" y="32607"/>
                  </a:lnTo>
                  <a:lnTo>
                    <a:pt x="3527" y="19279"/>
                  </a:lnTo>
                  <a:lnTo>
                    <a:pt x="11897" y="8384"/>
                  </a:lnTo>
                  <a:lnTo>
                    <a:pt x="23411" y="1793"/>
                  </a:lnTo>
                  <a:lnTo>
                    <a:pt x="36563" y="0"/>
                  </a:lnTo>
                  <a:lnTo>
                    <a:pt x="49845" y="3492"/>
                  </a:lnTo>
                  <a:lnTo>
                    <a:pt x="242543" y="98382"/>
                  </a:lnTo>
                  <a:lnTo>
                    <a:pt x="253444" y="106795"/>
                  </a:lnTo>
                  <a:lnTo>
                    <a:pt x="260050" y="118322"/>
                  </a:lnTo>
                  <a:lnTo>
                    <a:pt x="261846" y="131487"/>
                  </a:lnTo>
                  <a:lnTo>
                    <a:pt x="258320" y="144814"/>
                  </a:lnTo>
                  <a:lnTo>
                    <a:pt x="252684" y="152999"/>
                  </a:lnTo>
                  <a:lnTo>
                    <a:pt x="245253" y="159071"/>
                  </a:lnTo>
                  <a:lnTo>
                    <a:pt x="236573" y="162847"/>
                  </a:lnTo>
                  <a:lnTo>
                    <a:pt x="227188" y="164147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1734" y="1492469"/>
              <a:ext cx="200407" cy="238712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3275445" y="2076762"/>
            <a:ext cx="281940" cy="96520"/>
          </a:xfrm>
          <a:custGeom>
            <a:avLst/>
            <a:gdLst/>
            <a:ahLst/>
            <a:cxnLst/>
            <a:rect l="l" t="t" r="r" b="b"/>
            <a:pathLst>
              <a:path w="281939" h="96519">
                <a:moveTo>
                  <a:pt x="34295" y="95987"/>
                </a:moveTo>
                <a:lnTo>
                  <a:pt x="22002" y="93715"/>
                </a:lnTo>
                <a:lnTo>
                  <a:pt x="11532" y="87402"/>
                </a:lnTo>
                <a:lnTo>
                  <a:pt x="3869" y="77805"/>
                </a:lnTo>
                <a:lnTo>
                  <a:pt x="0" y="65680"/>
                </a:lnTo>
                <a:lnTo>
                  <a:pt x="1009" y="51956"/>
                </a:lnTo>
                <a:lnTo>
                  <a:pt x="6997" y="40100"/>
                </a:lnTo>
                <a:lnTo>
                  <a:pt x="16995" y="31346"/>
                </a:lnTo>
                <a:lnTo>
                  <a:pt x="30035" y="26930"/>
                </a:lnTo>
                <a:lnTo>
                  <a:pt x="243066" y="0"/>
                </a:lnTo>
                <a:lnTo>
                  <a:pt x="256905" y="1020"/>
                </a:lnTo>
                <a:lnTo>
                  <a:pt x="268740" y="6996"/>
                </a:lnTo>
                <a:lnTo>
                  <a:pt x="277419" y="16976"/>
                </a:lnTo>
                <a:lnTo>
                  <a:pt x="281791" y="30011"/>
                </a:lnTo>
                <a:lnTo>
                  <a:pt x="280782" y="43735"/>
                </a:lnTo>
                <a:lnTo>
                  <a:pt x="274794" y="55591"/>
                </a:lnTo>
                <a:lnTo>
                  <a:pt x="264795" y="64345"/>
                </a:lnTo>
                <a:lnTo>
                  <a:pt x="251756" y="68761"/>
                </a:lnTo>
                <a:lnTo>
                  <a:pt x="34295" y="95987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8484" y="1806748"/>
            <a:ext cx="1807845" cy="1358900"/>
          </a:xfrm>
          <a:custGeom>
            <a:avLst/>
            <a:gdLst/>
            <a:ahLst/>
            <a:cxnLst/>
            <a:rect l="l" t="t" r="r" b="b"/>
            <a:pathLst>
              <a:path w="1807845" h="1358900">
                <a:moveTo>
                  <a:pt x="31259" y="1085549"/>
                </a:moveTo>
                <a:lnTo>
                  <a:pt x="23693" y="1089745"/>
                </a:lnTo>
                <a:lnTo>
                  <a:pt x="18558" y="1090357"/>
                </a:lnTo>
                <a:lnTo>
                  <a:pt x="13502" y="1086675"/>
                </a:lnTo>
                <a:lnTo>
                  <a:pt x="6171" y="1077992"/>
                </a:lnTo>
                <a:lnTo>
                  <a:pt x="1362" y="1067996"/>
                </a:lnTo>
                <a:lnTo>
                  <a:pt x="0" y="1061896"/>
                </a:lnTo>
                <a:lnTo>
                  <a:pt x="2301" y="1057201"/>
                </a:lnTo>
                <a:lnTo>
                  <a:pt x="8483" y="1051419"/>
                </a:lnTo>
                <a:lnTo>
                  <a:pt x="125608" y="964350"/>
                </a:lnTo>
                <a:lnTo>
                  <a:pt x="137130" y="958081"/>
                </a:lnTo>
                <a:lnTo>
                  <a:pt x="144721" y="957059"/>
                </a:lnTo>
                <a:lnTo>
                  <a:pt x="151758" y="962244"/>
                </a:lnTo>
                <a:lnTo>
                  <a:pt x="161616" y="974599"/>
                </a:lnTo>
                <a:lnTo>
                  <a:pt x="169191" y="986190"/>
                </a:lnTo>
                <a:lnTo>
                  <a:pt x="133028" y="1009675"/>
                </a:lnTo>
                <a:lnTo>
                  <a:pt x="31259" y="1085549"/>
                </a:lnTo>
                <a:close/>
              </a:path>
              <a:path w="1807845" h="1358900">
                <a:moveTo>
                  <a:pt x="185663" y="1233855"/>
                </a:moveTo>
                <a:lnTo>
                  <a:pt x="180089" y="1235659"/>
                </a:lnTo>
                <a:lnTo>
                  <a:pt x="170988" y="1235741"/>
                </a:lnTo>
                <a:lnTo>
                  <a:pt x="160373" y="1233137"/>
                </a:lnTo>
                <a:lnTo>
                  <a:pt x="155237" y="1229612"/>
                </a:lnTo>
                <a:lnTo>
                  <a:pt x="154141" y="1222775"/>
                </a:lnTo>
                <a:lnTo>
                  <a:pt x="155648" y="1210235"/>
                </a:lnTo>
                <a:lnTo>
                  <a:pt x="170700" y="1173134"/>
                </a:lnTo>
                <a:lnTo>
                  <a:pt x="178248" y="1151225"/>
                </a:lnTo>
                <a:lnTo>
                  <a:pt x="180568" y="1135921"/>
                </a:lnTo>
                <a:lnTo>
                  <a:pt x="179938" y="1118634"/>
                </a:lnTo>
                <a:lnTo>
                  <a:pt x="172652" y="1083006"/>
                </a:lnTo>
                <a:lnTo>
                  <a:pt x="165337" y="1059780"/>
                </a:lnTo>
                <a:lnTo>
                  <a:pt x="153595" y="1038741"/>
                </a:lnTo>
                <a:lnTo>
                  <a:pt x="133028" y="1009675"/>
                </a:lnTo>
                <a:lnTo>
                  <a:pt x="169191" y="986190"/>
                </a:lnTo>
                <a:lnTo>
                  <a:pt x="191642" y="1020541"/>
                </a:lnTo>
                <a:lnTo>
                  <a:pt x="207962" y="1050674"/>
                </a:lnTo>
                <a:lnTo>
                  <a:pt x="216257" y="1078337"/>
                </a:lnTo>
                <a:lnTo>
                  <a:pt x="222208" y="1116868"/>
                </a:lnTo>
                <a:lnTo>
                  <a:pt x="220991" y="1144774"/>
                </a:lnTo>
                <a:lnTo>
                  <a:pt x="217791" y="1164681"/>
                </a:lnTo>
                <a:lnTo>
                  <a:pt x="210091" y="1186135"/>
                </a:lnTo>
                <a:lnTo>
                  <a:pt x="195376" y="1218680"/>
                </a:lnTo>
                <a:lnTo>
                  <a:pt x="189997" y="1228728"/>
                </a:lnTo>
                <a:lnTo>
                  <a:pt x="185663" y="1233855"/>
                </a:lnTo>
                <a:close/>
              </a:path>
              <a:path w="1807845" h="1358900">
                <a:moveTo>
                  <a:pt x="337275" y="1117969"/>
                </a:moveTo>
                <a:lnTo>
                  <a:pt x="327682" y="1123883"/>
                </a:lnTo>
                <a:lnTo>
                  <a:pt x="321821" y="1125482"/>
                </a:lnTo>
                <a:lnTo>
                  <a:pt x="317297" y="1122429"/>
                </a:lnTo>
                <a:lnTo>
                  <a:pt x="311713" y="1114389"/>
                </a:lnTo>
                <a:lnTo>
                  <a:pt x="189251" y="916293"/>
                </a:lnTo>
                <a:lnTo>
                  <a:pt x="184601" y="908678"/>
                </a:lnTo>
                <a:lnTo>
                  <a:pt x="183320" y="902793"/>
                </a:lnTo>
                <a:lnTo>
                  <a:pt x="187042" y="897901"/>
                </a:lnTo>
                <a:lnTo>
                  <a:pt x="196330" y="891516"/>
                </a:lnTo>
                <a:lnTo>
                  <a:pt x="207159" y="884799"/>
                </a:lnTo>
                <a:lnTo>
                  <a:pt x="213611" y="882816"/>
                </a:lnTo>
                <a:lnTo>
                  <a:pt x="218243" y="885799"/>
                </a:lnTo>
                <a:lnTo>
                  <a:pt x="224696" y="895721"/>
                </a:lnTo>
                <a:lnTo>
                  <a:pt x="278873" y="982839"/>
                </a:lnTo>
                <a:lnTo>
                  <a:pt x="350518" y="936313"/>
                </a:lnTo>
                <a:lnTo>
                  <a:pt x="352249" y="937472"/>
                </a:lnTo>
                <a:lnTo>
                  <a:pt x="359813" y="947398"/>
                </a:lnTo>
                <a:lnTo>
                  <a:pt x="365873" y="957289"/>
                </a:lnTo>
                <a:lnTo>
                  <a:pt x="367442" y="963618"/>
                </a:lnTo>
                <a:lnTo>
                  <a:pt x="364113" y="969114"/>
                </a:lnTo>
                <a:lnTo>
                  <a:pt x="355480" y="976507"/>
                </a:lnTo>
                <a:lnTo>
                  <a:pt x="301475" y="1019527"/>
                </a:lnTo>
                <a:lnTo>
                  <a:pt x="346122" y="1092044"/>
                </a:lnTo>
                <a:lnTo>
                  <a:pt x="351411" y="1100276"/>
                </a:lnTo>
                <a:lnTo>
                  <a:pt x="352252" y="1105720"/>
                </a:lnTo>
                <a:lnTo>
                  <a:pt x="347816" y="1110808"/>
                </a:lnTo>
                <a:lnTo>
                  <a:pt x="337275" y="1117969"/>
                </a:lnTo>
                <a:close/>
              </a:path>
              <a:path w="1807845" h="1358900">
                <a:moveTo>
                  <a:pt x="350518" y="936313"/>
                </a:moveTo>
                <a:lnTo>
                  <a:pt x="278873" y="982839"/>
                </a:lnTo>
                <a:lnTo>
                  <a:pt x="329006" y="942333"/>
                </a:lnTo>
                <a:lnTo>
                  <a:pt x="339734" y="935414"/>
                </a:lnTo>
                <a:lnTo>
                  <a:pt x="346519" y="933635"/>
                </a:lnTo>
                <a:lnTo>
                  <a:pt x="350518" y="936313"/>
                </a:lnTo>
                <a:close/>
              </a:path>
              <a:path w="1807845" h="1358900">
                <a:moveTo>
                  <a:pt x="282719" y="1348468"/>
                </a:moveTo>
                <a:lnTo>
                  <a:pt x="268070" y="1356425"/>
                </a:lnTo>
                <a:lnTo>
                  <a:pt x="258988" y="1358300"/>
                </a:lnTo>
                <a:lnTo>
                  <a:pt x="251694" y="1353396"/>
                </a:lnTo>
                <a:lnTo>
                  <a:pt x="242410" y="1341012"/>
                </a:lnTo>
                <a:lnTo>
                  <a:pt x="202574" y="1282495"/>
                </a:lnTo>
                <a:lnTo>
                  <a:pt x="192772" y="1266578"/>
                </a:lnTo>
                <a:lnTo>
                  <a:pt x="190152" y="1256776"/>
                </a:lnTo>
                <a:lnTo>
                  <a:pt x="195295" y="1249040"/>
                </a:lnTo>
                <a:lnTo>
                  <a:pt x="208784" y="1239325"/>
                </a:lnTo>
                <a:lnTo>
                  <a:pt x="353676" y="1126275"/>
                </a:lnTo>
                <a:lnTo>
                  <a:pt x="368316" y="1117274"/>
                </a:lnTo>
                <a:lnTo>
                  <a:pt x="377247" y="1115019"/>
                </a:lnTo>
                <a:lnTo>
                  <a:pt x="384115" y="1120180"/>
                </a:lnTo>
                <a:lnTo>
                  <a:pt x="392566" y="1133429"/>
                </a:lnTo>
                <a:lnTo>
                  <a:pt x="400572" y="1147186"/>
                </a:lnTo>
                <a:lnTo>
                  <a:pt x="366816" y="1169108"/>
                </a:lnTo>
                <a:lnTo>
                  <a:pt x="241731" y="1267461"/>
                </a:lnTo>
                <a:lnTo>
                  <a:pt x="269987" y="1307205"/>
                </a:lnTo>
                <a:lnTo>
                  <a:pt x="432302" y="1201796"/>
                </a:lnTo>
                <a:lnTo>
                  <a:pt x="437504" y="1210896"/>
                </a:lnTo>
                <a:lnTo>
                  <a:pt x="440212" y="1219744"/>
                </a:lnTo>
                <a:lnTo>
                  <a:pt x="437655" y="1227195"/>
                </a:lnTo>
                <a:lnTo>
                  <a:pt x="429868" y="1237010"/>
                </a:lnTo>
                <a:lnTo>
                  <a:pt x="396827" y="1266626"/>
                </a:lnTo>
                <a:lnTo>
                  <a:pt x="370486" y="1288109"/>
                </a:lnTo>
                <a:lnTo>
                  <a:pt x="337048" y="1311906"/>
                </a:lnTo>
                <a:lnTo>
                  <a:pt x="282719" y="1348468"/>
                </a:lnTo>
                <a:close/>
              </a:path>
              <a:path w="1807845" h="1358900">
                <a:moveTo>
                  <a:pt x="432302" y="1201796"/>
                </a:moveTo>
                <a:lnTo>
                  <a:pt x="269987" y="1307205"/>
                </a:lnTo>
                <a:lnTo>
                  <a:pt x="314479" y="1277050"/>
                </a:lnTo>
                <a:lnTo>
                  <a:pt x="341963" y="1257253"/>
                </a:lnTo>
                <a:lnTo>
                  <a:pt x="363826" y="1239041"/>
                </a:lnTo>
                <a:lnTo>
                  <a:pt x="391458" y="1213645"/>
                </a:lnTo>
                <a:lnTo>
                  <a:pt x="366816" y="1169108"/>
                </a:lnTo>
                <a:lnTo>
                  <a:pt x="400572" y="1147186"/>
                </a:lnTo>
                <a:lnTo>
                  <a:pt x="429498" y="1196891"/>
                </a:lnTo>
                <a:lnTo>
                  <a:pt x="432302" y="1201796"/>
                </a:lnTo>
                <a:close/>
              </a:path>
              <a:path w="1807845" h="1358900">
                <a:moveTo>
                  <a:pt x="505725" y="1103828"/>
                </a:moveTo>
                <a:lnTo>
                  <a:pt x="489584" y="1109561"/>
                </a:lnTo>
                <a:lnTo>
                  <a:pt x="478454" y="1110741"/>
                </a:lnTo>
                <a:lnTo>
                  <a:pt x="472380" y="1109249"/>
                </a:lnTo>
                <a:lnTo>
                  <a:pt x="468317" y="1103164"/>
                </a:lnTo>
                <a:lnTo>
                  <a:pt x="464630" y="1090911"/>
                </a:lnTo>
                <a:lnTo>
                  <a:pt x="434408" y="991876"/>
                </a:lnTo>
                <a:lnTo>
                  <a:pt x="415764" y="934683"/>
                </a:lnTo>
                <a:lnTo>
                  <a:pt x="400986" y="897566"/>
                </a:lnTo>
                <a:lnTo>
                  <a:pt x="382361" y="858763"/>
                </a:lnTo>
                <a:lnTo>
                  <a:pt x="378208" y="848676"/>
                </a:lnTo>
                <a:lnTo>
                  <a:pt x="399909" y="823519"/>
                </a:lnTo>
                <a:lnTo>
                  <a:pt x="407949" y="827470"/>
                </a:lnTo>
                <a:lnTo>
                  <a:pt x="421026" y="837323"/>
                </a:lnTo>
                <a:lnTo>
                  <a:pt x="468851" y="869298"/>
                </a:lnTo>
                <a:lnTo>
                  <a:pt x="477857" y="875632"/>
                </a:lnTo>
                <a:lnTo>
                  <a:pt x="441619" y="899165"/>
                </a:lnTo>
                <a:lnTo>
                  <a:pt x="504670" y="1073469"/>
                </a:lnTo>
                <a:lnTo>
                  <a:pt x="511854" y="1089166"/>
                </a:lnTo>
                <a:lnTo>
                  <a:pt x="512677" y="1098157"/>
                </a:lnTo>
                <a:lnTo>
                  <a:pt x="505725" y="1103828"/>
                </a:lnTo>
                <a:close/>
              </a:path>
              <a:path w="1807845" h="1358900">
                <a:moveTo>
                  <a:pt x="612189" y="1018456"/>
                </a:moveTo>
                <a:lnTo>
                  <a:pt x="606327" y="1021670"/>
                </a:lnTo>
                <a:lnTo>
                  <a:pt x="600153" y="1019813"/>
                </a:lnTo>
                <a:lnTo>
                  <a:pt x="590888" y="1013198"/>
                </a:lnTo>
                <a:lnTo>
                  <a:pt x="531722" y="966803"/>
                </a:lnTo>
                <a:lnTo>
                  <a:pt x="496451" y="939460"/>
                </a:lnTo>
                <a:lnTo>
                  <a:pt x="471082" y="920477"/>
                </a:lnTo>
                <a:lnTo>
                  <a:pt x="441619" y="899165"/>
                </a:lnTo>
                <a:lnTo>
                  <a:pt x="477857" y="875632"/>
                </a:lnTo>
                <a:lnTo>
                  <a:pt x="548248" y="927292"/>
                </a:lnTo>
                <a:lnTo>
                  <a:pt x="616466" y="980077"/>
                </a:lnTo>
                <a:lnTo>
                  <a:pt x="628351" y="995672"/>
                </a:lnTo>
                <a:lnTo>
                  <a:pt x="626709" y="1001545"/>
                </a:lnTo>
                <a:lnTo>
                  <a:pt x="620517" y="1009856"/>
                </a:lnTo>
                <a:lnTo>
                  <a:pt x="612189" y="1018456"/>
                </a:lnTo>
                <a:close/>
              </a:path>
              <a:path w="1807845" h="1358900">
                <a:moveTo>
                  <a:pt x="724211" y="1010394"/>
                </a:moveTo>
                <a:lnTo>
                  <a:pt x="714613" y="1016302"/>
                </a:lnTo>
                <a:lnTo>
                  <a:pt x="708722" y="1017854"/>
                </a:lnTo>
                <a:lnTo>
                  <a:pt x="704115" y="1014673"/>
                </a:lnTo>
                <a:lnTo>
                  <a:pt x="698369" y="1006384"/>
                </a:lnTo>
                <a:lnTo>
                  <a:pt x="525303" y="730468"/>
                </a:lnTo>
                <a:lnTo>
                  <a:pt x="519583" y="721102"/>
                </a:lnTo>
                <a:lnTo>
                  <a:pt x="518303" y="715217"/>
                </a:lnTo>
                <a:lnTo>
                  <a:pt x="522024" y="710325"/>
                </a:lnTo>
                <a:lnTo>
                  <a:pt x="531312" y="703940"/>
                </a:lnTo>
                <a:lnTo>
                  <a:pt x="542142" y="697222"/>
                </a:lnTo>
                <a:lnTo>
                  <a:pt x="548594" y="695240"/>
                </a:lnTo>
                <a:lnTo>
                  <a:pt x="553225" y="698223"/>
                </a:lnTo>
                <a:lnTo>
                  <a:pt x="559684" y="708141"/>
                </a:lnTo>
                <a:lnTo>
                  <a:pt x="627542" y="816339"/>
                </a:lnTo>
                <a:lnTo>
                  <a:pt x="699187" y="769812"/>
                </a:lnTo>
                <a:lnTo>
                  <a:pt x="700918" y="770971"/>
                </a:lnTo>
                <a:lnTo>
                  <a:pt x="708482" y="780898"/>
                </a:lnTo>
                <a:lnTo>
                  <a:pt x="714542" y="790788"/>
                </a:lnTo>
                <a:lnTo>
                  <a:pt x="716111" y="797117"/>
                </a:lnTo>
                <a:lnTo>
                  <a:pt x="712782" y="802614"/>
                </a:lnTo>
                <a:lnTo>
                  <a:pt x="704149" y="810007"/>
                </a:lnTo>
                <a:lnTo>
                  <a:pt x="650144" y="853027"/>
                </a:lnTo>
                <a:lnTo>
                  <a:pt x="732778" y="984039"/>
                </a:lnTo>
                <a:lnTo>
                  <a:pt x="738229" y="992520"/>
                </a:lnTo>
                <a:lnTo>
                  <a:pt x="739153" y="998092"/>
                </a:lnTo>
                <a:lnTo>
                  <a:pt x="734748" y="1003226"/>
                </a:lnTo>
                <a:lnTo>
                  <a:pt x="724211" y="1010394"/>
                </a:lnTo>
                <a:close/>
              </a:path>
              <a:path w="1807845" h="1358900">
                <a:moveTo>
                  <a:pt x="699187" y="769812"/>
                </a:moveTo>
                <a:lnTo>
                  <a:pt x="627542" y="816339"/>
                </a:lnTo>
                <a:lnTo>
                  <a:pt x="677675" y="775832"/>
                </a:lnTo>
                <a:lnTo>
                  <a:pt x="688403" y="768913"/>
                </a:lnTo>
                <a:lnTo>
                  <a:pt x="695188" y="767135"/>
                </a:lnTo>
                <a:lnTo>
                  <a:pt x="699187" y="769812"/>
                </a:lnTo>
                <a:close/>
              </a:path>
              <a:path w="1807845" h="1358900">
                <a:moveTo>
                  <a:pt x="661688" y="650460"/>
                </a:moveTo>
                <a:lnTo>
                  <a:pt x="648098" y="656839"/>
                </a:lnTo>
                <a:lnTo>
                  <a:pt x="637718" y="644623"/>
                </a:lnTo>
                <a:lnTo>
                  <a:pt x="630681" y="633256"/>
                </a:lnTo>
                <a:lnTo>
                  <a:pt x="628551" y="626269"/>
                </a:lnTo>
                <a:lnTo>
                  <a:pt x="631524" y="620784"/>
                </a:lnTo>
                <a:lnTo>
                  <a:pt x="639795" y="613922"/>
                </a:lnTo>
                <a:lnTo>
                  <a:pt x="757585" y="530702"/>
                </a:lnTo>
                <a:lnTo>
                  <a:pt x="767639" y="523820"/>
                </a:lnTo>
                <a:lnTo>
                  <a:pt x="773980" y="521813"/>
                </a:lnTo>
                <a:lnTo>
                  <a:pt x="779298" y="524942"/>
                </a:lnTo>
                <a:lnTo>
                  <a:pt x="786286" y="533466"/>
                </a:lnTo>
                <a:lnTo>
                  <a:pt x="792734" y="546602"/>
                </a:lnTo>
                <a:lnTo>
                  <a:pt x="794606" y="554281"/>
                </a:lnTo>
                <a:lnTo>
                  <a:pt x="791654" y="559476"/>
                </a:lnTo>
                <a:lnTo>
                  <a:pt x="661688" y="650460"/>
                </a:lnTo>
                <a:close/>
              </a:path>
              <a:path w="1807845" h="1358900">
                <a:moveTo>
                  <a:pt x="699028" y="715491"/>
                </a:moveTo>
                <a:lnTo>
                  <a:pt x="685007" y="722150"/>
                </a:lnTo>
                <a:lnTo>
                  <a:pt x="674628" y="709934"/>
                </a:lnTo>
                <a:lnTo>
                  <a:pt x="667592" y="698556"/>
                </a:lnTo>
                <a:lnTo>
                  <a:pt x="665479" y="691491"/>
                </a:lnTo>
                <a:lnTo>
                  <a:pt x="668497" y="685795"/>
                </a:lnTo>
                <a:lnTo>
                  <a:pt x="676856" y="678523"/>
                </a:lnTo>
                <a:lnTo>
                  <a:pt x="808839" y="586086"/>
                </a:lnTo>
                <a:lnTo>
                  <a:pt x="818899" y="579199"/>
                </a:lnTo>
                <a:lnTo>
                  <a:pt x="825287" y="577162"/>
                </a:lnTo>
                <a:lnTo>
                  <a:pt x="830734" y="580208"/>
                </a:lnTo>
                <a:lnTo>
                  <a:pt x="837970" y="588570"/>
                </a:lnTo>
                <a:lnTo>
                  <a:pt x="844176" y="601863"/>
                </a:lnTo>
                <a:lnTo>
                  <a:pt x="845968" y="609595"/>
                </a:lnTo>
                <a:lnTo>
                  <a:pt x="843096" y="614737"/>
                </a:lnTo>
                <a:lnTo>
                  <a:pt x="823549" y="628511"/>
                </a:lnTo>
                <a:lnTo>
                  <a:pt x="824896" y="629279"/>
                </a:lnTo>
                <a:lnTo>
                  <a:pt x="781550" y="657429"/>
                </a:lnTo>
                <a:lnTo>
                  <a:pt x="763288" y="671314"/>
                </a:lnTo>
                <a:lnTo>
                  <a:pt x="745354" y="684556"/>
                </a:lnTo>
                <a:lnTo>
                  <a:pt x="745112" y="684952"/>
                </a:lnTo>
                <a:lnTo>
                  <a:pt x="705200" y="710871"/>
                </a:lnTo>
                <a:lnTo>
                  <a:pt x="699028" y="715491"/>
                </a:lnTo>
                <a:close/>
              </a:path>
              <a:path w="1807845" h="1358900">
                <a:moveTo>
                  <a:pt x="877737" y="698510"/>
                </a:moveTo>
                <a:lnTo>
                  <a:pt x="791964" y="754211"/>
                </a:lnTo>
                <a:lnTo>
                  <a:pt x="809655" y="742713"/>
                </a:lnTo>
                <a:lnTo>
                  <a:pt x="828160" y="727084"/>
                </a:lnTo>
                <a:lnTo>
                  <a:pt x="835429" y="715427"/>
                </a:lnTo>
                <a:lnTo>
                  <a:pt x="832451" y="701939"/>
                </a:lnTo>
                <a:lnTo>
                  <a:pt x="820216" y="680819"/>
                </a:lnTo>
                <a:lnTo>
                  <a:pt x="804677" y="661290"/>
                </a:lnTo>
                <a:lnTo>
                  <a:pt x="793567" y="653791"/>
                </a:lnTo>
                <a:lnTo>
                  <a:pt x="781550" y="657429"/>
                </a:lnTo>
                <a:lnTo>
                  <a:pt x="824896" y="629279"/>
                </a:lnTo>
                <a:lnTo>
                  <a:pt x="832575" y="633656"/>
                </a:lnTo>
                <a:lnTo>
                  <a:pt x="838530" y="638045"/>
                </a:lnTo>
                <a:lnTo>
                  <a:pt x="844065" y="644081"/>
                </a:lnTo>
                <a:lnTo>
                  <a:pt x="851832" y="654172"/>
                </a:lnTo>
                <a:lnTo>
                  <a:pt x="877737" y="698510"/>
                </a:lnTo>
                <a:close/>
              </a:path>
              <a:path w="1807845" h="1358900">
                <a:moveTo>
                  <a:pt x="830537" y="780518"/>
                </a:moveTo>
                <a:lnTo>
                  <a:pt x="793168" y="800410"/>
                </a:lnTo>
                <a:lnTo>
                  <a:pt x="770048" y="805430"/>
                </a:lnTo>
                <a:lnTo>
                  <a:pt x="751578" y="794130"/>
                </a:lnTo>
                <a:lnTo>
                  <a:pt x="716792" y="748318"/>
                </a:lnTo>
                <a:lnTo>
                  <a:pt x="705200" y="710871"/>
                </a:lnTo>
                <a:lnTo>
                  <a:pt x="745112" y="684952"/>
                </a:lnTo>
                <a:lnTo>
                  <a:pt x="738690" y="695467"/>
                </a:lnTo>
                <a:lnTo>
                  <a:pt x="742692" y="709914"/>
                </a:lnTo>
                <a:lnTo>
                  <a:pt x="756705" y="733682"/>
                </a:lnTo>
                <a:lnTo>
                  <a:pt x="770453" y="750542"/>
                </a:lnTo>
                <a:lnTo>
                  <a:pt x="780552" y="757103"/>
                </a:lnTo>
                <a:lnTo>
                  <a:pt x="791964" y="754211"/>
                </a:lnTo>
                <a:lnTo>
                  <a:pt x="877737" y="698510"/>
                </a:lnTo>
                <a:lnTo>
                  <a:pt x="878655" y="700082"/>
                </a:lnTo>
                <a:lnTo>
                  <a:pt x="885378" y="728546"/>
                </a:lnTo>
                <a:lnTo>
                  <a:pt x="870005" y="751410"/>
                </a:lnTo>
                <a:lnTo>
                  <a:pt x="830537" y="780518"/>
                </a:lnTo>
                <a:close/>
              </a:path>
              <a:path w="1807845" h="1358900">
                <a:moveTo>
                  <a:pt x="968973" y="683891"/>
                </a:moveTo>
                <a:lnTo>
                  <a:pt x="959379" y="689806"/>
                </a:lnTo>
                <a:lnTo>
                  <a:pt x="953519" y="691404"/>
                </a:lnTo>
                <a:lnTo>
                  <a:pt x="948995" y="688351"/>
                </a:lnTo>
                <a:lnTo>
                  <a:pt x="943411" y="680311"/>
                </a:lnTo>
                <a:lnTo>
                  <a:pt x="831842" y="498990"/>
                </a:lnTo>
                <a:lnTo>
                  <a:pt x="827192" y="491375"/>
                </a:lnTo>
                <a:lnTo>
                  <a:pt x="825912" y="485489"/>
                </a:lnTo>
                <a:lnTo>
                  <a:pt x="829633" y="480598"/>
                </a:lnTo>
                <a:lnTo>
                  <a:pt x="838921" y="474213"/>
                </a:lnTo>
                <a:lnTo>
                  <a:pt x="849751" y="467495"/>
                </a:lnTo>
                <a:lnTo>
                  <a:pt x="856203" y="465512"/>
                </a:lnTo>
                <a:lnTo>
                  <a:pt x="860834" y="468496"/>
                </a:lnTo>
                <a:lnTo>
                  <a:pt x="867281" y="478421"/>
                </a:lnTo>
                <a:lnTo>
                  <a:pt x="913364" y="553062"/>
                </a:lnTo>
                <a:lnTo>
                  <a:pt x="985009" y="506536"/>
                </a:lnTo>
                <a:lnTo>
                  <a:pt x="986740" y="507695"/>
                </a:lnTo>
                <a:lnTo>
                  <a:pt x="994304" y="517621"/>
                </a:lnTo>
                <a:lnTo>
                  <a:pt x="1000364" y="527512"/>
                </a:lnTo>
                <a:lnTo>
                  <a:pt x="1001933" y="533841"/>
                </a:lnTo>
                <a:lnTo>
                  <a:pt x="998604" y="539337"/>
                </a:lnTo>
                <a:lnTo>
                  <a:pt x="989971" y="546730"/>
                </a:lnTo>
                <a:lnTo>
                  <a:pt x="935966" y="589751"/>
                </a:lnTo>
                <a:lnTo>
                  <a:pt x="977820" y="657966"/>
                </a:lnTo>
                <a:lnTo>
                  <a:pt x="983108" y="666198"/>
                </a:lnTo>
                <a:lnTo>
                  <a:pt x="983950" y="671642"/>
                </a:lnTo>
                <a:lnTo>
                  <a:pt x="979514" y="676730"/>
                </a:lnTo>
                <a:lnTo>
                  <a:pt x="968973" y="683891"/>
                </a:lnTo>
                <a:close/>
              </a:path>
              <a:path w="1807845" h="1358900">
                <a:moveTo>
                  <a:pt x="985009" y="506536"/>
                </a:moveTo>
                <a:lnTo>
                  <a:pt x="913364" y="553062"/>
                </a:lnTo>
                <a:lnTo>
                  <a:pt x="963497" y="512556"/>
                </a:lnTo>
                <a:lnTo>
                  <a:pt x="974225" y="505637"/>
                </a:lnTo>
                <a:lnTo>
                  <a:pt x="981010" y="503859"/>
                </a:lnTo>
                <a:lnTo>
                  <a:pt x="985009" y="506536"/>
                </a:lnTo>
                <a:close/>
              </a:path>
              <a:path w="1807845" h="1358900">
                <a:moveTo>
                  <a:pt x="1039979" y="727059"/>
                </a:moveTo>
                <a:lnTo>
                  <a:pt x="875127" y="834115"/>
                </a:lnTo>
                <a:lnTo>
                  <a:pt x="999693" y="743437"/>
                </a:lnTo>
                <a:lnTo>
                  <a:pt x="985922" y="717524"/>
                </a:lnTo>
                <a:lnTo>
                  <a:pt x="980203" y="708158"/>
                </a:lnTo>
                <a:lnTo>
                  <a:pt x="978922" y="702272"/>
                </a:lnTo>
                <a:lnTo>
                  <a:pt x="982644" y="697381"/>
                </a:lnTo>
                <a:lnTo>
                  <a:pt x="991932" y="690996"/>
                </a:lnTo>
                <a:lnTo>
                  <a:pt x="1002755" y="684282"/>
                </a:lnTo>
                <a:lnTo>
                  <a:pt x="1009159" y="682330"/>
                </a:lnTo>
                <a:lnTo>
                  <a:pt x="1013663" y="685396"/>
                </a:lnTo>
                <a:lnTo>
                  <a:pt x="1017689" y="691954"/>
                </a:lnTo>
                <a:lnTo>
                  <a:pt x="1032226" y="714112"/>
                </a:lnTo>
                <a:lnTo>
                  <a:pt x="1039979" y="727059"/>
                </a:lnTo>
                <a:close/>
              </a:path>
              <a:path w="1807845" h="1358900">
                <a:moveTo>
                  <a:pt x="977083" y="899407"/>
                </a:moveTo>
                <a:lnTo>
                  <a:pt x="927461" y="929768"/>
                </a:lnTo>
                <a:lnTo>
                  <a:pt x="912805" y="937729"/>
                </a:lnTo>
                <a:lnTo>
                  <a:pt x="903676" y="939635"/>
                </a:lnTo>
                <a:lnTo>
                  <a:pt x="896254" y="934813"/>
                </a:lnTo>
                <a:lnTo>
                  <a:pt x="869378" y="898091"/>
                </a:lnTo>
                <a:lnTo>
                  <a:pt x="843933" y="861204"/>
                </a:lnTo>
                <a:lnTo>
                  <a:pt x="818368" y="822427"/>
                </a:lnTo>
                <a:lnTo>
                  <a:pt x="817088" y="816541"/>
                </a:lnTo>
                <a:lnTo>
                  <a:pt x="820809" y="811650"/>
                </a:lnTo>
                <a:lnTo>
                  <a:pt x="830097" y="805265"/>
                </a:lnTo>
                <a:lnTo>
                  <a:pt x="840927" y="798547"/>
                </a:lnTo>
                <a:lnTo>
                  <a:pt x="847379" y="796564"/>
                </a:lnTo>
                <a:lnTo>
                  <a:pt x="852010" y="799547"/>
                </a:lnTo>
                <a:lnTo>
                  <a:pt x="858524" y="809429"/>
                </a:lnTo>
                <a:lnTo>
                  <a:pt x="875127" y="834115"/>
                </a:lnTo>
                <a:lnTo>
                  <a:pt x="1039979" y="727059"/>
                </a:lnTo>
                <a:lnTo>
                  <a:pt x="1041956" y="730361"/>
                </a:lnTo>
                <a:lnTo>
                  <a:pt x="1052701" y="750997"/>
                </a:lnTo>
                <a:lnTo>
                  <a:pt x="1056425" y="758573"/>
                </a:lnTo>
                <a:lnTo>
                  <a:pt x="1022144" y="780835"/>
                </a:lnTo>
                <a:lnTo>
                  <a:pt x="991071" y="805639"/>
                </a:lnTo>
                <a:lnTo>
                  <a:pt x="968006" y="823178"/>
                </a:lnTo>
                <a:lnTo>
                  <a:pt x="941515" y="841796"/>
                </a:lnTo>
                <a:lnTo>
                  <a:pt x="900160" y="869837"/>
                </a:lnTo>
                <a:lnTo>
                  <a:pt x="914299" y="888784"/>
                </a:lnTo>
                <a:lnTo>
                  <a:pt x="953866" y="863949"/>
                </a:lnTo>
                <a:lnTo>
                  <a:pt x="1071074" y="787833"/>
                </a:lnTo>
                <a:lnTo>
                  <a:pt x="1077198" y="798532"/>
                </a:lnTo>
                <a:lnTo>
                  <a:pt x="1079952" y="807350"/>
                </a:lnTo>
                <a:lnTo>
                  <a:pt x="1077523" y="814717"/>
                </a:lnTo>
                <a:lnTo>
                  <a:pt x="1069985" y="824371"/>
                </a:lnTo>
                <a:lnTo>
                  <a:pt x="1034984" y="856589"/>
                </a:lnTo>
                <a:lnTo>
                  <a:pt x="1008470" y="878307"/>
                </a:lnTo>
                <a:lnTo>
                  <a:pt x="977083" y="899407"/>
                </a:lnTo>
                <a:close/>
              </a:path>
              <a:path w="1807845" h="1358900">
                <a:moveTo>
                  <a:pt x="1071074" y="787833"/>
                </a:moveTo>
                <a:lnTo>
                  <a:pt x="953866" y="863949"/>
                </a:lnTo>
                <a:lnTo>
                  <a:pt x="979300" y="846572"/>
                </a:lnTo>
                <a:lnTo>
                  <a:pt x="1001622" y="828464"/>
                </a:lnTo>
                <a:lnTo>
                  <a:pt x="1031854" y="801436"/>
                </a:lnTo>
                <a:lnTo>
                  <a:pt x="1022144" y="780835"/>
                </a:lnTo>
                <a:lnTo>
                  <a:pt x="1056425" y="758573"/>
                </a:lnTo>
                <a:lnTo>
                  <a:pt x="1069209" y="784573"/>
                </a:lnTo>
                <a:lnTo>
                  <a:pt x="1071074" y="787833"/>
                </a:lnTo>
                <a:close/>
              </a:path>
              <a:path w="1807845" h="1358900">
                <a:moveTo>
                  <a:pt x="1192114" y="654404"/>
                </a:moveTo>
                <a:lnTo>
                  <a:pt x="1156111" y="677326"/>
                </a:lnTo>
                <a:lnTo>
                  <a:pt x="1141378" y="683521"/>
                </a:lnTo>
                <a:lnTo>
                  <a:pt x="1132111" y="684274"/>
                </a:lnTo>
                <a:lnTo>
                  <a:pt x="1124391" y="678404"/>
                </a:lnTo>
                <a:lnTo>
                  <a:pt x="1114298" y="664731"/>
                </a:lnTo>
                <a:lnTo>
                  <a:pt x="1027943" y="532419"/>
                </a:lnTo>
                <a:lnTo>
                  <a:pt x="983162" y="463563"/>
                </a:lnTo>
                <a:lnTo>
                  <a:pt x="980831" y="455207"/>
                </a:lnTo>
                <a:lnTo>
                  <a:pt x="985308" y="448506"/>
                </a:lnTo>
                <a:lnTo>
                  <a:pt x="997089" y="439986"/>
                </a:lnTo>
                <a:lnTo>
                  <a:pt x="1008557" y="434841"/>
                </a:lnTo>
                <a:lnTo>
                  <a:pt x="1015858" y="434754"/>
                </a:lnTo>
                <a:lnTo>
                  <a:pt x="1022119" y="441188"/>
                </a:lnTo>
                <a:lnTo>
                  <a:pt x="1030471" y="455609"/>
                </a:lnTo>
                <a:lnTo>
                  <a:pt x="1062864" y="509741"/>
                </a:lnTo>
                <a:lnTo>
                  <a:pt x="1085691" y="546407"/>
                </a:lnTo>
                <a:lnTo>
                  <a:pt x="1109781" y="582369"/>
                </a:lnTo>
                <a:lnTo>
                  <a:pt x="1145959" y="634386"/>
                </a:lnTo>
                <a:lnTo>
                  <a:pt x="1270929" y="553660"/>
                </a:lnTo>
                <a:lnTo>
                  <a:pt x="1274066" y="556696"/>
                </a:lnTo>
                <a:lnTo>
                  <a:pt x="1281026" y="568457"/>
                </a:lnTo>
                <a:lnTo>
                  <a:pt x="1283174" y="575547"/>
                </a:lnTo>
                <a:lnTo>
                  <a:pt x="1280357" y="580816"/>
                </a:lnTo>
                <a:lnTo>
                  <a:pt x="1272420" y="587117"/>
                </a:lnTo>
                <a:lnTo>
                  <a:pt x="1239364" y="617757"/>
                </a:lnTo>
                <a:lnTo>
                  <a:pt x="1216230" y="637366"/>
                </a:lnTo>
                <a:lnTo>
                  <a:pt x="1192114" y="654404"/>
                </a:lnTo>
                <a:close/>
              </a:path>
              <a:path w="1807845" h="1358900">
                <a:moveTo>
                  <a:pt x="1270929" y="553660"/>
                </a:moveTo>
                <a:lnTo>
                  <a:pt x="1177103" y="614591"/>
                </a:lnTo>
                <a:lnTo>
                  <a:pt x="1197856" y="599538"/>
                </a:lnTo>
                <a:lnTo>
                  <a:pt x="1217548" y="581618"/>
                </a:lnTo>
                <a:lnTo>
                  <a:pt x="1245516" y="553222"/>
                </a:lnTo>
                <a:lnTo>
                  <a:pt x="1253959" y="547052"/>
                </a:lnTo>
                <a:lnTo>
                  <a:pt x="1259747" y="545357"/>
                </a:lnTo>
                <a:lnTo>
                  <a:pt x="1265557" y="548463"/>
                </a:lnTo>
                <a:lnTo>
                  <a:pt x="1270929" y="553660"/>
                </a:lnTo>
                <a:close/>
              </a:path>
              <a:path w="1807845" h="1358900">
                <a:moveTo>
                  <a:pt x="1379275" y="584991"/>
                </a:moveTo>
                <a:lnTo>
                  <a:pt x="1369678" y="590898"/>
                </a:lnTo>
                <a:lnTo>
                  <a:pt x="1363787" y="592450"/>
                </a:lnTo>
                <a:lnTo>
                  <a:pt x="1359180" y="589269"/>
                </a:lnTo>
                <a:lnTo>
                  <a:pt x="1353434" y="580981"/>
                </a:lnTo>
                <a:lnTo>
                  <a:pt x="1180367" y="305065"/>
                </a:lnTo>
                <a:lnTo>
                  <a:pt x="1174648" y="295698"/>
                </a:lnTo>
                <a:lnTo>
                  <a:pt x="1173367" y="289813"/>
                </a:lnTo>
                <a:lnTo>
                  <a:pt x="1177089" y="284921"/>
                </a:lnTo>
                <a:lnTo>
                  <a:pt x="1186377" y="278536"/>
                </a:lnTo>
                <a:lnTo>
                  <a:pt x="1197206" y="271819"/>
                </a:lnTo>
                <a:lnTo>
                  <a:pt x="1203658" y="269836"/>
                </a:lnTo>
                <a:lnTo>
                  <a:pt x="1208290" y="272819"/>
                </a:lnTo>
                <a:lnTo>
                  <a:pt x="1214749" y="282737"/>
                </a:lnTo>
                <a:lnTo>
                  <a:pt x="1387843" y="558635"/>
                </a:lnTo>
                <a:lnTo>
                  <a:pt x="1393293" y="567116"/>
                </a:lnTo>
                <a:lnTo>
                  <a:pt x="1394217" y="572688"/>
                </a:lnTo>
                <a:lnTo>
                  <a:pt x="1389812" y="577823"/>
                </a:lnTo>
                <a:lnTo>
                  <a:pt x="1379275" y="584991"/>
                </a:lnTo>
                <a:close/>
              </a:path>
              <a:path w="1807845" h="1358900">
                <a:moveTo>
                  <a:pt x="1492334" y="459439"/>
                </a:moveTo>
                <a:lnTo>
                  <a:pt x="1456331" y="482361"/>
                </a:lnTo>
                <a:lnTo>
                  <a:pt x="1441598" y="488555"/>
                </a:lnTo>
                <a:lnTo>
                  <a:pt x="1432331" y="489308"/>
                </a:lnTo>
                <a:lnTo>
                  <a:pt x="1424611" y="483439"/>
                </a:lnTo>
                <a:lnTo>
                  <a:pt x="1414519" y="469766"/>
                </a:lnTo>
                <a:lnTo>
                  <a:pt x="1292026" y="282085"/>
                </a:lnTo>
                <a:lnTo>
                  <a:pt x="1286511" y="270694"/>
                </a:lnTo>
                <a:lnTo>
                  <a:pt x="1285447" y="262891"/>
                </a:lnTo>
                <a:lnTo>
                  <a:pt x="1289531" y="255070"/>
                </a:lnTo>
                <a:lnTo>
                  <a:pt x="1299459" y="243625"/>
                </a:lnTo>
                <a:lnTo>
                  <a:pt x="1406239" y="165108"/>
                </a:lnTo>
                <a:lnTo>
                  <a:pt x="1415130" y="159688"/>
                </a:lnTo>
                <a:lnTo>
                  <a:pt x="1420918" y="158404"/>
                </a:lnTo>
                <a:lnTo>
                  <a:pt x="1426144" y="161728"/>
                </a:lnTo>
                <a:lnTo>
                  <a:pt x="1430562" y="200679"/>
                </a:lnTo>
                <a:lnTo>
                  <a:pt x="1335999" y="268816"/>
                </a:lnTo>
                <a:lnTo>
                  <a:pt x="1368308" y="322820"/>
                </a:lnTo>
                <a:lnTo>
                  <a:pt x="1390555" y="358593"/>
                </a:lnTo>
                <a:lnTo>
                  <a:pt x="1413069" y="392129"/>
                </a:lnTo>
                <a:lnTo>
                  <a:pt x="1446179" y="439421"/>
                </a:lnTo>
                <a:lnTo>
                  <a:pt x="1571149" y="358695"/>
                </a:lnTo>
                <a:lnTo>
                  <a:pt x="1574286" y="361731"/>
                </a:lnTo>
                <a:lnTo>
                  <a:pt x="1581246" y="373492"/>
                </a:lnTo>
                <a:lnTo>
                  <a:pt x="1583394" y="380582"/>
                </a:lnTo>
                <a:lnTo>
                  <a:pt x="1580577" y="385851"/>
                </a:lnTo>
                <a:lnTo>
                  <a:pt x="1572640" y="392152"/>
                </a:lnTo>
                <a:lnTo>
                  <a:pt x="1539584" y="422791"/>
                </a:lnTo>
                <a:lnTo>
                  <a:pt x="1516450" y="442401"/>
                </a:lnTo>
                <a:lnTo>
                  <a:pt x="1492334" y="459439"/>
                </a:lnTo>
                <a:close/>
              </a:path>
              <a:path w="1807845" h="1358900">
                <a:moveTo>
                  <a:pt x="1571149" y="358695"/>
                </a:moveTo>
                <a:lnTo>
                  <a:pt x="1477324" y="419626"/>
                </a:lnTo>
                <a:lnTo>
                  <a:pt x="1498076" y="404572"/>
                </a:lnTo>
                <a:lnTo>
                  <a:pt x="1517769" y="386653"/>
                </a:lnTo>
                <a:lnTo>
                  <a:pt x="1545736" y="358257"/>
                </a:lnTo>
                <a:lnTo>
                  <a:pt x="1554179" y="352087"/>
                </a:lnTo>
                <a:lnTo>
                  <a:pt x="1559967" y="350392"/>
                </a:lnTo>
                <a:lnTo>
                  <a:pt x="1565777" y="353498"/>
                </a:lnTo>
                <a:lnTo>
                  <a:pt x="1571149" y="358695"/>
                </a:lnTo>
                <a:close/>
              </a:path>
              <a:path w="1807845" h="1358900">
                <a:moveTo>
                  <a:pt x="1667022" y="398126"/>
                </a:moveTo>
                <a:lnTo>
                  <a:pt x="1657424" y="404034"/>
                </a:lnTo>
                <a:lnTo>
                  <a:pt x="1651533" y="405585"/>
                </a:lnTo>
                <a:lnTo>
                  <a:pt x="1646926" y="402405"/>
                </a:lnTo>
                <a:lnTo>
                  <a:pt x="1641181" y="394116"/>
                </a:lnTo>
                <a:lnTo>
                  <a:pt x="1468114" y="118200"/>
                </a:lnTo>
                <a:lnTo>
                  <a:pt x="1462394" y="108834"/>
                </a:lnTo>
                <a:lnTo>
                  <a:pt x="1461114" y="102948"/>
                </a:lnTo>
                <a:lnTo>
                  <a:pt x="1464836" y="98057"/>
                </a:lnTo>
                <a:lnTo>
                  <a:pt x="1474123" y="91672"/>
                </a:lnTo>
                <a:lnTo>
                  <a:pt x="1484953" y="84954"/>
                </a:lnTo>
                <a:lnTo>
                  <a:pt x="1491405" y="82971"/>
                </a:lnTo>
                <a:lnTo>
                  <a:pt x="1496036" y="85954"/>
                </a:lnTo>
                <a:lnTo>
                  <a:pt x="1502496" y="95872"/>
                </a:lnTo>
                <a:lnTo>
                  <a:pt x="1570353" y="204070"/>
                </a:lnTo>
                <a:lnTo>
                  <a:pt x="1641998" y="157544"/>
                </a:lnTo>
                <a:lnTo>
                  <a:pt x="1643729" y="158703"/>
                </a:lnTo>
                <a:lnTo>
                  <a:pt x="1651294" y="168629"/>
                </a:lnTo>
                <a:lnTo>
                  <a:pt x="1657353" y="178520"/>
                </a:lnTo>
                <a:lnTo>
                  <a:pt x="1658922" y="184849"/>
                </a:lnTo>
                <a:lnTo>
                  <a:pt x="1655593" y="190345"/>
                </a:lnTo>
                <a:lnTo>
                  <a:pt x="1646960" y="197738"/>
                </a:lnTo>
                <a:lnTo>
                  <a:pt x="1592956" y="240759"/>
                </a:lnTo>
                <a:lnTo>
                  <a:pt x="1675590" y="371770"/>
                </a:lnTo>
                <a:lnTo>
                  <a:pt x="1681040" y="380251"/>
                </a:lnTo>
                <a:lnTo>
                  <a:pt x="1681964" y="385823"/>
                </a:lnTo>
                <a:lnTo>
                  <a:pt x="1677559" y="390958"/>
                </a:lnTo>
                <a:lnTo>
                  <a:pt x="1667022" y="398126"/>
                </a:lnTo>
                <a:close/>
              </a:path>
              <a:path w="1807845" h="1358900">
                <a:moveTo>
                  <a:pt x="1641998" y="157544"/>
                </a:moveTo>
                <a:lnTo>
                  <a:pt x="1570353" y="204070"/>
                </a:lnTo>
                <a:lnTo>
                  <a:pt x="1620486" y="163564"/>
                </a:lnTo>
                <a:lnTo>
                  <a:pt x="1631214" y="156645"/>
                </a:lnTo>
                <a:lnTo>
                  <a:pt x="1637999" y="154866"/>
                </a:lnTo>
                <a:lnTo>
                  <a:pt x="1641998" y="157544"/>
                </a:lnTo>
                <a:close/>
              </a:path>
              <a:path w="1807845" h="1358900">
                <a:moveTo>
                  <a:pt x="1741460" y="229318"/>
                </a:moveTo>
                <a:lnTo>
                  <a:pt x="1592417" y="37477"/>
                </a:lnTo>
                <a:lnTo>
                  <a:pt x="1584982" y="21437"/>
                </a:lnTo>
                <a:lnTo>
                  <a:pt x="1588770" y="16369"/>
                </a:lnTo>
                <a:lnTo>
                  <a:pt x="1598298" y="9809"/>
                </a:lnTo>
                <a:lnTo>
                  <a:pt x="1610639" y="2167"/>
                </a:lnTo>
                <a:lnTo>
                  <a:pt x="1617993" y="0"/>
                </a:lnTo>
                <a:lnTo>
                  <a:pt x="1623277" y="3648"/>
                </a:lnTo>
                <a:lnTo>
                  <a:pt x="1629407" y="13455"/>
                </a:lnTo>
                <a:lnTo>
                  <a:pt x="1747146" y="206057"/>
                </a:lnTo>
                <a:lnTo>
                  <a:pt x="1756235" y="219112"/>
                </a:lnTo>
                <a:lnTo>
                  <a:pt x="1741460" y="229318"/>
                </a:lnTo>
                <a:close/>
              </a:path>
              <a:path w="1807845" h="1358900">
                <a:moveTo>
                  <a:pt x="1802491" y="299756"/>
                </a:moveTo>
                <a:lnTo>
                  <a:pt x="1781845" y="313163"/>
                </a:lnTo>
                <a:lnTo>
                  <a:pt x="1757445" y="307606"/>
                </a:lnTo>
                <a:lnTo>
                  <a:pt x="1743479" y="286100"/>
                </a:lnTo>
                <a:lnTo>
                  <a:pt x="1748327" y="261549"/>
                </a:lnTo>
                <a:lnTo>
                  <a:pt x="1768972" y="248142"/>
                </a:lnTo>
                <a:lnTo>
                  <a:pt x="1793372" y="253699"/>
                </a:lnTo>
                <a:lnTo>
                  <a:pt x="1807338" y="275205"/>
                </a:lnTo>
                <a:lnTo>
                  <a:pt x="1802491" y="299756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20225"/>
            <a:ext cx="18288000" cy="866775"/>
            <a:chOff x="0" y="9420225"/>
            <a:chExt cx="18288000" cy="866775"/>
          </a:xfrm>
        </p:grpSpPr>
        <p:sp>
          <p:nvSpPr>
            <p:cNvPr id="3" name="object 3"/>
            <p:cNvSpPr/>
            <p:nvPr/>
          </p:nvSpPr>
          <p:spPr>
            <a:xfrm>
              <a:off x="0" y="9420225"/>
              <a:ext cx="18288000" cy="866775"/>
            </a:xfrm>
            <a:custGeom>
              <a:avLst/>
              <a:gdLst/>
              <a:ahLst/>
              <a:cxnLst/>
              <a:rect l="l" t="t" r="r" b="b"/>
              <a:pathLst>
                <a:path w="18288000" h="866775">
                  <a:moveTo>
                    <a:pt x="0" y="866775"/>
                  </a:moveTo>
                  <a:lnTo>
                    <a:pt x="18288000" y="866775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866775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280214" y="6571864"/>
            <a:ext cx="1179830" cy="220979"/>
          </a:xfrm>
          <a:custGeom>
            <a:avLst/>
            <a:gdLst/>
            <a:ahLst/>
            <a:cxnLst/>
            <a:rect l="l" t="t" r="r" b="b"/>
            <a:pathLst>
              <a:path w="1179829" h="220979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179829" h="220979">
                <a:moveTo>
                  <a:pt x="482993" y="220300"/>
                </a:moveTo>
                <a:lnTo>
                  <a:pt x="348110" y="220300"/>
                </a:lnTo>
                <a:lnTo>
                  <a:pt x="348110" y="138743"/>
                </a:lnTo>
                <a:lnTo>
                  <a:pt x="482993" y="138743"/>
                </a:lnTo>
                <a:lnTo>
                  <a:pt x="482993" y="153945"/>
                </a:lnTo>
                <a:lnTo>
                  <a:pt x="364518" y="153945"/>
                </a:lnTo>
                <a:lnTo>
                  <a:pt x="364518" y="205099"/>
                </a:lnTo>
                <a:lnTo>
                  <a:pt x="482993" y="205099"/>
                </a:lnTo>
                <a:lnTo>
                  <a:pt x="482993" y="220300"/>
                </a:lnTo>
                <a:close/>
              </a:path>
              <a:path w="1179829" h="220979">
                <a:moveTo>
                  <a:pt x="482993" y="205099"/>
                </a:moveTo>
                <a:lnTo>
                  <a:pt x="466585" y="205099"/>
                </a:lnTo>
                <a:lnTo>
                  <a:pt x="466585" y="153945"/>
                </a:lnTo>
                <a:lnTo>
                  <a:pt x="482993" y="153945"/>
                </a:lnTo>
                <a:lnTo>
                  <a:pt x="482993" y="205099"/>
                </a:lnTo>
                <a:close/>
              </a:path>
              <a:path w="1179829" h="220979">
                <a:moveTo>
                  <a:pt x="316259" y="114131"/>
                </a:moveTo>
                <a:lnTo>
                  <a:pt x="316259" y="10616"/>
                </a:lnTo>
                <a:lnTo>
                  <a:pt x="419533" y="10616"/>
                </a:lnTo>
                <a:lnTo>
                  <a:pt x="419533" y="25577"/>
                </a:lnTo>
                <a:lnTo>
                  <a:pt x="332908" y="25577"/>
                </a:lnTo>
                <a:lnTo>
                  <a:pt x="332908" y="55014"/>
                </a:lnTo>
                <a:lnTo>
                  <a:pt x="415189" y="55014"/>
                </a:lnTo>
                <a:lnTo>
                  <a:pt x="415189" y="69733"/>
                </a:lnTo>
                <a:lnTo>
                  <a:pt x="332908" y="69733"/>
                </a:lnTo>
                <a:lnTo>
                  <a:pt x="332908" y="99171"/>
                </a:lnTo>
                <a:lnTo>
                  <a:pt x="442444" y="99171"/>
                </a:lnTo>
                <a:lnTo>
                  <a:pt x="443662" y="109788"/>
                </a:lnTo>
                <a:lnTo>
                  <a:pt x="385393" y="113688"/>
                </a:lnTo>
                <a:lnTo>
                  <a:pt x="378965" y="113845"/>
                </a:lnTo>
                <a:lnTo>
                  <a:pt x="316259" y="114131"/>
                </a:lnTo>
                <a:close/>
              </a:path>
              <a:path w="1179829" h="220979">
                <a:moveTo>
                  <a:pt x="442444" y="99171"/>
                </a:moveTo>
                <a:lnTo>
                  <a:pt x="332908" y="99171"/>
                </a:lnTo>
                <a:lnTo>
                  <a:pt x="382539" y="98885"/>
                </a:lnTo>
                <a:lnTo>
                  <a:pt x="407951" y="97965"/>
                </a:lnTo>
                <a:lnTo>
                  <a:pt x="430150" y="96517"/>
                </a:lnTo>
                <a:lnTo>
                  <a:pt x="441973" y="95069"/>
                </a:lnTo>
                <a:lnTo>
                  <a:pt x="442444" y="99171"/>
                </a:lnTo>
                <a:close/>
              </a:path>
              <a:path w="1179829" h="220979">
                <a:moveTo>
                  <a:pt x="482993" y="125713"/>
                </a:moveTo>
                <a:lnTo>
                  <a:pt x="466102" y="125713"/>
                </a:lnTo>
                <a:lnTo>
                  <a:pt x="466102" y="0"/>
                </a:lnTo>
                <a:lnTo>
                  <a:pt x="482993" y="0"/>
                </a:lnTo>
                <a:lnTo>
                  <a:pt x="482993" y="125713"/>
                </a:lnTo>
                <a:close/>
              </a:path>
              <a:path w="1179829" h="220979">
                <a:moveTo>
                  <a:pt x="695509" y="171318"/>
                </a:moveTo>
                <a:lnTo>
                  <a:pt x="678618" y="171318"/>
                </a:lnTo>
                <a:lnTo>
                  <a:pt x="678618" y="147912"/>
                </a:lnTo>
                <a:lnTo>
                  <a:pt x="628912" y="147912"/>
                </a:lnTo>
                <a:lnTo>
                  <a:pt x="628912" y="132952"/>
                </a:lnTo>
                <a:lnTo>
                  <a:pt x="678618" y="132952"/>
                </a:lnTo>
                <a:lnTo>
                  <a:pt x="678618" y="0"/>
                </a:lnTo>
                <a:lnTo>
                  <a:pt x="695509" y="0"/>
                </a:lnTo>
                <a:lnTo>
                  <a:pt x="695509" y="171318"/>
                </a:lnTo>
                <a:close/>
              </a:path>
              <a:path w="1179829" h="220979">
                <a:moveTo>
                  <a:pt x="596579" y="85417"/>
                </a:moveTo>
                <a:lnTo>
                  <a:pt x="574380" y="85417"/>
                </a:lnTo>
                <a:lnTo>
                  <a:pt x="555076" y="79868"/>
                </a:lnTo>
                <a:lnTo>
                  <a:pt x="540598" y="70216"/>
                </a:lnTo>
                <a:lnTo>
                  <a:pt x="532394" y="57186"/>
                </a:lnTo>
                <a:lnTo>
                  <a:pt x="532394" y="32574"/>
                </a:lnTo>
                <a:lnTo>
                  <a:pt x="540598" y="19544"/>
                </a:lnTo>
                <a:lnTo>
                  <a:pt x="555076" y="9893"/>
                </a:lnTo>
                <a:lnTo>
                  <a:pt x="574380" y="4343"/>
                </a:lnTo>
                <a:lnTo>
                  <a:pt x="596579" y="4343"/>
                </a:lnTo>
                <a:lnTo>
                  <a:pt x="615882" y="9893"/>
                </a:lnTo>
                <a:lnTo>
                  <a:pt x="629274" y="18820"/>
                </a:lnTo>
                <a:lnTo>
                  <a:pt x="577758" y="18820"/>
                </a:lnTo>
                <a:lnTo>
                  <a:pt x="564487" y="22440"/>
                </a:lnTo>
                <a:lnTo>
                  <a:pt x="554352" y="28713"/>
                </a:lnTo>
                <a:lnTo>
                  <a:pt x="548561" y="37159"/>
                </a:lnTo>
                <a:lnTo>
                  <a:pt x="548561" y="52843"/>
                </a:lnTo>
                <a:lnTo>
                  <a:pt x="554352" y="61047"/>
                </a:lnTo>
                <a:lnTo>
                  <a:pt x="564487" y="67320"/>
                </a:lnTo>
                <a:lnTo>
                  <a:pt x="577758" y="70940"/>
                </a:lnTo>
                <a:lnTo>
                  <a:pt x="629274" y="70940"/>
                </a:lnTo>
                <a:lnTo>
                  <a:pt x="615882" y="79868"/>
                </a:lnTo>
                <a:lnTo>
                  <a:pt x="596579" y="85417"/>
                </a:lnTo>
                <a:close/>
              </a:path>
              <a:path w="1179829" h="220979">
                <a:moveTo>
                  <a:pt x="629274" y="70940"/>
                </a:moveTo>
                <a:lnTo>
                  <a:pt x="592959" y="70940"/>
                </a:lnTo>
                <a:lnTo>
                  <a:pt x="606472" y="67320"/>
                </a:lnTo>
                <a:lnTo>
                  <a:pt x="616606" y="61047"/>
                </a:lnTo>
                <a:lnTo>
                  <a:pt x="622397" y="52843"/>
                </a:lnTo>
                <a:lnTo>
                  <a:pt x="622397" y="37159"/>
                </a:lnTo>
                <a:lnTo>
                  <a:pt x="616606" y="28713"/>
                </a:lnTo>
                <a:lnTo>
                  <a:pt x="606472" y="22440"/>
                </a:lnTo>
                <a:lnTo>
                  <a:pt x="592959" y="18820"/>
                </a:lnTo>
                <a:lnTo>
                  <a:pt x="629274" y="18820"/>
                </a:lnTo>
                <a:lnTo>
                  <a:pt x="630360" y="19544"/>
                </a:lnTo>
                <a:lnTo>
                  <a:pt x="638564" y="32574"/>
                </a:lnTo>
                <a:lnTo>
                  <a:pt x="638564" y="57186"/>
                </a:lnTo>
                <a:lnTo>
                  <a:pt x="630360" y="70216"/>
                </a:lnTo>
                <a:lnTo>
                  <a:pt x="629274" y="70940"/>
                </a:lnTo>
                <a:close/>
              </a:path>
              <a:path w="1179829" h="220979">
                <a:moveTo>
                  <a:pt x="547596" y="115820"/>
                </a:moveTo>
                <a:lnTo>
                  <a:pt x="516952" y="115820"/>
                </a:lnTo>
                <a:lnTo>
                  <a:pt x="516952" y="101101"/>
                </a:lnTo>
                <a:lnTo>
                  <a:pt x="532327" y="101098"/>
                </a:lnTo>
                <a:lnTo>
                  <a:pt x="582176" y="100574"/>
                </a:lnTo>
                <a:lnTo>
                  <a:pt x="615384" y="99367"/>
                </a:lnTo>
                <a:lnTo>
                  <a:pt x="638733" y="97863"/>
                </a:lnTo>
                <a:lnTo>
                  <a:pt x="644747" y="97392"/>
                </a:lnTo>
                <a:lnTo>
                  <a:pt x="660280" y="95793"/>
                </a:lnTo>
                <a:lnTo>
                  <a:pt x="661728" y="110512"/>
                </a:lnTo>
                <a:lnTo>
                  <a:pt x="637357" y="112684"/>
                </a:lnTo>
                <a:lnTo>
                  <a:pt x="620467" y="113890"/>
                </a:lnTo>
                <a:lnTo>
                  <a:pt x="601646" y="114855"/>
                </a:lnTo>
                <a:lnTo>
                  <a:pt x="591029" y="115097"/>
                </a:lnTo>
                <a:lnTo>
                  <a:pt x="591029" y="115338"/>
                </a:lnTo>
                <a:lnTo>
                  <a:pt x="573897" y="115338"/>
                </a:lnTo>
                <a:lnTo>
                  <a:pt x="566564" y="115617"/>
                </a:lnTo>
                <a:lnTo>
                  <a:pt x="561380" y="115760"/>
                </a:lnTo>
                <a:lnTo>
                  <a:pt x="547596" y="115820"/>
                </a:lnTo>
                <a:close/>
              </a:path>
              <a:path w="1179829" h="220979">
                <a:moveTo>
                  <a:pt x="591029" y="150084"/>
                </a:moveTo>
                <a:lnTo>
                  <a:pt x="573897" y="150084"/>
                </a:lnTo>
                <a:lnTo>
                  <a:pt x="573897" y="115338"/>
                </a:lnTo>
                <a:lnTo>
                  <a:pt x="591029" y="115338"/>
                </a:lnTo>
                <a:lnTo>
                  <a:pt x="591029" y="150084"/>
                </a:lnTo>
                <a:close/>
              </a:path>
              <a:path w="1179829" h="220979">
                <a:moveTo>
                  <a:pt x="700576" y="217888"/>
                </a:moveTo>
                <a:lnTo>
                  <a:pt x="554593" y="217888"/>
                </a:lnTo>
                <a:lnTo>
                  <a:pt x="554593" y="159495"/>
                </a:lnTo>
                <a:lnTo>
                  <a:pt x="571725" y="159495"/>
                </a:lnTo>
                <a:lnTo>
                  <a:pt x="571725" y="202927"/>
                </a:lnTo>
                <a:lnTo>
                  <a:pt x="700576" y="202927"/>
                </a:lnTo>
                <a:lnTo>
                  <a:pt x="700576" y="217888"/>
                </a:lnTo>
                <a:close/>
              </a:path>
              <a:path w="1179829" h="220979">
                <a:moveTo>
                  <a:pt x="799621" y="130781"/>
                </a:moveTo>
                <a:lnTo>
                  <a:pt x="790452" y="117268"/>
                </a:lnTo>
                <a:lnTo>
                  <a:pt x="799866" y="112403"/>
                </a:lnTo>
                <a:lnTo>
                  <a:pt x="806045" y="109109"/>
                </a:lnTo>
                <a:lnTo>
                  <a:pt x="850292" y="81557"/>
                </a:lnTo>
                <a:lnTo>
                  <a:pt x="870802" y="47776"/>
                </a:lnTo>
                <a:lnTo>
                  <a:pt x="870802" y="14477"/>
                </a:lnTo>
                <a:lnTo>
                  <a:pt x="888417" y="14477"/>
                </a:lnTo>
                <a:lnTo>
                  <a:pt x="888417" y="47776"/>
                </a:lnTo>
                <a:lnTo>
                  <a:pt x="890830" y="61047"/>
                </a:lnTo>
                <a:lnTo>
                  <a:pt x="897345" y="71905"/>
                </a:lnTo>
                <a:lnTo>
                  <a:pt x="901314" y="75283"/>
                </a:lnTo>
                <a:lnTo>
                  <a:pt x="879489" y="75283"/>
                </a:lnTo>
                <a:lnTo>
                  <a:pt x="844763" y="104210"/>
                </a:lnTo>
                <a:lnTo>
                  <a:pt x="807370" y="126605"/>
                </a:lnTo>
                <a:lnTo>
                  <a:pt x="799621" y="130781"/>
                </a:lnTo>
                <a:close/>
              </a:path>
              <a:path w="1179829" h="220979">
                <a:moveTo>
                  <a:pt x="959116" y="130298"/>
                </a:moveTo>
                <a:lnTo>
                  <a:pt x="924401" y="110240"/>
                </a:lnTo>
                <a:lnTo>
                  <a:pt x="881419" y="78902"/>
                </a:lnTo>
                <a:lnTo>
                  <a:pt x="879730" y="75283"/>
                </a:lnTo>
                <a:lnTo>
                  <a:pt x="901314" y="75283"/>
                </a:lnTo>
                <a:lnTo>
                  <a:pt x="908685" y="81557"/>
                </a:lnTo>
                <a:lnTo>
                  <a:pt x="922704" y="91060"/>
                </a:lnTo>
                <a:lnTo>
                  <a:pt x="958771" y="112163"/>
                </a:lnTo>
                <a:lnTo>
                  <a:pt x="968044" y="117027"/>
                </a:lnTo>
                <a:lnTo>
                  <a:pt x="959116" y="130298"/>
                </a:lnTo>
                <a:close/>
              </a:path>
              <a:path w="1179829" h="220979">
                <a:moveTo>
                  <a:pt x="888175" y="174696"/>
                </a:moveTo>
                <a:lnTo>
                  <a:pt x="870561" y="174696"/>
                </a:lnTo>
                <a:lnTo>
                  <a:pt x="870561" y="123783"/>
                </a:lnTo>
                <a:lnTo>
                  <a:pt x="888175" y="123783"/>
                </a:lnTo>
                <a:lnTo>
                  <a:pt x="888175" y="174696"/>
                </a:lnTo>
                <a:close/>
              </a:path>
              <a:path w="1179829" h="220979">
                <a:moveTo>
                  <a:pt x="980832" y="189415"/>
                </a:moveTo>
                <a:lnTo>
                  <a:pt x="778146" y="189415"/>
                </a:lnTo>
                <a:lnTo>
                  <a:pt x="778146" y="174696"/>
                </a:lnTo>
                <a:lnTo>
                  <a:pt x="980832" y="174696"/>
                </a:lnTo>
                <a:lnTo>
                  <a:pt x="980832" y="189415"/>
                </a:lnTo>
                <a:close/>
              </a:path>
              <a:path w="1179829" h="220979">
                <a:moveTo>
                  <a:pt x="1179594" y="79626"/>
                </a:moveTo>
                <a:lnTo>
                  <a:pt x="1162704" y="79626"/>
                </a:lnTo>
                <a:lnTo>
                  <a:pt x="1162704" y="0"/>
                </a:lnTo>
                <a:lnTo>
                  <a:pt x="1179594" y="0"/>
                </a:lnTo>
                <a:lnTo>
                  <a:pt x="1179594" y="79626"/>
                </a:lnTo>
                <a:close/>
              </a:path>
              <a:path w="1179829" h="220979">
                <a:moveTo>
                  <a:pt x="1129405" y="209684"/>
                </a:moveTo>
                <a:lnTo>
                  <a:pt x="1112515" y="209684"/>
                </a:lnTo>
                <a:lnTo>
                  <a:pt x="1112515" y="4584"/>
                </a:lnTo>
                <a:lnTo>
                  <a:pt x="1129405" y="4584"/>
                </a:lnTo>
                <a:lnTo>
                  <a:pt x="1129405" y="79626"/>
                </a:lnTo>
                <a:lnTo>
                  <a:pt x="1179594" y="79626"/>
                </a:lnTo>
                <a:lnTo>
                  <a:pt x="1179594" y="94828"/>
                </a:lnTo>
                <a:lnTo>
                  <a:pt x="1129405" y="94828"/>
                </a:lnTo>
                <a:lnTo>
                  <a:pt x="1129405" y="209684"/>
                </a:lnTo>
                <a:close/>
              </a:path>
              <a:path w="1179829" h="220979">
                <a:moveTo>
                  <a:pt x="1179594" y="220542"/>
                </a:moveTo>
                <a:lnTo>
                  <a:pt x="1162704" y="220542"/>
                </a:lnTo>
                <a:lnTo>
                  <a:pt x="1162704" y="94828"/>
                </a:lnTo>
                <a:lnTo>
                  <a:pt x="1179594" y="94828"/>
                </a:lnTo>
                <a:lnTo>
                  <a:pt x="1179594" y="220542"/>
                </a:lnTo>
                <a:close/>
              </a:path>
              <a:path w="1179829" h="220979">
                <a:moveTo>
                  <a:pt x="1003691" y="172042"/>
                </a:moveTo>
                <a:lnTo>
                  <a:pt x="994281" y="158771"/>
                </a:lnTo>
                <a:lnTo>
                  <a:pt x="1003808" y="152359"/>
                </a:lnTo>
                <a:lnTo>
                  <a:pt x="1009875" y="148199"/>
                </a:lnTo>
                <a:lnTo>
                  <a:pt x="1049296" y="116062"/>
                </a:lnTo>
                <a:lnTo>
                  <a:pt x="1064739" y="71905"/>
                </a:lnTo>
                <a:lnTo>
                  <a:pt x="1064739" y="37159"/>
                </a:lnTo>
                <a:lnTo>
                  <a:pt x="998383" y="37159"/>
                </a:lnTo>
                <a:lnTo>
                  <a:pt x="998383" y="21957"/>
                </a:lnTo>
                <a:lnTo>
                  <a:pt x="1081388" y="21957"/>
                </a:lnTo>
                <a:lnTo>
                  <a:pt x="1081388" y="74318"/>
                </a:lnTo>
                <a:lnTo>
                  <a:pt x="1062808" y="125472"/>
                </a:lnTo>
                <a:lnTo>
                  <a:pt x="1025561" y="156722"/>
                </a:lnTo>
                <a:lnTo>
                  <a:pt x="1013650" y="165201"/>
                </a:lnTo>
                <a:lnTo>
                  <a:pt x="1003691" y="172042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0214" y="6968792"/>
            <a:ext cx="1652270" cy="226695"/>
          </a:xfrm>
          <a:custGeom>
            <a:avLst/>
            <a:gdLst/>
            <a:ahLst/>
            <a:cxnLst/>
            <a:rect l="l" t="t" r="r" b="b"/>
            <a:pathLst>
              <a:path w="1652270" h="226695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652270" h="226695">
                <a:moveTo>
                  <a:pt x="477202" y="28231"/>
                </a:moveTo>
                <a:lnTo>
                  <a:pt x="326635" y="28231"/>
                </a:lnTo>
                <a:lnTo>
                  <a:pt x="326635" y="13753"/>
                </a:lnTo>
                <a:lnTo>
                  <a:pt x="477202" y="13753"/>
                </a:lnTo>
                <a:lnTo>
                  <a:pt x="477202" y="28231"/>
                </a:lnTo>
                <a:close/>
              </a:path>
              <a:path w="1652270" h="226695">
                <a:moveTo>
                  <a:pt x="323498" y="105203"/>
                </a:moveTo>
                <a:lnTo>
                  <a:pt x="316018" y="91691"/>
                </a:lnTo>
                <a:lnTo>
                  <a:pt x="324041" y="88667"/>
                </a:lnTo>
                <a:lnTo>
                  <a:pt x="329530" y="86503"/>
                </a:lnTo>
                <a:lnTo>
                  <a:pt x="370680" y="67185"/>
                </a:lnTo>
                <a:lnTo>
                  <a:pt x="393473" y="36435"/>
                </a:lnTo>
                <a:lnTo>
                  <a:pt x="393473" y="28231"/>
                </a:lnTo>
                <a:lnTo>
                  <a:pt x="410605" y="28231"/>
                </a:lnTo>
                <a:lnTo>
                  <a:pt x="410605" y="36435"/>
                </a:lnTo>
                <a:lnTo>
                  <a:pt x="411811" y="46569"/>
                </a:lnTo>
                <a:lnTo>
                  <a:pt x="416878" y="55497"/>
                </a:lnTo>
                <a:lnTo>
                  <a:pt x="424986" y="62253"/>
                </a:lnTo>
                <a:lnTo>
                  <a:pt x="401918" y="62253"/>
                </a:lnTo>
                <a:lnTo>
                  <a:pt x="363794" y="87589"/>
                </a:lnTo>
                <a:lnTo>
                  <a:pt x="332482" y="101763"/>
                </a:lnTo>
                <a:lnTo>
                  <a:pt x="323498" y="105203"/>
                </a:lnTo>
                <a:close/>
              </a:path>
              <a:path w="1652270" h="226695">
                <a:moveTo>
                  <a:pt x="480097" y="104721"/>
                </a:moveTo>
                <a:lnTo>
                  <a:pt x="441264" y="87891"/>
                </a:lnTo>
                <a:lnTo>
                  <a:pt x="404908" y="67185"/>
                </a:lnTo>
                <a:lnTo>
                  <a:pt x="402159" y="62253"/>
                </a:lnTo>
                <a:lnTo>
                  <a:pt x="424986" y="62253"/>
                </a:lnTo>
                <a:lnTo>
                  <a:pt x="427013" y="63942"/>
                </a:lnTo>
                <a:lnTo>
                  <a:pt x="433163" y="67188"/>
                </a:lnTo>
                <a:lnTo>
                  <a:pt x="468436" y="83968"/>
                </a:lnTo>
                <a:lnTo>
                  <a:pt x="487336" y="91450"/>
                </a:lnTo>
                <a:lnTo>
                  <a:pt x="480097" y="104721"/>
                </a:lnTo>
                <a:close/>
              </a:path>
              <a:path w="1652270" h="226695">
                <a:moveTo>
                  <a:pt x="503261" y="141639"/>
                </a:moveTo>
                <a:lnTo>
                  <a:pt x="300575" y="141639"/>
                </a:lnTo>
                <a:lnTo>
                  <a:pt x="300575" y="126920"/>
                </a:lnTo>
                <a:lnTo>
                  <a:pt x="503261" y="126920"/>
                </a:lnTo>
                <a:lnTo>
                  <a:pt x="503261" y="141639"/>
                </a:lnTo>
                <a:close/>
              </a:path>
              <a:path w="1652270" h="226695">
                <a:moveTo>
                  <a:pt x="410605" y="220542"/>
                </a:moveTo>
                <a:lnTo>
                  <a:pt x="393473" y="220542"/>
                </a:lnTo>
                <a:lnTo>
                  <a:pt x="393473" y="141639"/>
                </a:lnTo>
                <a:lnTo>
                  <a:pt x="410605" y="141639"/>
                </a:lnTo>
                <a:lnTo>
                  <a:pt x="410605" y="220542"/>
                </a:lnTo>
                <a:close/>
              </a:path>
              <a:path w="1652270" h="226695">
                <a:moveTo>
                  <a:pt x="659797" y="209684"/>
                </a:moveTo>
                <a:lnTo>
                  <a:pt x="642907" y="209684"/>
                </a:lnTo>
                <a:lnTo>
                  <a:pt x="642907" y="90002"/>
                </a:lnTo>
                <a:lnTo>
                  <a:pt x="603817" y="90002"/>
                </a:lnTo>
                <a:lnTo>
                  <a:pt x="603817" y="74559"/>
                </a:lnTo>
                <a:lnTo>
                  <a:pt x="642907" y="74559"/>
                </a:lnTo>
                <a:lnTo>
                  <a:pt x="642907" y="4584"/>
                </a:lnTo>
                <a:lnTo>
                  <a:pt x="659797" y="4584"/>
                </a:lnTo>
                <a:lnTo>
                  <a:pt x="659797" y="209684"/>
                </a:lnTo>
                <a:close/>
              </a:path>
              <a:path w="1652270" h="226695">
                <a:moveTo>
                  <a:pt x="615641" y="36676"/>
                </a:moveTo>
                <a:lnTo>
                  <a:pt x="519365" y="36676"/>
                </a:lnTo>
                <a:lnTo>
                  <a:pt x="519365" y="21716"/>
                </a:lnTo>
                <a:lnTo>
                  <a:pt x="615641" y="21716"/>
                </a:lnTo>
                <a:lnTo>
                  <a:pt x="615641" y="36676"/>
                </a:lnTo>
                <a:close/>
              </a:path>
              <a:path w="1652270" h="226695">
                <a:moveTo>
                  <a:pt x="521295" y="165286"/>
                </a:moveTo>
                <a:lnTo>
                  <a:pt x="509954" y="153945"/>
                </a:lnTo>
                <a:lnTo>
                  <a:pt x="515263" y="148878"/>
                </a:lnTo>
                <a:lnTo>
                  <a:pt x="525880" y="138261"/>
                </a:lnTo>
                <a:lnTo>
                  <a:pt x="535290" y="128126"/>
                </a:lnTo>
                <a:lnTo>
                  <a:pt x="543253" y="119198"/>
                </a:lnTo>
                <a:lnTo>
                  <a:pt x="545907" y="115579"/>
                </a:lnTo>
                <a:lnTo>
                  <a:pt x="550250" y="110029"/>
                </a:lnTo>
                <a:lnTo>
                  <a:pt x="555800" y="100378"/>
                </a:lnTo>
                <a:lnTo>
                  <a:pt x="558695" y="89761"/>
                </a:lnTo>
                <a:lnTo>
                  <a:pt x="559855" y="77937"/>
                </a:lnTo>
                <a:lnTo>
                  <a:pt x="559902" y="36676"/>
                </a:lnTo>
                <a:lnTo>
                  <a:pt x="576792" y="36676"/>
                </a:lnTo>
                <a:lnTo>
                  <a:pt x="576792" y="77937"/>
                </a:lnTo>
                <a:lnTo>
                  <a:pt x="577999" y="90002"/>
                </a:lnTo>
                <a:lnTo>
                  <a:pt x="581136" y="100136"/>
                </a:lnTo>
                <a:lnTo>
                  <a:pt x="586927" y="109547"/>
                </a:lnTo>
                <a:lnTo>
                  <a:pt x="568589" y="109547"/>
                </a:lnTo>
                <a:lnTo>
                  <a:pt x="536259" y="150203"/>
                </a:lnTo>
                <a:lnTo>
                  <a:pt x="528123" y="158584"/>
                </a:lnTo>
                <a:lnTo>
                  <a:pt x="521295" y="165286"/>
                </a:lnTo>
                <a:close/>
              </a:path>
              <a:path w="1652270" h="226695">
                <a:moveTo>
                  <a:pt x="613469" y="162390"/>
                </a:moveTo>
                <a:lnTo>
                  <a:pt x="609367" y="158529"/>
                </a:lnTo>
                <a:lnTo>
                  <a:pt x="600922" y="149119"/>
                </a:lnTo>
                <a:lnTo>
                  <a:pt x="592477" y="139950"/>
                </a:lnTo>
                <a:lnTo>
                  <a:pt x="584996" y="131263"/>
                </a:lnTo>
                <a:lnTo>
                  <a:pt x="581860" y="127885"/>
                </a:lnTo>
                <a:lnTo>
                  <a:pt x="576551" y="121853"/>
                </a:lnTo>
                <a:lnTo>
                  <a:pt x="569554" y="111477"/>
                </a:lnTo>
                <a:lnTo>
                  <a:pt x="568830" y="109547"/>
                </a:lnTo>
                <a:lnTo>
                  <a:pt x="586927" y="109547"/>
                </a:lnTo>
                <a:lnTo>
                  <a:pt x="591511" y="115338"/>
                </a:lnTo>
                <a:lnTo>
                  <a:pt x="597544" y="122818"/>
                </a:lnTo>
                <a:lnTo>
                  <a:pt x="611030" y="137637"/>
                </a:lnTo>
                <a:lnTo>
                  <a:pt x="614645" y="141503"/>
                </a:lnTo>
                <a:lnTo>
                  <a:pt x="618578" y="145528"/>
                </a:lnTo>
                <a:lnTo>
                  <a:pt x="624569" y="151532"/>
                </a:lnTo>
                <a:lnTo>
                  <a:pt x="613469" y="162390"/>
                </a:lnTo>
                <a:close/>
              </a:path>
              <a:path w="1652270" h="226695">
                <a:moveTo>
                  <a:pt x="702748" y="220542"/>
                </a:moveTo>
                <a:lnTo>
                  <a:pt x="685857" y="220542"/>
                </a:lnTo>
                <a:lnTo>
                  <a:pt x="685857" y="0"/>
                </a:lnTo>
                <a:lnTo>
                  <a:pt x="702748" y="0"/>
                </a:lnTo>
                <a:lnTo>
                  <a:pt x="702748" y="220542"/>
                </a:lnTo>
                <a:close/>
              </a:path>
              <a:path w="1652270" h="226695">
                <a:moveTo>
                  <a:pt x="960563" y="157323"/>
                </a:moveTo>
                <a:lnTo>
                  <a:pt x="943673" y="157323"/>
                </a:lnTo>
                <a:lnTo>
                  <a:pt x="943673" y="67562"/>
                </a:lnTo>
                <a:lnTo>
                  <a:pt x="893966" y="67562"/>
                </a:lnTo>
                <a:lnTo>
                  <a:pt x="893966" y="52601"/>
                </a:lnTo>
                <a:lnTo>
                  <a:pt x="943673" y="52601"/>
                </a:lnTo>
                <a:lnTo>
                  <a:pt x="943673" y="0"/>
                </a:lnTo>
                <a:lnTo>
                  <a:pt x="960563" y="0"/>
                </a:lnTo>
                <a:lnTo>
                  <a:pt x="960563" y="157323"/>
                </a:lnTo>
                <a:close/>
              </a:path>
              <a:path w="1652270" h="226695">
                <a:moveTo>
                  <a:pt x="790693" y="131504"/>
                </a:moveTo>
                <a:lnTo>
                  <a:pt x="780076" y="119198"/>
                </a:lnTo>
                <a:lnTo>
                  <a:pt x="785959" y="114876"/>
                </a:lnTo>
                <a:lnTo>
                  <a:pt x="790044" y="111764"/>
                </a:lnTo>
                <a:lnTo>
                  <a:pt x="824956" y="80350"/>
                </a:lnTo>
                <a:lnTo>
                  <a:pt x="836056" y="53325"/>
                </a:lnTo>
                <a:lnTo>
                  <a:pt x="836056" y="10375"/>
                </a:lnTo>
                <a:lnTo>
                  <a:pt x="853429" y="10375"/>
                </a:lnTo>
                <a:lnTo>
                  <a:pt x="853479" y="53325"/>
                </a:lnTo>
                <a:lnTo>
                  <a:pt x="865285" y="79144"/>
                </a:lnTo>
                <a:lnTo>
                  <a:pt x="845466" y="79144"/>
                </a:lnTo>
                <a:lnTo>
                  <a:pt x="804792" y="120154"/>
                </a:lnTo>
                <a:lnTo>
                  <a:pt x="796704" y="126771"/>
                </a:lnTo>
                <a:lnTo>
                  <a:pt x="790693" y="131504"/>
                </a:lnTo>
                <a:close/>
              </a:path>
              <a:path w="1652270" h="226695">
                <a:moveTo>
                  <a:pt x="896138" y="124266"/>
                </a:moveTo>
                <a:lnTo>
                  <a:pt x="854598" y="90477"/>
                </a:lnTo>
                <a:lnTo>
                  <a:pt x="845708" y="79144"/>
                </a:lnTo>
                <a:lnTo>
                  <a:pt x="865285" y="79144"/>
                </a:lnTo>
                <a:lnTo>
                  <a:pt x="871044" y="84211"/>
                </a:lnTo>
                <a:lnTo>
                  <a:pt x="879971" y="91932"/>
                </a:lnTo>
                <a:lnTo>
                  <a:pt x="898310" y="106651"/>
                </a:lnTo>
                <a:lnTo>
                  <a:pt x="906272" y="112442"/>
                </a:lnTo>
                <a:lnTo>
                  <a:pt x="896138" y="124266"/>
                </a:lnTo>
                <a:close/>
              </a:path>
              <a:path w="1652270" h="226695">
                <a:moveTo>
                  <a:pt x="966113" y="217888"/>
                </a:moveTo>
                <a:lnTo>
                  <a:pt x="825680" y="217888"/>
                </a:lnTo>
                <a:lnTo>
                  <a:pt x="825680" y="144293"/>
                </a:lnTo>
                <a:lnTo>
                  <a:pt x="842812" y="144293"/>
                </a:lnTo>
                <a:lnTo>
                  <a:pt x="842812" y="202927"/>
                </a:lnTo>
                <a:lnTo>
                  <a:pt x="966113" y="202927"/>
                </a:lnTo>
                <a:lnTo>
                  <a:pt x="966113" y="217888"/>
                </a:lnTo>
                <a:close/>
              </a:path>
              <a:path w="1652270" h="226695">
                <a:moveTo>
                  <a:pt x="1108172" y="226333"/>
                </a:moveTo>
                <a:lnTo>
                  <a:pt x="1070288" y="220542"/>
                </a:lnTo>
                <a:lnTo>
                  <a:pt x="1041333" y="194723"/>
                </a:lnTo>
                <a:lnTo>
                  <a:pt x="1041333" y="166251"/>
                </a:lnTo>
                <a:lnTo>
                  <a:pt x="1070288" y="140432"/>
                </a:lnTo>
                <a:lnTo>
                  <a:pt x="1108172" y="135124"/>
                </a:lnTo>
                <a:lnTo>
                  <a:pt x="1116174" y="135167"/>
                </a:lnTo>
                <a:lnTo>
                  <a:pt x="1121518" y="135471"/>
                </a:lnTo>
                <a:lnTo>
                  <a:pt x="1126614" y="136295"/>
                </a:lnTo>
                <a:lnTo>
                  <a:pt x="1146055" y="140674"/>
                </a:lnTo>
                <a:lnTo>
                  <a:pt x="1161476" y="149601"/>
                </a:lnTo>
                <a:lnTo>
                  <a:pt x="1098520" y="149601"/>
                </a:lnTo>
                <a:lnTo>
                  <a:pt x="1080423" y="153221"/>
                </a:lnTo>
                <a:lnTo>
                  <a:pt x="1066186" y="160218"/>
                </a:lnTo>
                <a:lnTo>
                  <a:pt x="1057741" y="170111"/>
                </a:lnTo>
                <a:lnTo>
                  <a:pt x="1057741" y="191345"/>
                </a:lnTo>
                <a:lnTo>
                  <a:pt x="1066186" y="201238"/>
                </a:lnTo>
                <a:lnTo>
                  <a:pt x="1080423" y="208236"/>
                </a:lnTo>
                <a:lnTo>
                  <a:pt x="1098520" y="211855"/>
                </a:lnTo>
                <a:lnTo>
                  <a:pt x="1161059" y="211855"/>
                </a:lnTo>
                <a:lnTo>
                  <a:pt x="1146055" y="220542"/>
                </a:lnTo>
                <a:lnTo>
                  <a:pt x="1126614" y="225111"/>
                </a:lnTo>
                <a:lnTo>
                  <a:pt x="1121518" y="225971"/>
                </a:lnTo>
                <a:lnTo>
                  <a:pt x="1116174" y="226288"/>
                </a:lnTo>
                <a:lnTo>
                  <a:pt x="1108172" y="226333"/>
                </a:lnTo>
                <a:close/>
              </a:path>
              <a:path w="1652270" h="226695">
                <a:moveTo>
                  <a:pt x="1161059" y="211855"/>
                </a:moveTo>
                <a:lnTo>
                  <a:pt x="1117823" y="211855"/>
                </a:lnTo>
                <a:lnTo>
                  <a:pt x="1135920" y="208236"/>
                </a:lnTo>
                <a:lnTo>
                  <a:pt x="1150157" y="201238"/>
                </a:lnTo>
                <a:lnTo>
                  <a:pt x="1158602" y="191345"/>
                </a:lnTo>
                <a:lnTo>
                  <a:pt x="1158602" y="170111"/>
                </a:lnTo>
                <a:lnTo>
                  <a:pt x="1150157" y="160218"/>
                </a:lnTo>
                <a:lnTo>
                  <a:pt x="1135920" y="153221"/>
                </a:lnTo>
                <a:lnTo>
                  <a:pt x="1117823" y="149601"/>
                </a:lnTo>
                <a:lnTo>
                  <a:pt x="1161476" y="149601"/>
                </a:lnTo>
                <a:lnTo>
                  <a:pt x="1164393" y="151291"/>
                </a:lnTo>
                <a:lnTo>
                  <a:pt x="1175010" y="166492"/>
                </a:lnTo>
                <a:lnTo>
                  <a:pt x="1175010" y="194723"/>
                </a:lnTo>
                <a:lnTo>
                  <a:pt x="1164393" y="209925"/>
                </a:lnTo>
                <a:lnTo>
                  <a:pt x="1161059" y="211855"/>
                </a:lnTo>
                <a:close/>
              </a:path>
              <a:path w="1652270" h="226695">
                <a:moveTo>
                  <a:pt x="1173803" y="130057"/>
                </a:moveTo>
                <a:lnTo>
                  <a:pt x="1156913" y="130057"/>
                </a:lnTo>
                <a:lnTo>
                  <a:pt x="1156913" y="71422"/>
                </a:lnTo>
                <a:lnTo>
                  <a:pt x="1110826" y="71422"/>
                </a:lnTo>
                <a:lnTo>
                  <a:pt x="1110826" y="56462"/>
                </a:lnTo>
                <a:lnTo>
                  <a:pt x="1156913" y="56462"/>
                </a:lnTo>
                <a:lnTo>
                  <a:pt x="1156913" y="0"/>
                </a:lnTo>
                <a:lnTo>
                  <a:pt x="1173803" y="0"/>
                </a:lnTo>
                <a:lnTo>
                  <a:pt x="1173803" y="130057"/>
                </a:lnTo>
                <a:close/>
              </a:path>
              <a:path w="1652270" h="226695">
                <a:moveTo>
                  <a:pt x="1116617" y="28713"/>
                </a:moveTo>
                <a:lnTo>
                  <a:pt x="1002485" y="28713"/>
                </a:lnTo>
                <a:lnTo>
                  <a:pt x="1002485" y="13995"/>
                </a:lnTo>
                <a:lnTo>
                  <a:pt x="1116617" y="13995"/>
                </a:lnTo>
                <a:lnTo>
                  <a:pt x="1116617" y="28713"/>
                </a:lnTo>
                <a:close/>
              </a:path>
              <a:path w="1652270" h="226695">
                <a:moveTo>
                  <a:pt x="1006587" y="127161"/>
                </a:moveTo>
                <a:lnTo>
                  <a:pt x="996211" y="115097"/>
                </a:lnTo>
                <a:lnTo>
                  <a:pt x="1002658" y="110499"/>
                </a:lnTo>
                <a:lnTo>
                  <a:pt x="1007070" y="107270"/>
                </a:lnTo>
                <a:lnTo>
                  <a:pt x="1037714" y="81557"/>
                </a:lnTo>
                <a:lnTo>
                  <a:pt x="1052191" y="53325"/>
                </a:lnTo>
                <a:lnTo>
                  <a:pt x="1052191" y="28713"/>
                </a:lnTo>
                <a:lnTo>
                  <a:pt x="1069323" y="28713"/>
                </a:lnTo>
                <a:lnTo>
                  <a:pt x="1073908" y="69009"/>
                </a:lnTo>
                <a:lnTo>
                  <a:pt x="1082284" y="78179"/>
                </a:lnTo>
                <a:lnTo>
                  <a:pt x="1061361" y="78179"/>
                </a:lnTo>
                <a:lnTo>
                  <a:pt x="1060637" y="80833"/>
                </a:lnTo>
                <a:lnTo>
                  <a:pt x="1050261" y="91932"/>
                </a:lnTo>
                <a:lnTo>
                  <a:pt x="1042540" y="98689"/>
                </a:lnTo>
                <a:lnTo>
                  <a:pt x="1039403" y="101584"/>
                </a:lnTo>
                <a:lnTo>
                  <a:pt x="1030475" y="108823"/>
                </a:lnTo>
                <a:lnTo>
                  <a:pt x="1010689" y="124266"/>
                </a:lnTo>
                <a:lnTo>
                  <a:pt x="1006587" y="127161"/>
                </a:lnTo>
                <a:close/>
              </a:path>
              <a:path w="1652270" h="226695">
                <a:moveTo>
                  <a:pt x="1111791" y="119922"/>
                </a:moveTo>
                <a:lnTo>
                  <a:pt x="1074873" y="91691"/>
                </a:lnTo>
                <a:lnTo>
                  <a:pt x="1061602" y="78179"/>
                </a:lnTo>
                <a:lnTo>
                  <a:pt x="1082284" y="78179"/>
                </a:lnTo>
                <a:lnTo>
                  <a:pt x="1086696" y="82039"/>
                </a:lnTo>
                <a:lnTo>
                  <a:pt x="1092487" y="86865"/>
                </a:lnTo>
                <a:lnTo>
                  <a:pt x="1111308" y="100860"/>
                </a:lnTo>
                <a:lnTo>
                  <a:pt x="1121684" y="107858"/>
                </a:lnTo>
                <a:lnTo>
                  <a:pt x="1111791" y="119922"/>
                </a:lnTo>
                <a:close/>
              </a:path>
              <a:path w="1652270" h="226695">
                <a:moveTo>
                  <a:pt x="1352716" y="161425"/>
                </a:moveTo>
                <a:lnTo>
                  <a:pt x="1266574" y="161425"/>
                </a:lnTo>
                <a:lnTo>
                  <a:pt x="1266574" y="19544"/>
                </a:lnTo>
                <a:lnTo>
                  <a:pt x="1283224" y="19544"/>
                </a:lnTo>
                <a:lnTo>
                  <a:pt x="1283224" y="74559"/>
                </a:lnTo>
                <a:lnTo>
                  <a:pt x="1352716" y="74559"/>
                </a:lnTo>
                <a:lnTo>
                  <a:pt x="1352716" y="89761"/>
                </a:lnTo>
                <a:lnTo>
                  <a:pt x="1283224" y="89761"/>
                </a:lnTo>
                <a:lnTo>
                  <a:pt x="1283224" y="146223"/>
                </a:lnTo>
                <a:lnTo>
                  <a:pt x="1352716" y="146223"/>
                </a:lnTo>
                <a:lnTo>
                  <a:pt x="1352716" y="161425"/>
                </a:lnTo>
                <a:close/>
              </a:path>
              <a:path w="1652270" h="226695">
                <a:moveTo>
                  <a:pt x="1352716" y="74559"/>
                </a:moveTo>
                <a:lnTo>
                  <a:pt x="1336067" y="74559"/>
                </a:lnTo>
                <a:lnTo>
                  <a:pt x="1336067" y="19544"/>
                </a:lnTo>
                <a:lnTo>
                  <a:pt x="1352716" y="19544"/>
                </a:lnTo>
                <a:lnTo>
                  <a:pt x="1352716" y="74559"/>
                </a:lnTo>
                <a:close/>
              </a:path>
              <a:path w="1652270" h="226695">
                <a:moveTo>
                  <a:pt x="1352716" y="146223"/>
                </a:moveTo>
                <a:lnTo>
                  <a:pt x="1336067" y="146223"/>
                </a:lnTo>
                <a:lnTo>
                  <a:pt x="1336067" y="89761"/>
                </a:lnTo>
                <a:lnTo>
                  <a:pt x="1352716" y="89761"/>
                </a:lnTo>
                <a:lnTo>
                  <a:pt x="1352716" y="146223"/>
                </a:lnTo>
                <a:close/>
              </a:path>
              <a:path w="1652270" h="226695">
                <a:moveTo>
                  <a:pt x="1445614" y="83004"/>
                </a:moveTo>
                <a:lnTo>
                  <a:pt x="1428724" y="83004"/>
                </a:lnTo>
                <a:lnTo>
                  <a:pt x="1428724" y="0"/>
                </a:lnTo>
                <a:lnTo>
                  <a:pt x="1445614" y="0"/>
                </a:lnTo>
                <a:lnTo>
                  <a:pt x="1445614" y="83004"/>
                </a:lnTo>
                <a:close/>
              </a:path>
              <a:path w="1652270" h="226695">
                <a:moveTo>
                  <a:pt x="1396632" y="209684"/>
                </a:moveTo>
                <a:lnTo>
                  <a:pt x="1379741" y="209684"/>
                </a:lnTo>
                <a:lnTo>
                  <a:pt x="1379741" y="4584"/>
                </a:lnTo>
                <a:lnTo>
                  <a:pt x="1396632" y="4584"/>
                </a:lnTo>
                <a:lnTo>
                  <a:pt x="1396632" y="83004"/>
                </a:lnTo>
                <a:lnTo>
                  <a:pt x="1445614" y="83004"/>
                </a:lnTo>
                <a:lnTo>
                  <a:pt x="1445614" y="98206"/>
                </a:lnTo>
                <a:lnTo>
                  <a:pt x="1396632" y="98206"/>
                </a:lnTo>
                <a:lnTo>
                  <a:pt x="1396632" y="209684"/>
                </a:lnTo>
                <a:close/>
              </a:path>
              <a:path w="1652270" h="226695">
                <a:moveTo>
                  <a:pt x="1445614" y="220542"/>
                </a:moveTo>
                <a:lnTo>
                  <a:pt x="1428724" y="220542"/>
                </a:lnTo>
                <a:lnTo>
                  <a:pt x="1428724" y="98206"/>
                </a:lnTo>
                <a:lnTo>
                  <a:pt x="1445614" y="98206"/>
                </a:lnTo>
                <a:lnTo>
                  <a:pt x="1445614" y="220542"/>
                </a:lnTo>
                <a:close/>
              </a:path>
              <a:path w="1652270" h="226695">
                <a:moveTo>
                  <a:pt x="1585260" y="226333"/>
                </a:moveTo>
                <a:lnTo>
                  <a:pt x="1547377" y="220542"/>
                </a:lnTo>
                <a:lnTo>
                  <a:pt x="1518421" y="194482"/>
                </a:lnTo>
                <a:lnTo>
                  <a:pt x="1518421" y="166009"/>
                </a:lnTo>
                <a:lnTo>
                  <a:pt x="1547377" y="140191"/>
                </a:lnTo>
                <a:lnTo>
                  <a:pt x="1585260" y="134641"/>
                </a:lnTo>
                <a:lnTo>
                  <a:pt x="1593262" y="134687"/>
                </a:lnTo>
                <a:lnTo>
                  <a:pt x="1598606" y="135003"/>
                </a:lnTo>
                <a:lnTo>
                  <a:pt x="1603702" y="135863"/>
                </a:lnTo>
                <a:lnTo>
                  <a:pt x="1623143" y="140432"/>
                </a:lnTo>
                <a:lnTo>
                  <a:pt x="1638147" y="149119"/>
                </a:lnTo>
                <a:lnTo>
                  <a:pt x="1575608" y="149119"/>
                </a:lnTo>
                <a:lnTo>
                  <a:pt x="1557511" y="152738"/>
                </a:lnTo>
                <a:lnTo>
                  <a:pt x="1543275" y="159736"/>
                </a:lnTo>
                <a:lnTo>
                  <a:pt x="1534829" y="169870"/>
                </a:lnTo>
                <a:lnTo>
                  <a:pt x="1534829" y="191104"/>
                </a:lnTo>
                <a:lnTo>
                  <a:pt x="1543275" y="201238"/>
                </a:lnTo>
                <a:lnTo>
                  <a:pt x="1557511" y="208236"/>
                </a:lnTo>
                <a:lnTo>
                  <a:pt x="1575608" y="211855"/>
                </a:lnTo>
                <a:lnTo>
                  <a:pt x="1638147" y="211855"/>
                </a:lnTo>
                <a:lnTo>
                  <a:pt x="1623143" y="220542"/>
                </a:lnTo>
                <a:lnTo>
                  <a:pt x="1603702" y="225111"/>
                </a:lnTo>
                <a:lnTo>
                  <a:pt x="1598606" y="225971"/>
                </a:lnTo>
                <a:lnTo>
                  <a:pt x="1593262" y="226288"/>
                </a:lnTo>
                <a:lnTo>
                  <a:pt x="1585260" y="226333"/>
                </a:lnTo>
                <a:close/>
              </a:path>
              <a:path w="1652270" h="226695">
                <a:moveTo>
                  <a:pt x="1638147" y="211855"/>
                </a:moveTo>
                <a:lnTo>
                  <a:pt x="1594911" y="211855"/>
                </a:lnTo>
                <a:lnTo>
                  <a:pt x="1613008" y="208236"/>
                </a:lnTo>
                <a:lnTo>
                  <a:pt x="1627245" y="201238"/>
                </a:lnTo>
                <a:lnTo>
                  <a:pt x="1635690" y="191104"/>
                </a:lnTo>
                <a:lnTo>
                  <a:pt x="1635690" y="169870"/>
                </a:lnTo>
                <a:lnTo>
                  <a:pt x="1627245" y="159736"/>
                </a:lnTo>
                <a:lnTo>
                  <a:pt x="1613008" y="152738"/>
                </a:lnTo>
                <a:lnTo>
                  <a:pt x="1594911" y="149119"/>
                </a:lnTo>
                <a:lnTo>
                  <a:pt x="1638147" y="149119"/>
                </a:lnTo>
                <a:lnTo>
                  <a:pt x="1641481" y="151049"/>
                </a:lnTo>
                <a:lnTo>
                  <a:pt x="1652098" y="166251"/>
                </a:lnTo>
                <a:lnTo>
                  <a:pt x="1652098" y="194482"/>
                </a:lnTo>
                <a:lnTo>
                  <a:pt x="1641481" y="209925"/>
                </a:lnTo>
                <a:lnTo>
                  <a:pt x="1638147" y="211855"/>
                </a:lnTo>
                <a:close/>
              </a:path>
              <a:path w="1652270" h="226695">
                <a:moveTo>
                  <a:pt x="1483916" y="129333"/>
                </a:moveTo>
                <a:lnTo>
                  <a:pt x="1476919" y="115579"/>
                </a:lnTo>
                <a:lnTo>
                  <a:pt x="1495302" y="107812"/>
                </a:lnTo>
                <a:lnTo>
                  <a:pt x="1501435" y="105043"/>
                </a:lnTo>
                <a:lnTo>
                  <a:pt x="1541827" y="83728"/>
                </a:lnTo>
                <a:lnTo>
                  <a:pt x="1560165" y="49465"/>
                </a:lnTo>
                <a:lnTo>
                  <a:pt x="1560165" y="28955"/>
                </a:lnTo>
                <a:lnTo>
                  <a:pt x="1484399" y="28955"/>
                </a:lnTo>
                <a:lnTo>
                  <a:pt x="1484399" y="13995"/>
                </a:lnTo>
                <a:lnTo>
                  <a:pt x="1576814" y="13995"/>
                </a:lnTo>
                <a:lnTo>
                  <a:pt x="1576765" y="51663"/>
                </a:lnTo>
                <a:lnTo>
                  <a:pt x="1560648" y="88313"/>
                </a:lnTo>
                <a:lnTo>
                  <a:pt x="1521343" y="112537"/>
                </a:lnTo>
                <a:lnTo>
                  <a:pt x="1501640" y="121653"/>
                </a:lnTo>
                <a:lnTo>
                  <a:pt x="1483916" y="129333"/>
                </a:lnTo>
                <a:close/>
              </a:path>
              <a:path w="1652270" h="226695">
                <a:moveTo>
                  <a:pt x="1650891" y="129815"/>
                </a:moveTo>
                <a:lnTo>
                  <a:pt x="1634242" y="129815"/>
                </a:lnTo>
                <a:lnTo>
                  <a:pt x="1634242" y="95069"/>
                </a:lnTo>
                <a:lnTo>
                  <a:pt x="1586707" y="95069"/>
                </a:lnTo>
                <a:lnTo>
                  <a:pt x="1586707" y="80350"/>
                </a:lnTo>
                <a:lnTo>
                  <a:pt x="1634242" y="80350"/>
                </a:lnTo>
                <a:lnTo>
                  <a:pt x="1634242" y="48741"/>
                </a:lnTo>
                <a:lnTo>
                  <a:pt x="1590327" y="48741"/>
                </a:lnTo>
                <a:lnTo>
                  <a:pt x="1590327" y="34022"/>
                </a:lnTo>
                <a:lnTo>
                  <a:pt x="1634242" y="34022"/>
                </a:lnTo>
                <a:lnTo>
                  <a:pt x="1634242" y="0"/>
                </a:lnTo>
                <a:lnTo>
                  <a:pt x="1650891" y="0"/>
                </a:lnTo>
                <a:lnTo>
                  <a:pt x="1650891" y="129815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0214" y="7365720"/>
            <a:ext cx="1598930" cy="222250"/>
          </a:xfrm>
          <a:custGeom>
            <a:avLst/>
            <a:gdLst/>
            <a:ahLst/>
            <a:cxnLst/>
            <a:rect l="l" t="t" r="r" b="b"/>
            <a:pathLst>
              <a:path w="1598929" h="222250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598929" h="222250">
                <a:moveTo>
                  <a:pt x="480097" y="34504"/>
                </a:moveTo>
                <a:lnTo>
                  <a:pt x="323739" y="34504"/>
                </a:lnTo>
                <a:lnTo>
                  <a:pt x="323739" y="20268"/>
                </a:lnTo>
                <a:lnTo>
                  <a:pt x="480097" y="20268"/>
                </a:lnTo>
                <a:lnTo>
                  <a:pt x="480097" y="34504"/>
                </a:lnTo>
                <a:close/>
              </a:path>
              <a:path w="1598929" h="222250">
                <a:moveTo>
                  <a:pt x="372722" y="113166"/>
                </a:moveTo>
                <a:lnTo>
                  <a:pt x="355831" y="113166"/>
                </a:lnTo>
                <a:lnTo>
                  <a:pt x="355831" y="34504"/>
                </a:lnTo>
                <a:lnTo>
                  <a:pt x="372722" y="34504"/>
                </a:lnTo>
                <a:lnTo>
                  <a:pt x="372722" y="113166"/>
                </a:lnTo>
                <a:close/>
              </a:path>
              <a:path w="1598929" h="222250">
                <a:moveTo>
                  <a:pt x="448005" y="113166"/>
                </a:moveTo>
                <a:lnTo>
                  <a:pt x="431115" y="113166"/>
                </a:lnTo>
                <a:lnTo>
                  <a:pt x="431115" y="34504"/>
                </a:lnTo>
                <a:lnTo>
                  <a:pt x="448005" y="34504"/>
                </a:lnTo>
                <a:lnTo>
                  <a:pt x="448005" y="113166"/>
                </a:lnTo>
                <a:close/>
              </a:path>
              <a:path w="1598929" h="222250">
                <a:moveTo>
                  <a:pt x="482269" y="127402"/>
                </a:moveTo>
                <a:lnTo>
                  <a:pt x="321567" y="127402"/>
                </a:lnTo>
                <a:lnTo>
                  <a:pt x="321567" y="113166"/>
                </a:lnTo>
                <a:lnTo>
                  <a:pt x="482269" y="113166"/>
                </a:lnTo>
                <a:lnTo>
                  <a:pt x="482269" y="127402"/>
                </a:lnTo>
                <a:close/>
              </a:path>
              <a:path w="1598929" h="222250">
                <a:moveTo>
                  <a:pt x="503261" y="189415"/>
                </a:moveTo>
                <a:lnTo>
                  <a:pt x="300575" y="189415"/>
                </a:lnTo>
                <a:lnTo>
                  <a:pt x="300575" y="174696"/>
                </a:lnTo>
                <a:lnTo>
                  <a:pt x="503261" y="174696"/>
                </a:lnTo>
                <a:lnTo>
                  <a:pt x="503261" y="189415"/>
                </a:lnTo>
                <a:close/>
              </a:path>
              <a:path w="1598929" h="222250">
                <a:moveTo>
                  <a:pt x="689959" y="133194"/>
                </a:moveTo>
                <a:lnTo>
                  <a:pt x="542770" y="133194"/>
                </a:lnTo>
                <a:lnTo>
                  <a:pt x="542770" y="68286"/>
                </a:lnTo>
                <a:lnTo>
                  <a:pt x="668243" y="68286"/>
                </a:lnTo>
                <a:lnTo>
                  <a:pt x="668243" y="32092"/>
                </a:lnTo>
                <a:lnTo>
                  <a:pt x="542046" y="32092"/>
                </a:lnTo>
                <a:lnTo>
                  <a:pt x="542046" y="17373"/>
                </a:lnTo>
                <a:lnTo>
                  <a:pt x="684892" y="17373"/>
                </a:lnTo>
                <a:lnTo>
                  <a:pt x="684892" y="82763"/>
                </a:lnTo>
                <a:lnTo>
                  <a:pt x="559419" y="82763"/>
                </a:lnTo>
                <a:lnTo>
                  <a:pt x="559419" y="118475"/>
                </a:lnTo>
                <a:lnTo>
                  <a:pt x="689959" y="118475"/>
                </a:lnTo>
                <a:lnTo>
                  <a:pt x="689959" y="133194"/>
                </a:lnTo>
                <a:close/>
              </a:path>
              <a:path w="1598929" h="222250">
                <a:moveTo>
                  <a:pt x="622638" y="174696"/>
                </a:moveTo>
                <a:lnTo>
                  <a:pt x="605748" y="174696"/>
                </a:lnTo>
                <a:lnTo>
                  <a:pt x="605748" y="133194"/>
                </a:lnTo>
                <a:lnTo>
                  <a:pt x="622638" y="133194"/>
                </a:lnTo>
                <a:lnTo>
                  <a:pt x="622638" y="174696"/>
                </a:lnTo>
                <a:close/>
              </a:path>
              <a:path w="1598929" h="222250">
                <a:moveTo>
                  <a:pt x="715536" y="189415"/>
                </a:moveTo>
                <a:lnTo>
                  <a:pt x="512850" y="189415"/>
                </a:lnTo>
                <a:lnTo>
                  <a:pt x="512850" y="174696"/>
                </a:lnTo>
                <a:lnTo>
                  <a:pt x="715536" y="174696"/>
                </a:lnTo>
                <a:lnTo>
                  <a:pt x="715536" y="189415"/>
                </a:lnTo>
                <a:close/>
              </a:path>
              <a:path w="1598929" h="222250">
                <a:moveTo>
                  <a:pt x="869659" y="128609"/>
                </a:moveTo>
                <a:lnTo>
                  <a:pt x="853010" y="128609"/>
                </a:lnTo>
                <a:lnTo>
                  <a:pt x="853010" y="70940"/>
                </a:lnTo>
                <a:lnTo>
                  <a:pt x="817781" y="70940"/>
                </a:lnTo>
                <a:lnTo>
                  <a:pt x="817781" y="55980"/>
                </a:lnTo>
                <a:lnTo>
                  <a:pt x="853010" y="55980"/>
                </a:lnTo>
                <a:lnTo>
                  <a:pt x="853010" y="2895"/>
                </a:lnTo>
                <a:lnTo>
                  <a:pt x="869659" y="2895"/>
                </a:lnTo>
                <a:lnTo>
                  <a:pt x="869659" y="128609"/>
                </a:lnTo>
                <a:close/>
              </a:path>
              <a:path w="1598929" h="222250">
                <a:moveTo>
                  <a:pt x="825985" y="28955"/>
                </a:moveTo>
                <a:lnTo>
                  <a:pt x="732846" y="28955"/>
                </a:lnTo>
                <a:lnTo>
                  <a:pt x="732846" y="14236"/>
                </a:lnTo>
                <a:lnTo>
                  <a:pt x="825985" y="14236"/>
                </a:lnTo>
                <a:lnTo>
                  <a:pt x="825985" y="28955"/>
                </a:lnTo>
                <a:close/>
              </a:path>
              <a:path w="1598929" h="222250">
                <a:moveTo>
                  <a:pt x="734535" y="125713"/>
                </a:moveTo>
                <a:lnTo>
                  <a:pt x="723918" y="114131"/>
                </a:lnTo>
                <a:lnTo>
                  <a:pt x="731639" y="107858"/>
                </a:lnTo>
                <a:lnTo>
                  <a:pt x="750702" y="91450"/>
                </a:lnTo>
                <a:lnTo>
                  <a:pt x="758423" y="83487"/>
                </a:lnTo>
                <a:lnTo>
                  <a:pt x="762766" y="79144"/>
                </a:lnTo>
                <a:lnTo>
                  <a:pt x="767833" y="71422"/>
                </a:lnTo>
                <a:lnTo>
                  <a:pt x="770729" y="63942"/>
                </a:lnTo>
                <a:lnTo>
                  <a:pt x="771639" y="55980"/>
                </a:lnTo>
                <a:lnTo>
                  <a:pt x="771694" y="28955"/>
                </a:lnTo>
                <a:lnTo>
                  <a:pt x="788585" y="28955"/>
                </a:lnTo>
                <a:lnTo>
                  <a:pt x="792445" y="71181"/>
                </a:lnTo>
                <a:lnTo>
                  <a:pt x="800498" y="80592"/>
                </a:lnTo>
                <a:lnTo>
                  <a:pt x="780381" y="80592"/>
                </a:lnTo>
                <a:lnTo>
                  <a:pt x="748771" y="113890"/>
                </a:lnTo>
                <a:lnTo>
                  <a:pt x="739120" y="122094"/>
                </a:lnTo>
                <a:lnTo>
                  <a:pt x="734535" y="125713"/>
                </a:lnTo>
                <a:close/>
              </a:path>
              <a:path w="1598929" h="222250">
                <a:moveTo>
                  <a:pt x="821401" y="118716"/>
                </a:moveTo>
                <a:lnTo>
                  <a:pt x="788102" y="89278"/>
                </a:lnTo>
                <a:lnTo>
                  <a:pt x="780622" y="80592"/>
                </a:lnTo>
                <a:lnTo>
                  <a:pt x="800498" y="80592"/>
                </a:lnTo>
                <a:lnTo>
                  <a:pt x="809336" y="89037"/>
                </a:lnTo>
                <a:lnTo>
                  <a:pt x="823572" y="101584"/>
                </a:lnTo>
                <a:lnTo>
                  <a:pt x="831535" y="107858"/>
                </a:lnTo>
                <a:lnTo>
                  <a:pt x="821401" y="118716"/>
                </a:lnTo>
                <a:close/>
              </a:path>
              <a:path w="1598929" h="222250">
                <a:moveTo>
                  <a:pt x="912127" y="222231"/>
                </a:moveTo>
                <a:lnTo>
                  <a:pt x="895236" y="222231"/>
                </a:lnTo>
                <a:lnTo>
                  <a:pt x="895236" y="157082"/>
                </a:lnTo>
                <a:lnTo>
                  <a:pt x="768557" y="157082"/>
                </a:lnTo>
                <a:lnTo>
                  <a:pt x="768557" y="142121"/>
                </a:lnTo>
                <a:lnTo>
                  <a:pt x="912127" y="142121"/>
                </a:lnTo>
                <a:lnTo>
                  <a:pt x="912127" y="222231"/>
                </a:lnTo>
                <a:close/>
              </a:path>
              <a:path w="1598929" h="222250">
                <a:moveTo>
                  <a:pt x="912127" y="129092"/>
                </a:moveTo>
                <a:lnTo>
                  <a:pt x="895478" y="129092"/>
                </a:lnTo>
                <a:lnTo>
                  <a:pt x="895478" y="0"/>
                </a:lnTo>
                <a:lnTo>
                  <a:pt x="912127" y="0"/>
                </a:lnTo>
                <a:lnTo>
                  <a:pt x="912127" y="129092"/>
                </a:lnTo>
                <a:close/>
              </a:path>
              <a:path w="1598929" h="222250">
                <a:moveTo>
                  <a:pt x="1113061" y="132470"/>
                </a:moveTo>
                <a:lnTo>
                  <a:pt x="967078" y="132470"/>
                </a:lnTo>
                <a:lnTo>
                  <a:pt x="967078" y="18097"/>
                </a:lnTo>
                <a:lnTo>
                  <a:pt x="1111131" y="18097"/>
                </a:lnTo>
                <a:lnTo>
                  <a:pt x="1111131" y="32574"/>
                </a:lnTo>
                <a:lnTo>
                  <a:pt x="983728" y="32574"/>
                </a:lnTo>
                <a:lnTo>
                  <a:pt x="983728" y="68044"/>
                </a:lnTo>
                <a:lnTo>
                  <a:pt x="1109924" y="68044"/>
                </a:lnTo>
                <a:lnTo>
                  <a:pt x="1109924" y="82522"/>
                </a:lnTo>
                <a:lnTo>
                  <a:pt x="983728" y="82522"/>
                </a:lnTo>
                <a:lnTo>
                  <a:pt x="983728" y="117992"/>
                </a:lnTo>
                <a:lnTo>
                  <a:pt x="1113061" y="117992"/>
                </a:lnTo>
                <a:lnTo>
                  <a:pt x="1113061" y="132470"/>
                </a:lnTo>
                <a:close/>
              </a:path>
              <a:path w="1598929" h="222250">
                <a:moveTo>
                  <a:pt x="1140086" y="189415"/>
                </a:moveTo>
                <a:lnTo>
                  <a:pt x="937399" y="189415"/>
                </a:lnTo>
                <a:lnTo>
                  <a:pt x="937399" y="174696"/>
                </a:lnTo>
                <a:lnTo>
                  <a:pt x="1140086" y="174696"/>
                </a:lnTo>
                <a:lnTo>
                  <a:pt x="1140086" y="189415"/>
                </a:lnTo>
                <a:close/>
              </a:path>
              <a:path w="1598929" h="222250">
                <a:moveTo>
                  <a:pt x="1374979" y="84935"/>
                </a:moveTo>
                <a:lnTo>
                  <a:pt x="1233098" y="84935"/>
                </a:lnTo>
                <a:lnTo>
                  <a:pt x="1233098" y="8445"/>
                </a:lnTo>
                <a:lnTo>
                  <a:pt x="1374979" y="8445"/>
                </a:lnTo>
                <a:lnTo>
                  <a:pt x="1374979" y="22922"/>
                </a:lnTo>
                <a:lnTo>
                  <a:pt x="1249747" y="22922"/>
                </a:lnTo>
                <a:lnTo>
                  <a:pt x="1249747" y="70457"/>
                </a:lnTo>
                <a:lnTo>
                  <a:pt x="1374979" y="70457"/>
                </a:lnTo>
                <a:lnTo>
                  <a:pt x="1374979" y="84935"/>
                </a:lnTo>
                <a:close/>
              </a:path>
              <a:path w="1598929" h="222250">
                <a:moveTo>
                  <a:pt x="1374979" y="70457"/>
                </a:moveTo>
                <a:lnTo>
                  <a:pt x="1358329" y="70457"/>
                </a:lnTo>
                <a:lnTo>
                  <a:pt x="1358329" y="22922"/>
                </a:lnTo>
                <a:lnTo>
                  <a:pt x="1374979" y="22922"/>
                </a:lnTo>
                <a:lnTo>
                  <a:pt x="1374979" y="70457"/>
                </a:lnTo>
                <a:close/>
              </a:path>
              <a:path w="1598929" h="222250">
                <a:moveTo>
                  <a:pt x="1312484" y="112201"/>
                </a:moveTo>
                <a:lnTo>
                  <a:pt x="1295593" y="112201"/>
                </a:lnTo>
                <a:lnTo>
                  <a:pt x="1295593" y="84935"/>
                </a:lnTo>
                <a:lnTo>
                  <a:pt x="1312484" y="84935"/>
                </a:lnTo>
                <a:lnTo>
                  <a:pt x="1312484" y="112201"/>
                </a:lnTo>
                <a:close/>
              </a:path>
              <a:path w="1598929" h="222250">
                <a:moveTo>
                  <a:pt x="1405382" y="126679"/>
                </a:moveTo>
                <a:lnTo>
                  <a:pt x="1202695" y="126679"/>
                </a:lnTo>
                <a:lnTo>
                  <a:pt x="1202695" y="112201"/>
                </a:lnTo>
                <a:lnTo>
                  <a:pt x="1405382" y="112201"/>
                </a:lnTo>
                <a:lnTo>
                  <a:pt x="1405382" y="126679"/>
                </a:lnTo>
                <a:close/>
              </a:path>
              <a:path w="1598929" h="222250">
                <a:moveTo>
                  <a:pt x="1376185" y="222231"/>
                </a:moveTo>
                <a:lnTo>
                  <a:pt x="1359295" y="222231"/>
                </a:lnTo>
                <a:lnTo>
                  <a:pt x="1359295" y="166733"/>
                </a:lnTo>
                <a:lnTo>
                  <a:pt x="1228514" y="166733"/>
                </a:lnTo>
                <a:lnTo>
                  <a:pt x="1228514" y="152014"/>
                </a:lnTo>
                <a:lnTo>
                  <a:pt x="1376185" y="152014"/>
                </a:lnTo>
                <a:lnTo>
                  <a:pt x="1376185" y="222231"/>
                </a:lnTo>
                <a:close/>
              </a:path>
              <a:path w="1598929" h="222250">
                <a:moveTo>
                  <a:pt x="1598353" y="127885"/>
                </a:moveTo>
                <a:lnTo>
                  <a:pt x="1581462" y="127885"/>
                </a:lnTo>
                <a:lnTo>
                  <a:pt x="1581462" y="70216"/>
                </a:lnTo>
                <a:lnTo>
                  <a:pt x="1535375" y="70216"/>
                </a:lnTo>
                <a:lnTo>
                  <a:pt x="1535375" y="55256"/>
                </a:lnTo>
                <a:lnTo>
                  <a:pt x="1581462" y="55256"/>
                </a:lnTo>
                <a:lnTo>
                  <a:pt x="1581462" y="0"/>
                </a:lnTo>
                <a:lnTo>
                  <a:pt x="1598353" y="0"/>
                </a:lnTo>
                <a:lnTo>
                  <a:pt x="1598353" y="127885"/>
                </a:lnTo>
                <a:close/>
              </a:path>
              <a:path w="1598929" h="222250">
                <a:moveTo>
                  <a:pt x="1541166" y="27990"/>
                </a:moveTo>
                <a:lnTo>
                  <a:pt x="1427035" y="27990"/>
                </a:lnTo>
                <a:lnTo>
                  <a:pt x="1427035" y="13271"/>
                </a:lnTo>
                <a:lnTo>
                  <a:pt x="1541166" y="13271"/>
                </a:lnTo>
                <a:lnTo>
                  <a:pt x="1541166" y="27990"/>
                </a:lnTo>
                <a:close/>
              </a:path>
              <a:path w="1598929" h="222250">
                <a:moveTo>
                  <a:pt x="1431137" y="125955"/>
                </a:moveTo>
                <a:lnTo>
                  <a:pt x="1420761" y="113890"/>
                </a:lnTo>
                <a:lnTo>
                  <a:pt x="1427208" y="109292"/>
                </a:lnTo>
                <a:lnTo>
                  <a:pt x="1431619" y="106063"/>
                </a:lnTo>
                <a:lnTo>
                  <a:pt x="1462263" y="80350"/>
                </a:lnTo>
                <a:lnTo>
                  <a:pt x="1476741" y="52119"/>
                </a:lnTo>
                <a:lnTo>
                  <a:pt x="1476741" y="27990"/>
                </a:lnTo>
                <a:lnTo>
                  <a:pt x="1493873" y="27990"/>
                </a:lnTo>
                <a:lnTo>
                  <a:pt x="1498457" y="67803"/>
                </a:lnTo>
                <a:lnTo>
                  <a:pt x="1506834" y="76972"/>
                </a:lnTo>
                <a:lnTo>
                  <a:pt x="1485910" y="76972"/>
                </a:lnTo>
                <a:lnTo>
                  <a:pt x="1485186" y="79626"/>
                </a:lnTo>
                <a:lnTo>
                  <a:pt x="1474811" y="90726"/>
                </a:lnTo>
                <a:lnTo>
                  <a:pt x="1467089" y="97482"/>
                </a:lnTo>
                <a:lnTo>
                  <a:pt x="1463952" y="100378"/>
                </a:lnTo>
                <a:lnTo>
                  <a:pt x="1455025" y="107616"/>
                </a:lnTo>
                <a:lnTo>
                  <a:pt x="1435239" y="123059"/>
                </a:lnTo>
                <a:lnTo>
                  <a:pt x="1431137" y="125955"/>
                </a:lnTo>
                <a:close/>
              </a:path>
              <a:path w="1598929" h="222250">
                <a:moveTo>
                  <a:pt x="1536341" y="118475"/>
                </a:moveTo>
                <a:lnTo>
                  <a:pt x="1499423" y="90485"/>
                </a:lnTo>
                <a:lnTo>
                  <a:pt x="1486151" y="76972"/>
                </a:lnTo>
                <a:lnTo>
                  <a:pt x="1506834" y="76972"/>
                </a:lnTo>
                <a:lnTo>
                  <a:pt x="1511246" y="80833"/>
                </a:lnTo>
                <a:lnTo>
                  <a:pt x="1517037" y="85659"/>
                </a:lnTo>
                <a:lnTo>
                  <a:pt x="1535858" y="99654"/>
                </a:lnTo>
                <a:lnTo>
                  <a:pt x="1546234" y="106651"/>
                </a:lnTo>
                <a:lnTo>
                  <a:pt x="1536341" y="118475"/>
                </a:lnTo>
                <a:close/>
              </a:path>
              <a:path w="1598929" h="222250">
                <a:moveTo>
                  <a:pt x="1598353" y="222231"/>
                </a:moveTo>
                <a:lnTo>
                  <a:pt x="1581462" y="222231"/>
                </a:lnTo>
                <a:lnTo>
                  <a:pt x="1581462" y="155875"/>
                </a:lnTo>
                <a:lnTo>
                  <a:pt x="1456472" y="155875"/>
                </a:lnTo>
                <a:lnTo>
                  <a:pt x="1456472" y="140915"/>
                </a:lnTo>
                <a:lnTo>
                  <a:pt x="1598353" y="140915"/>
                </a:lnTo>
                <a:lnTo>
                  <a:pt x="1598353" y="222231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1761" y="4610170"/>
            <a:ext cx="2105025" cy="462280"/>
          </a:xfrm>
          <a:custGeom>
            <a:avLst/>
            <a:gdLst/>
            <a:ahLst/>
            <a:cxnLst/>
            <a:rect l="l" t="t" r="r" b="b"/>
            <a:pathLst>
              <a:path w="2105025" h="462279">
                <a:moveTo>
                  <a:pt x="193974" y="462133"/>
                </a:moveTo>
                <a:lnTo>
                  <a:pt x="148383" y="456962"/>
                </a:lnTo>
                <a:lnTo>
                  <a:pt x="107121" y="441760"/>
                </a:lnTo>
                <a:lnTo>
                  <a:pt x="71167" y="416996"/>
                </a:lnTo>
                <a:lnTo>
                  <a:pt x="41499" y="383137"/>
                </a:lnTo>
                <a:lnTo>
                  <a:pt x="19096" y="340652"/>
                </a:lnTo>
                <a:lnTo>
                  <a:pt x="4937" y="290008"/>
                </a:lnTo>
                <a:lnTo>
                  <a:pt x="0" y="231674"/>
                </a:lnTo>
                <a:lnTo>
                  <a:pt x="5011" y="173464"/>
                </a:lnTo>
                <a:lnTo>
                  <a:pt x="19394" y="122722"/>
                </a:lnTo>
                <a:lnTo>
                  <a:pt x="42169" y="79988"/>
                </a:lnTo>
                <a:lnTo>
                  <a:pt x="72358" y="45807"/>
                </a:lnTo>
                <a:lnTo>
                  <a:pt x="108982" y="20720"/>
                </a:lnTo>
                <a:lnTo>
                  <a:pt x="151063" y="5270"/>
                </a:lnTo>
                <a:lnTo>
                  <a:pt x="197622" y="0"/>
                </a:lnTo>
                <a:lnTo>
                  <a:pt x="235959" y="4627"/>
                </a:lnTo>
                <a:lnTo>
                  <a:pt x="269451" y="16949"/>
                </a:lnTo>
                <a:lnTo>
                  <a:pt x="297583" y="34631"/>
                </a:lnTo>
                <a:lnTo>
                  <a:pt x="313306" y="49253"/>
                </a:lnTo>
                <a:lnTo>
                  <a:pt x="198230" y="49253"/>
                </a:lnTo>
                <a:lnTo>
                  <a:pt x="158478" y="54903"/>
                </a:lnTo>
                <a:lnTo>
                  <a:pt x="96303" y="97823"/>
                </a:lnTo>
                <a:lnTo>
                  <a:pt x="75400" y="133572"/>
                </a:lnTo>
                <a:lnTo>
                  <a:pt x="62301" y="177835"/>
                </a:lnTo>
                <a:lnTo>
                  <a:pt x="57766" y="229850"/>
                </a:lnTo>
                <a:lnTo>
                  <a:pt x="62124" y="282468"/>
                </a:lnTo>
                <a:lnTo>
                  <a:pt x="74792" y="327299"/>
                </a:lnTo>
                <a:lnTo>
                  <a:pt x="95162" y="363549"/>
                </a:lnTo>
                <a:lnTo>
                  <a:pt x="122627" y="390426"/>
                </a:lnTo>
                <a:lnTo>
                  <a:pt x="196406" y="412879"/>
                </a:lnTo>
                <a:lnTo>
                  <a:pt x="315675" y="412879"/>
                </a:lnTo>
                <a:lnTo>
                  <a:pt x="302657" y="425449"/>
                </a:lnTo>
                <a:lnTo>
                  <a:pt x="270819" y="445487"/>
                </a:lnTo>
                <a:lnTo>
                  <a:pt x="234762" y="457886"/>
                </a:lnTo>
                <a:lnTo>
                  <a:pt x="193974" y="462133"/>
                </a:lnTo>
                <a:close/>
              </a:path>
              <a:path w="2105025" h="462279">
                <a:moveTo>
                  <a:pt x="289441" y="91818"/>
                </a:moveTo>
                <a:lnTo>
                  <a:pt x="270828" y="74650"/>
                </a:lnTo>
                <a:lnTo>
                  <a:pt x="249536" y="61187"/>
                </a:lnTo>
                <a:lnTo>
                  <a:pt x="225394" y="52398"/>
                </a:lnTo>
                <a:lnTo>
                  <a:pt x="198230" y="49253"/>
                </a:lnTo>
                <a:lnTo>
                  <a:pt x="313306" y="49253"/>
                </a:lnTo>
                <a:lnTo>
                  <a:pt x="319844" y="55334"/>
                </a:lnTo>
                <a:lnTo>
                  <a:pt x="289441" y="91818"/>
                </a:lnTo>
                <a:close/>
              </a:path>
              <a:path w="2105025" h="462279">
                <a:moveTo>
                  <a:pt x="477237" y="462133"/>
                </a:moveTo>
                <a:lnTo>
                  <a:pt x="437805" y="456942"/>
                </a:lnTo>
                <a:lnTo>
                  <a:pt x="401566" y="441684"/>
                </a:lnTo>
                <a:lnTo>
                  <a:pt x="370293" y="416832"/>
                </a:lnTo>
                <a:lnTo>
                  <a:pt x="345759" y="382859"/>
                </a:lnTo>
                <a:lnTo>
                  <a:pt x="329738" y="340237"/>
                </a:lnTo>
                <a:lnTo>
                  <a:pt x="324003" y="289441"/>
                </a:lnTo>
                <a:lnTo>
                  <a:pt x="329738" y="238343"/>
                </a:lnTo>
                <a:lnTo>
                  <a:pt x="345759" y="195438"/>
                </a:lnTo>
                <a:lnTo>
                  <a:pt x="370293" y="161214"/>
                </a:lnTo>
                <a:lnTo>
                  <a:pt x="401566" y="136162"/>
                </a:lnTo>
                <a:lnTo>
                  <a:pt x="437805" y="120772"/>
                </a:lnTo>
                <a:lnTo>
                  <a:pt x="477237" y="115533"/>
                </a:lnTo>
                <a:lnTo>
                  <a:pt x="516669" y="120772"/>
                </a:lnTo>
                <a:lnTo>
                  <a:pt x="552908" y="136162"/>
                </a:lnTo>
                <a:lnTo>
                  <a:pt x="584181" y="161214"/>
                </a:lnTo>
                <a:lnTo>
                  <a:pt x="584563" y="161746"/>
                </a:lnTo>
                <a:lnTo>
                  <a:pt x="477237" y="161746"/>
                </a:lnTo>
                <a:lnTo>
                  <a:pt x="438206" y="171010"/>
                </a:lnTo>
                <a:lnTo>
                  <a:pt x="408069" y="197090"/>
                </a:lnTo>
                <a:lnTo>
                  <a:pt x="388649" y="237422"/>
                </a:lnTo>
                <a:lnTo>
                  <a:pt x="381770" y="289441"/>
                </a:lnTo>
                <a:lnTo>
                  <a:pt x="388649" y="341269"/>
                </a:lnTo>
                <a:lnTo>
                  <a:pt x="408069" y="381184"/>
                </a:lnTo>
                <a:lnTo>
                  <a:pt x="438206" y="406846"/>
                </a:lnTo>
                <a:lnTo>
                  <a:pt x="477237" y="415920"/>
                </a:lnTo>
                <a:lnTo>
                  <a:pt x="584840" y="415920"/>
                </a:lnTo>
                <a:lnTo>
                  <a:pt x="584181" y="416832"/>
                </a:lnTo>
                <a:lnTo>
                  <a:pt x="552908" y="441684"/>
                </a:lnTo>
                <a:lnTo>
                  <a:pt x="516669" y="456942"/>
                </a:lnTo>
                <a:lnTo>
                  <a:pt x="477237" y="462133"/>
                </a:lnTo>
                <a:close/>
              </a:path>
              <a:path w="2105025" h="462279">
                <a:moveTo>
                  <a:pt x="584840" y="415920"/>
                </a:moveTo>
                <a:lnTo>
                  <a:pt x="477237" y="415920"/>
                </a:lnTo>
                <a:lnTo>
                  <a:pt x="516362" y="406846"/>
                </a:lnTo>
                <a:lnTo>
                  <a:pt x="546709" y="381184"/>
                </a:lnTo>
                <a:lnTo>
                  <a:pt x="566338" y="341269"/>
                </a:lnTo>
                <a:lnTo>
                  <a:pt x="573312" y="289441"/>
                </a:lnTo>
                <a:lnTo>
                  <a:pt x="566338" y="237422"/>
                </a:lnTo>
                <a:lnTo>
                  <a:pt x="546709" y="197090"/>
                </a:lnTo>
                <a:lnTo>
                  <a:pt x="516362" y="171010"/>
                </a:lnTo>
                <a:lnTo>
                  <a:pt x="477237" y="161746"/>
                </a:lnTo>
                <a:lnTo>
                  <a:pt x="584563" y="161746"/>
                </a:lnTo>
                <a:lnTo>
                  <a:pt x="608715" y="195438"/>
                </a:lnTo>
                <a:lnTo>
                  <a:pt x="624736" y="238343"/>
                </a:lnTo>
                <a:lnTo>
                  <a:pt x="630471" y="289441"/>
                </a:lnTo>
                <a:lnTo>
                  <a:pt x="624736" y="340237"/>
                </a:lnTo>
                <a:lnTo>
                  <a:pt x="608715" y="382859"/>
                </a:lnTo>
                <a:lnTo>
                  <a:pt x="584840" y="415920"/>
                </a:lnTo>
                <a:close/>
              </a:path>
              <a:path w="2105025" h="462279">
                <a:moveTo>
                  <a:pt x="315675" y="412879"/>
                </a:moveTo>
                <a:lnTo>
                  <a:pt x="196406" y="412879"/>
                </a:lnTo>
                <a:lnTo>
                  <a:pt x="226496" y="409449"/>
                </a:lnTo>
                <a:lnTo>
                  <a:pt x="253337" y="399578"/>
                </a:lnTo>
                <a:lnTo>
                  <a:pt x="277555" y="383891"/>
                </a:lnTo>
                <a:lnTo>
                  <a:pt x="299778" y="363017"/>
                </a:lnTo>
                <a:lnTo>
                  <a:pt x="330790" y="398286"/>
                </a:lnTo>
                <a:lnTo>
                  <a:pt x="315675" y="412879"/>
                </a:lnTo>
                <a:close/>
              </a:path>
              <a:path w="2105025" h="462279">
                <a:moveTo>
                  <a:pt x="770463" y="171475"/>
                </a:moveTo>
                <a:lnTo>
                  <a:pt x="710030" y="171475"/>
                </a:lnTo>
                <a:lnTo>
                  <a:pt x="734334" y="149651"/>
                </a:lnTo>
                <a:lnTo>
                  <a:pt x="760348" y="131875"/>
                </a:lnTo>
                <a:lnTo>
                  <a:pt x="788870" y="119913"/>
                </a:lnTo>
                <a:lnTo>
                  <a:pt x="820699" y="115533"/>
                </a:lnTo>
                <a:lnTo>
                  <a:pt x="865715" y="123884"/>
                </a:lnTo>
                <a:lnTo>
                  <a:pt x="897164" y="148597"/>
                </a:lnTo>
                <a:lnTo>
                  <a:pt x="904252" y="164178"/>
                </a:lnTo>
                <a:lnTo>
                  <a:pt x="803673" y="164178"/>
                </a:lnTo>
                <a:lnTo>
                  <a:pt x="779854" y="167361"/>
                </a:lnTo>
                <a:lnTo>
                  <a:pt x="770463" y="171475"/>
                </a:lnTo>
                <a:close/>
              </a:path>
              <a:path w="2105025" h="462279">
                <a:moveTo>
                  <a:pt x="713070" y="454228"/>
                </a:moveTo>
                <a:lnTo>
                  <a:pt x="657736" y="454228"/>
                </a:lnTo>
                <a:lnTo>
                  <a:pt x="657736" y="124046"/>
                </a:lnTo>
                <a:lnTo>
                  <a:pt x="703341" y="124046"/>
                </a:lnTo>
                <a:lnTo>
                  <a:pt x="708206" y="171475"/>
                </a:lnTo>
                <a:lnTo>
                  <a:pt x="770463" y="171475"/>
                </a:lnTo>
                <a:lnTo>
                  <a:pt x="758144" y="176872"/>
                </a:lnTo>
                <a:lnTo>
                  <a:pt x="736548" y="192653"/>
                </a:lnTo>
                <a:lnTo>
                  <a:pt x="713070" y="214648"/>
                </a:lnTo>
                <a:lnTo>
                  <a:pt x="713070" y="454228"/>
                </a:lnTo>
                <a:close/>
              </a:path>
              <a:path w="2105025" h="462279">
                <a:moveTo>
                  <a:pt x="921638" y="454228"/>
                </a:moveTo>
                <a:lnTo>
                  <a:pt x="866304" y="454228"/>
                </a:lnTo>
                <a:lnTo>
                  <a:pt x="866304" y="252349"/>
                </a:lnTo>
                <a:lnTo>
                  <a:pt x="862675" y="212406"/>
                </a:lnTo>
                <a:lnTo>
                  <a:pt x="851406" y="185005"/>
                </a:lnTo>
                <a:lnTo>
                  <a:pt x="831929" y="169233"/>
                </a:lnTo>
                <a:lnTo>
                  <a:pt x="803673" y="164178"/>
                </a:lnTo>
                <a:lnTo>
                  <a:pt x="904252" y="164178"/>
                </a:lnTo>
                <a:lnTo>
                  <a:pt x="915615" y="189157"/>
                </a:lnTo>
                <a:lnTo>
                  <a:pt x="921638" y="245052"/>
                </a:lnTo>
                <a:lnTo>
                  <a:pt x="921638" y="454228"/>
                </a:lnTo>
                <a:close/>
              </a:path>
              <a:path w="2105025" h="462279">
                <a:moveTo>
                  <a:pt x="1124028" y="169043"/>
                </a:moveTo>
                <a:lnTo>
                  <a:pt x="930054" y="169043"/>
                </a:lnTo>
                <a:lnTo>
                  <a:pt x="930054" y="127086"/>
                </a:lnTo>
                <a:lnTo>
                  <a:pt x="981740" y="124046"/>
                </a:lnTo>
                <a:lnTo>
                  <a:pt x="988428" y="31619"/>
                </a:lnTo>
                <a:lnTo>
                  <a:pt x="1034642" y="31619"/>
                </a:lnTo>
                <a:lnTo>
                  <a:pt x="1034642" y="124046"/>
                </a:lnTo>
                <a:lnTo>
                  <a:pt x="1124028" y="124046"/>
                </a:lnTo>
                <a:lnTo>
                  <a:pt x="1124028" y="169043"/>
                </a:lnTo>
                <a:close/>
              </a:path>
              <a:path w="2105025" h="462279">
                <a:moveTo>
                  <a:pt x="1272300" y="462133"/>
                </a:moveTo>
                <a:lnTo>
                  <a:pt x="1230185" y="456900"/>
                </a:lnTo>
                <a:lnTo>
                  <a:pt x="1192395" y="441549"/>
                </a:lnTo>
                <a:lnTo>
                  <a:pt x="1160415" y="416604"/>
                </a:lnTo>
                <a:lnTo>
                  <a:pt x="1135731" y="382588"/>
                </a:lnTo>
                <a:lnTo>
                  <a:pt x="1119832" y="340026"/>
                </a:lnTo>
                <a:lnTo>
                  <a:pt x="1114201" y="289441"/>
                </a:lnTo>
                <a:lnTo>
                  <a:pt x="1119916" y="239399"/>
                </a:lnTo>
                <a:lnTo>
                  <a:pt x="1135799" y="196789"/>
                </a:lnTo>
                <a:lnTo>
                  <a:pt x="1159959" y="162354"/>
                </a:lnTo>
                <a:lnTo>
                  <a:pt x="1190503" y="136838"/>
                </a:lnTo>
                <a:lnTo>
                  <a:pt x="1225540" y="120983"/>
                </a:lnTo>
                <a:lnTo>
                  <a:pt x="1263179" y="115533"/>
                </a:lnTo>
                <a:lnTo>
                  <a:pt x="1309061" y="122611"/>
                </a:lnTo>
                <a:lnTo>
                  <a:pt x="1345662" y="142969"/>
                </a:lnTo>
                <a:lnTo>
                  <a:pt x="1359714" y="159922"/>
                </a:lnTo>
                <a:lnTo>
                  <a:pt x="1263787" y="159922"/>
                </a:lnTo>
                <a:lnTo>
                  <a:pt x="1230153" y="166829"/>
                </a:lnTo>
                <a:lnTo>
                  <a:pt x="1201307" y="186905"/>
                </a:lnTo>
                <a:lnTo>
                  <a:pt x="1179987" y="219180"/>
                </a:lnTo>
                <a:lnTo>
                  <a:pt x="1168928" y="262686"/>
                </a:lnTo>
                <a:lnTo>
                  <a:pt x="1393675" y="262686"/>
                </a:lnTo>
                <a:lnTo>
                  <a:pt x="1394522" y="270591"/>
                </a:lnTo>
                <a:lnTo>
                  <a:pt x="1394313" y="279550"/>
                </a:lnTo>
                <a:lnTo>
                  <a:pt x="1393762" y="287997"/>
                </a:lnTo>
                <a:lnTo>
                  <a:pt x="1392982" y="295645"/>
                </a:lnTo>
                <a:lnTo>
                  <a:pt x="1392089" y="302210"/>
                </a:lnTo>
                <a:lnTo>
                  <a:pt x="1169536" y="302210"/>
                </a:lnTo>
                <a:lnTo>
                  <a:pt x="1179369" y="350020"/>
                </a:lnTo>
                <a:lnTo>
                  <a:pt x="1202143" y="386428"/>
                </a:lnTo>
                <a:lnTo>
                  <a:pt x="1235977" y="409611"/>
                </a:lnTo>
                <a:lnTo>
                  <a:pt x="1278988" y="417744"/>
                </a:lnTo>
                <a:lnTo>
                  <a:pt x="1376067" y="417744"/>
                </a:lnTo>
                <a:lnTo>
                  <a:pt x="1381752" y="428081"/>
                </a:lnTo>
                <a:lnTo>
                  <a:pt x="1358665" y="441354"/>
                </a:lnTo>
                <a:lnTo>
                  <a:pt x="1332955" y="452176"/>
                </a:lnTo>
                <a:lnTo>
                  <a:pt x="1304280" y="459463"/>
                </a:lnTo>
                <a:lnTo>
                  <a:pt x="1272300" y="462133"/>
                </a:lnTo>
                <a:close/>
              </a:path>
              <a:path w="2105025" h="462279">
                <a:moveTo>
                  <a:pt x="1393675" y="262686"/>
                </a:moveTo>
                <a:lnTo>
                  <a:pt x="1345876" y="262686"/>
                </a:lnTo>
                <a:lnTo>
                  <a:pt x="1340318" y="218411"/>
                </a:lnTo>
                <a:lnTo>
                  <a:pt x="1324214" y="186221"/>
                </a:lnTo>
                <a:lnTo>
                  <a:pt x="1298418" y="166573"/>
                </a:lnTo>
                <a:lnTo>
                  <a:pt x="1263787" y="159922"/>
                </a:lnTo>
                <a:lnTo>
                  <a:pt x="1359714" y="159922"/>
                </a:lnTo>
                <a:lnTo>
                  <a:pt x="1372456" y="175294"/>
                </a:lnTo>
                <a:lnTo>
                  <a:pt x="1388918" y="218272"/>
                </a:lnTo>
                <a:lnTo>
                  <a:pt x="1393675" y="262686"/>
                </a:lnTo>
                <a:close/>
              </a:path>
              <a:path w="2105025" h="462279">
                <a:moveTo>
                  <a:pt x="1073558" y="462133"/>
                </a:moveTo>
                <a:lnTo>
                  <a:pt x="1029074" y="454256"/>
                </a:lnTo>
                <a:lnTo>
                  <a:pt x="999982" y="431957"/>
                </a:lnTo>
                <a:lnTo>
                  <a:pt x="984115" y="397231"/>
                </a:lnTo>
                <a:lnTo>
                  <a:pt x="979307" y="352072"/>
                </a:lnTo>
                <a:lnTo>
                  <a:pt x="979307" y="169043"/>
                </a:lnTo>
                <a:lnTo>
                  <a:pt x="1034642" y="169043"/>
                </a:lnTo>
                <a:lnTo>
                  <a:pt x="1034642" y="353288"/>
                </a:lnTo>
                <a:lnTo>
                  <a:pt x="1037236" y="380452"/>
                </a:lnTo>
                <a:lnTo>
                  <a:pt x="1045815" y="400490"/>
                </a:lnTo>
                <a:lnTo>
                  <a:pt x="1061577" y="412889"/>
                </a:lnTo>
                <a:lnTo>
                  <a:pt x="1085720" y="417136"/>
                </a:lnTo>
                <a:lnTo>
                  <a:pt x="1125674" y="417136"/>
                </a:lnTo>
                <a:lnTo>
                  <a:pt x="1134365" y="449971"/>
                </a:lnTo>
                <a:lnTo>
                  <a:pt x="1119734" y="454437"/>
                </a:lnTo>
                <a:lnTo>
                  <a:pt x="1104418" y="458332"/>
                </a:lnTo>
                <a:lnTo>
                  <a:pt x="1088874" y="461088"/>
                </a:lnTo>
                <a:lnTo>
                  <a:pt x="1073558" y="462133"/>
                </a:lnTo>
                <a:close/>
              </a:path>
              <a:path w="2105025" h="462279">
                <a:moveTo>
                  <a:pt x="1376067" y="417744"/>
                </a:moveTo>
                <a:lnTo>
                  <a:pt x="1278988" y="417744"/>
                </a:lnTo>
                <a:lnTo>
                  <a:pt x="1302085" y="415967"/>
                </a:lnTo>
                <a:lnTo>
                  <a:pt x="1323301" y="410827"/>
                </a:lnTo>
                <a:lnTo>
                  <a:pt x="1343035" y="402609"/>
                </a:lnTo>
                <a:lnTo>
                  <a:pt x="1361686" y="391597"/>
                </a:lnTo>
                <a:lnTo>
                  <a:pt x="1376067" y="417744"/>
                </a:lnTo>
                <a:close/>
              </a:path>
              <a:path w="2105025" h="462279">
                <a:moveTo>
                  <a:pt x="1125674" y="417136"/>
                </a:moveTo>
                <a:lnTo>
                  <a:pt x="1085720" y="417136"/>
                </a:lnTo>
                <a:lnTo>
                  <a:pt x="1094945" y="416404"/>
                </a:lnTo>
                <a:lnTo>
                  <a:pt x="1104798" y="414475"/>
                </a:lnTo>
                <a:lnTo>
                  <a:pt x="1114537" y="411749"/>
                </a:lnTo>
                <a:lnTo>
                  <a:pt x="1123420" y="408623"/>
                </a:lnTo>
                <a:lnTo>
                  <a:pt x="1125674" y="417136"/>
                </a:lnTo>
                <a:close/>
              </a:path>
              <a:path w="2105025" h="462279">
                <a:moveTo>
                  <a:pt x="1529041" y="171475"/>
                </a:moveTo>
                <a:lnTo>
                  <a:pt x="1468608" y="171475"/>
                </a:lnTo>
                <a:lnTo>
                  <a:pt x="1492912" y="149651"/>
                </a:lnTo>
                <a:lnTo>
                  <a:pt x="1518926" y="131875"/>
                </a:lnTo>
                <a:lnTo>
                  <a:pt x="1547449" y="119913"/>
                </a:lnTo>
                <a:lnTo>
                  <a:pt x="1579277" y="115533"/>
                </a:lnTo>
                <a:lnTo>
                  <a:pt x="1624293" y="123884"/>
                </a:lnTo>
                <a:lnTo>
                  <a:pt x="1655742" y="148597"/>
                </a:lnTo>
                <a:lnTo>
                  <a:pt x="1662830" y="164178"/>
                </a:lnTo>
                <a:lnTo>
                  <a:pt x="1562251" y="164178"/>
                </a:lnTo>
                <a:lnTo>
                  <a:pt x="1538432" y="167361"/>
                </a:lnTo>
                <a:lnTo>
                  <a:pt x="1529041" y="171475"/>
                </a:lnTo>
                <a:close/>
              </a:path>
              <a:path w="2105025" h="462279">
                <a:moveTo>
                  <a:pt x="1471649" y="454228"/>
                </a:moveTo>
                <a:lnTo>
                  <a:pt x="1416314" y="454228"/>
                </a:lnTo>
                <a:lnTo>
                  <a:pt x="1416314" y="124046"/>
                </a:lnTo>
                <a:lnTo>
                  <a:pt x="1461920" y="124046"/>
                </a:lnTo>
                <a:lnTo>
                  <a:pt x="1466784" y="171475"/>
                </a:lnTo>
                <a:lnTo>
                  <a:pt x="1529041" y="171475"/>
                </a:lnTo>
                <a:lnTo>
                  <a:pt x="1516722" y="176872"/>
                </a:lnTo>
                <a:lnTo>
                  <a:pt x="1495126" y="192653"/>
                </a:lnTo>
                <a:lnTo>
                  <a:pt x="1471649" y="214648"/>
                </a:lnTo>
                <a:lnTo>
                  <a:pt x="1471649" y="454228"/>
                </a:lnTo>
                <a:close/>
              </a:path>
              <a:path w="2105025" h="462279">
                <a:moveTo>
                  <a:pt x="1680217" y="454228"/>
                </a:moveTo>
                <a:lnTo>
                  <a:pt x="1624883" y="454228"/>
                </a:lnTo>
                <a:lnTo>
                  <a:pt x="1624883" y="252349"/>
                </a:lnTo>
                <a:lnTo>
                  <a:pt x="1621253" y="212406"/>
                </a:lnTo>
                <a:lnTo>
                  <a:pt x="1609985" y="185005"/>
                </a:lnTo>
                <a:lnTo>
                  <a:pt x="1590508" y="169233"/>
                </a:lnTo>
                <a:lnTo>
                  <a:pt x="1562251" y="164178"/>
                </a:lnTo>
                <a:lnTo>
                  <a:pt x="1662830" y="164178"/>
                </a:lnTo>
                <a:lnTo>
                  <a:pt x="1674193" y="189157"/>
                </a:lnTo>
                <a:lnTo>
                  <a:pt x="1680217" y="245052"/>
                </a:lnTo>
                <a:lnTo>
                  <a:pt x="1680217" y="454228"/>
                </a:lnTo>
                <a:close/>
              </a:path>
              <a:path w="2105025" h="462279">
                <a:moveTo>
                  <a:pt x="1882607" y="169043"/>
                </a:moveTo>
                <a:lnTo>
                  <a:pt x="1688632" y="169043"/>
                </a:lnTo>
                <a:lnTo>
                  <a:pt x="1688632" y="127086"/>
                </a:lnTo>
                <a:lnTo>
                  <a:pt x="1740318" y="124046"/>
                </a:lnTo>
                <a:lnTo>
                  <a:pt x="1747007" y="31619"/>
                </a:lnTo>
                <a:lnTo>
                  <a:pt x="1793220" y="31619"/>
                </a:lnTo>
                <a:lnTo>
                  <a:pt x="1793220" y="124046"/>
                </a:lnTo>
                <a:lnTo>
                  <a:pt x="1882607" y="124046"/>
                </a:lnTo>
                <a:lnTo>
                  <a:pt x="1882607" y="169043"/>
                </a:lnTo>
                <a:close/>
              </a:path>
              <a:path w="2105025" h="462279">
                <a:moveTo>
                  <a:pt x="2084062" y="418960"/>
                </a:moveTo>
                <a:lnTo>
                  <a:pt x="1985881" y="418960"/>
                </a:lnTo>
                <a:lnTo>
                  <a:pt x="2014517" y="414903"/>
                </a:lnTo>
                <a:lnTo>
                  <a:pt x="2034830" y="403834"/>
                </a:lnTo>
                <a:lnTo>
                  <a:pt x="2046935" y="387407"/>
                </a:lnTo>
                <a:lnTo>
                  <a:pt x="2050944" y="367274"/>
                </a:lnTo>
                <a:lnTo>
                  <a:pt x="2044294" y="345345"/>
                </a:lnTo>
                <a:lnTo>
                  <a:pt x="2026926" y="328661"/>
                </a:lnTo>
                <a:lnTo>
                  <a:pt x="2002717" y="315626"/>
                </a:lnTo>
                <a:lnTo>
                  <a:pt x="1940656" y="290410"/>
                </a:lnTo>
                <a:lnTo>
                  <a:pt x="1908960" y="271503"/>
                </a:lnTo>
                <a:lnTo>
                  <a:pt x="1885929" y="245299"/>
                </a:lnTo>
                <a:lnTo>
                  <a:pt x="1877036" y="209176"/>
                </a:lnTo>
                <a:lnTo>
                  <a:pt x="1884713" y="172482"/>
                </a:lnTo>
                <a:lnTo>
                  <a:pt x="1906984" y="142744"/>
                </a:lnTo>
                <a:lnTo>
                  <a:pt x="1942708" y="122811"/>
                </a:lnTo>
                <a:lnTo>
                  <a:pt x="1990745" y="115533"/>
                </a:lnTo>
                <a:lnTo>
                  <a:pt x="2020313" y="118507"/>
                </a:lnTo>
                <a:lnTo>
                  <a:pt x="2047600" y="126554"/>
                </a:lnTo>
                <a:lnTo>
                  <a:pt x="2072151" y="138364"/>
                </a:lnTo>
                <a:lnTo>
                  <a:pt x="2093509" y="152625"/>
                </a:lnTo>
                <a:lnTo>
                  <a:pt x="2088521" y="159314"/>
                </a:lnTo>
                <a:lnTo>
                  <a:pt x="1990745" y="159314"/>
                </a:lnTo>
                <a:lnTo>
                  <a:pt x="1963895" y="163133"/>
                </a:lnTo>
                <a:lnTo>
                  <a:pt x="1945140" y="173452"/>
                </a:lnTo>
                <a:lnTo>
                  <a:pt x="1934138" y="188558"/>
                </a:lnTo>
                <a:lnTo>
                  <a:pt x="1930546" y="206743"/>
                </a:lnTo>
                <a:lnTo>
                  <a:pt x="1936732" y="227047"/>
                </a:lnTo>
                <a:lnTo>
                  <a:pt x="1953121" y="241935"/>
                </a:lnTo>
                <a:lnTo>
                  <a:pt x="1976465" y="253517"/>
                </a:lnTo>
                <a:lnTo>
                  <a:pt x="2003515" y="263902"/>
                </a:lnTo>
                <a:lnTo>
                  <a:pt x="2039552" y="278467"/>
                </a:lnTo>
                <a:lnTo>
                  <a:pt x="2071999" y="297422"/>
                </a:lnTo>
                <a:lnTo>
                  <a:pt x="2095438" y="324700"/>
                </a:lnTo>
                <a:lnTo>
                  <a:pt x="2104454" y="364234"/>
                </a:lnTo>
                <a:lnTo>
                  <a:pt x="2096588" y="402105"/>
                </a:lnTo>
                <a:lnTo>
                  <a:pt x="2084062" y="418960"/>
                </a:lnTo>
                <a:close/>
              </a:path>
              <a:path w="2105025" h="462279">
                <a:moveTo>
                  <a:pt x="2066754" y="188501"/>
                </a:moveTo>
                <a:lnTo>
                  <a:pt x="2049320" y="176758"/>
                </a:lnTo>
                <a:lnTo>
                  <a:pt x="2031258" y="167523"/>
                </a:lnTo>
                <a:lnTo>
                  <a:pt x="2011942" y="161480"/>
                </a:lnTo>
                <a:lnTo>
                  <a:pt x="1990745" y="159314"/>
                </a:lnTo>
                <a:lnTo>
                  <a:pt x="2088521" y="159314"/>
                </a:lnTo>
                <a:lnTo>
                  <a:pt x="2066754" y="188501"/>
                </a:lnTo>
                <a:close/>
              </a:path>
              <a:path w="2105025" h="462279">
                <a:moveTo>
                  <a:pt x="1832137" y="462133"/>
                </a:moveTo>
                <a:lnTo>
                  <a:pt x="1787653" y="454256"/>
                </a:lnTo>
                <a:lnTo>
                  <a:pt x="1758560" y="431957"/>
                </a:lnTo>
                <a:lnTo>
                  <a:pt x="1742693" y="397231"/>
                </a:lnTo>
                <a:lnTo>
                  <a:pt x="1737886" y="352072"/>
                </a:lnTo>
                <a:lnTo>
                  <a:pt x="1737886" y="169043"/>
                </a:lnTo>
                <a:lnTo>
                  <a:pt x="1793220" y="169043"/>
                </a:lnTo>
                <a:lnTo>
                  <a:pt x="1793220" y="353288"/>
                </a:lnTo>
                <a:lnTo>
                  <a:pt x="1795814" y="380452"/>
                </a:lnTo>
                <a:lnTo>
                  <a:pt x="1804394" y="400490"/>
                </a:lnTo>
                <a:lnTo>
                  <a:pt x="1820156" y="412889"/>
                </a:lnTo>
                <a:lnTo>
                  <a:pt x="1844298" y="417136"/>
                </a:lnTo>
                <a:lnTo>
                  <a:pt x="1861491" y="417136"/>
                </a:lnTo>
                <a:lnTo>
                  <a:pt x="1886661" y="434684"/>
                </a:lnTo>
                <a:lnTo>
                  <a:pt x="1889224" y="435920"/>
                </a:lnTo>
                <a:lnTo>
                  <a:pt x="1892944" y="449971"/>
                </a:lnTo>
                <a:lnTo>
                  <a:pt x="1878312" y="454437"/>
                </a:lnTo>
                <a:lnTo>
                  <a:pt x="1862996" y="458332"/>
                </a:lnTo>
                <a:lnTo>
                  <a:pt x="1847453" y="461088"/>
                </a:lnTo>
                <a:lnTo>
                  <a:pt x="1832137" y="462133"/>
                </a:lnTo>
                <a:close/>
              </a:path>
              <a:path w="2105025" h="462279">
                <a:moveTo>
                  <a:pt x="1861948" y="414755"/>
                </a:moveTo>
                <a:lnTo>
                  <a:pt x="1887981" y="380043"/>
                </a:lnTo>
                <a:lnTo>
                  <a:pt x="1909777" y="395872"/>
                </a:lnTo>
                <a:lnTo>
                  <a:pt x="1932827" y="408167"/>
                </a:lnTo>
                <a:lnTo>
                  <a:pt x="1934264" y="408623"/>
                </a:lnTo>
                <a:lnTo>
                  <a:pt x="1881999" y="408623"/>
                </a:lnTo>
                <a:lnTo>
                  <a:pt x="1873115" y="411749"/>
                </a:lnTo>
                <a:lnTo>
                  <a:pt x="1863376" y="414475"/>
                </a:lnTo>
                <a:lnTo>
                  <a:pt x="1861948" y="414755"/>
                </a:lnTo>
                <a:close/>
              </a:path>
              <a:path w="2105025" h="462279">
                <a:moveTo>
                  <a:pt x="1889224" y="435920"/>
                </a:moveTo>
                <a:lnTo>
                  <a:pt x="1886661" y="434684"/>
                </a:lnTo>
                <a:lnTo>
                  <a:pt x="1860618" y="416528"/>
                </a:lnTo>
                <a:lnTo>
                  <a:pt x="1861948" y="414755"/>
                </a:lnTo>
                <a:lnTo>
                  <a:pt x="1863376" y="414475"/>
                </a:lnTo>
                <a:lnTo>
                  <a:pt x="1873115" y="411749"/>
                </a:lnTo>
                <a:lnTo>
                  <a:pt x="1881999" y="408623"/>
                </a:lnTo>
                <a:lnTo>
                  <a:pt x="1889224" y="435920"/>
                </a:lnTo>
                <a:close/>
              </a:path>
              <a:path w="2105025" h="462279">
                <a:moveTo>
                  <a:pt x="1984057" y="462133"/>
                </a:moveTo>
                <a:lnTo>
                  <a:pt x="1949463" y="458684"/>
                </a:lnTo>
                <a:lnTo>
                  <a:pt x="1916637" y="449135"/>
                </a:lnTo>
                <a:lnTo>
                  <a:pt x="1889224" y="435920"/>
                </a:lnTo>
                <a:lnTo>
                  <a:pt x="1881999" y="408623"/>
                </a:lnTo>
                <a:lnTo>
                  <a:pt x="1934264" y="408623"/>
                </a:lnTo>
                <a:lnTo>
                  <a:pt x="1957929" y="416129"/>
                </a:lnTo>
                <a:lnTo>
                  <a:pt x="1985881" y="418960"/>
                </a:lnTo>
                <a:lnTo>
                  <a:pt x="2084062" y="418960"/>
                </a:lnTo>
                <a:lnTo>
                  <a:pt x="2073443" y="433250"/>
                </a:lnTo>
                <a:lnTo>
                  <a:pt x="2035705" y="454361"/>
                </a:lnTo>
                <a:lnTo>
                  <a:pt x="1984057" y="462133"/>
                </a:lnTo>
                <a:close/>
              </a:path>
              <a:path w="2105025" h="462279">
                <a:moveTo>
                  <a:pt x="1861491" y="417136"/>
                </a:moveTo>
                <a:lnTo>
                  <a:pt x="1844298" y="417136"/>
                </a:lnTo>
                <a:lnTo>
                  <a:pt x="1853524" y="416404"/>
                </a:lnTo>
                <a:lnTo>
                  <a:pt x="1861948" y="414755"/>
                </a:lnTo>
                <a:lnTo>
                  <a:pt x="1860618" y="416528"/>
                </a:lnTo>
                <a:lnTo>
                  <a:pt x="1861491" y="417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23965" y="6571864"/>
            <a:ext cx="1172845" cy="226695"/>
          </a:xfrm>
          <a:custGeom>
            <a:avLst/>
            <a:gdLst/>
            <a:ahLst/>
            <a:cxnLst/>
            <a:rect l="l" t="t" r="r" b="b"/>
            <a:pathLst>
              <a:path w="1172845" h="226695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172845" h="226695">
                <a:moveTo>
                  <a:pt x="488543" y="221266"/>
                </a:moveTo>
                <a:lnTo>
                  <a:pt x="347869" y="221266"/>
                </a:lnTo>
                <a:lnTo>
                  <a:pt x="347869" y="164320"/>
                </a:lnTo>
                <a:lnTo>
                  <a:pt x="466103" y="164320"/>
                </a:lnTo>
                <a:lnTo>
                  <a:pt x="466103" y="136330"/>
                </a:lnTo>
                <a:lnTo>
                  <a:pt x="346662" y="136330"/>
                </a:lnTo>
                <a:lnTo>
                  <a:pt x="346662" y="121612"/>
                </a:lnTo>
                <a:lnTo>
                  <a:pt x="482752" y="121612"/>
                </a:lnTo>
                <a:lnTo>
                  <a:pt x="482752" y="178557"/>
                </a:lnTo>
                <a:lnTo>
                  <a:pt x="364518" y="178557"/>
                </a:lnTo>
                <a:lnTo>
                  <a:pt x="364518" y="206788"/>
                </a:lnTo>
                <a:lnTo>
                  <a:pt x="488543" y="206788"/>
                </a:lnTo>
                <a:lnTo>
                  <a:pt x="488543" y="221266"/>
                </a:lnTo>
                <a:close/>
              </a:path>
              <a:path w="1172845" h="226695">
                <a:moveTo>
                  <a:pt x="482752" y="108582"/>
                </a:moveTo>
                <a:lnTo>
                  <a:pt x="465861" y="108582"/>
                </a:lnTo>
                <a:lnTo>
                  <a:pt x="465861" y="0"/>
                </a:lnTo>
                <a:lnTo>
                  <a:pt x="482752" y="0"/>
                </a:lnTo>
                <a:lnTo>
                  <a:pt x="482752" y="108582"/>
                </a:lnTo>
                <a:close/>
              </a:path>
              <a:path w="1172845" h="226695">
                <a:moveTo>
                  <a:pt x="376583" y="103032"/>
                </a:moveTo>
                <a:lnTo>
                  <a:pt x="352936" y="103032"/>
                </a:lnTo>
                <a:lnTo>
                  <a:pt x="333150" y="95793"/>
                </a:lnTo>
                <a:lnTo>
                  <a:pt x="318913" y="83728"/>
                </a:lnTo>
                <a:lnTo>
                  <a:pt x="310951" y="67803"/>
                </a:lnTo>
                <a:lnTo>
                  <a:pt x="310951" y="39813"/>
                </a:lnTo>
                <a:lnTo>
                  <a:pt x="318913" y="23888"/>
                </a:lnTo>
                <a:lnTo>
                  <a:pt x="333150" y="11823"/>
                </a:lnTo>
                <a:lnTo>
                  <a:pt x="352936" y="4584"/>
                </a:lnTo>
                <a:lnTo>
                  <a:pt x="376583" y="4584"/>
                </a:lnTo>
                <a:lnTo>
                  <a:pt x="396369" y="11823"/>
                </a:lnTo>
                <a:lnTo>
                  <a:pt x="405765" y="19786"/>
                </a:lnTo>
                <a:lnTo>
                  <a:pt x="356555" y="19786"/>
                </a:lnTo>
                <a:lnTo>
                  <a:pt x="342802" y="24611"/>
                </a:lnTo>
                <a:lnTo>
                  <a:pt x="332909" y="32815"/>
                </a:lnTo>
                <a:lnTo>
                  <a:pt x="327359" y="43915"/>
                </a:lnTo>
                <a:lnTo>
                  <a:pt x="327359" y="63942"/>
                </a:lnTo>
                <a:lnTo>
                  <a:pt x="332909" y="74801"/>
                </a:lnTo>
                <a:lnTo>
                  <a:pt x="342802" y="83005"/>
                </a:lnTo>
                <a:lnTo>
                  <a:pt x="356555" y="87830"/>
                </a:lnTo>
                <a:lnTo>
                  <a:pt x="405765" y="87830"/>
                </a:lnTo>
                <a:lnTo>
                  <a:pt x="396369" y="95793"/>
                </a:lnTo>
                <a:lnTo>
                  <a:pt x="376583" y="103032"/>
                </a:lnTo>
                <a:close/>
              </a:path>
              <a:path w="1172845" h="226695">
                <a:moveTo>
                  <a:pt x="405765" y="87830"/>
                </a:moveTo>
                <a:lnTo>
                  <a:pt x="372963" y="87830"/>
                </a:lnTo>
                <a:lnTo>
                  <a:pt x="386717" y="83005"/>
                </a:lnTo>
                <a:lnTo>
                  <a:pt x="396610" y="74801"/>
                </a:lnTo>
                <a:lnTo>
                  <a:pt x="402160" y="63942"/>
                </a:lnTo>
                <a:lnTo>
                  <a:pt x="402160" y="43915"/>
                </a:lnTo>
                <a:lnTo>
                  <a:pt x="396610" y="32815"/>
                </a:lnTo>
                <a:lnTo>
                  <a:pt x="386717" y="24611"/>
                </a:lnTo>
                <a:lnTo>
                  <a:pt x="372963" y="19786"/>
                </a:lnTo>
                <a:lnTo>
                  <a:pt x="405765" y="19786"/>
                </a:lnTo>
                <a:lnTo>
                  <a:pt x="410605" y="23888"/>
                </a:lnTo>
                <a:lnTo>
                  <a:pt x="418568" y="39813"/>
                </a:lnTo>
                <a:lnTo>
                  <a:pt x="418568" y="67803"/>
                </a:lnTo>
                <a:lnTo>
                  <a:pt x="410605" y="83728"/>
                </a:lnTo>
                <a:lnTo>
                  <a:pt x="405765" y="87830"/>
                </a:lnTo>
                <a:close/>
              </a:path>
              <a:path w="1172845" h="226695">
                <a:moveTo>
                  <a:pt x="630601" y="226333"/>
                </a:moveTo>
                <a:lnTo>
                  <a:pt x="592718" y="220542"/>
                </a:lnTo>
                <a:lnTo>
                  <a:pt x="563763" y="194723"/>
                </a:lnTo>
                <a:lnTo>
                  <a:pt x="563763" y="166251"/>
                </a:lnTo>
                <a:lnTo>
                  <a:pt x="592718" y="140432"/>
                </a:lnTo>
                <a:lnTo>
                  <a:pt x="630601" y="135124"/>
                </a:lnTo>
                <a:lnTo>
                  <a:pt x="638604" y="135167"/>
                </a:lnTo>
                <a:lnTo>
                  <a:pt x="643948" y="135471"/>
                </a:lnTo>
                <a:lnTo>
                  <a:pt x="649043" y="136295"/>
                </a:lnTo>
                <a:lnTo>
                  <a:pt x="668484" y="140674"/>
                </a:lnTo>
                <a:lnTo>
                  <a:pt x="683905" y="149602"/>
                </a:lnTo>
                <a:lnTo>
                  <a:pt x="620950" y="149602"/>
                </a:lnTo>
                <a:lnTo>
                  <a:pt x="602853" y="153221"/>
                </a:lnTo>
                <a:lnTo>
                  <a:pt x="588616" y="160218"/>
                </a:lnTo>
                <a:lnTo>
                  <a:pt x="580171" y="170112"/>
                </a:lnTo>
                <a:lnTo>
                  <a:pt x="580171" y="191345"/>
                </a:lnTo>
                <a:lnTo>
                  <a:pt x="588616" y="201238"/>
                </a:lnTo>
                <a:lnTo>
                  <a:pt x="602853" y="208236"/>
                </a:lnTo>
                <a:lnTo>
                  <a:pt x="620950" y="211855"/>
                </a:lnTo>
                <a:lnTo>
                  <a:pt x="683489" y="211855"/>
                </a:lnTo>
                <a:lnTo>
                  <a:pt x="668484" y="220542"/>
                </a:lnTo>
                <a:lnTo>
                  <a:pt x="649043" y="225111"/>
                </a:lnTo>
                <a:lnTo>
                  <a:pt x="643948" y="225971"/>
                </a:lnTo>
                <a:lnTo>
                  <a:pt x="638604" y="226288"/>
                </a:lnTo>
                <a:lnTo>
                  <a:pt x="630601" y="226333"/>
                </a:lnTo>
                <a:close/>
              </a:path>
              <a:path w="1172845" h="226695">
                <a:moveTo>
                  <a:pt x="683489" y="211855"/>
                </a:moveTo>
                <a:lnTo>
                  <a:pt x="640253" y="211855"/>
                </a:lnTo>
                <a:lnTo>
                  <a:pt x="658350" y="208236"/>
                </a:lnTo>
                <a:lnTo>
                  <a:pt x="672586" y="201238"/>
                </a:lnTo>
                <a:lnTo>
                  <a:pt x="681032" y="191345"/>
                </a:lnTo>
                <a:lnTo>
                  <a:pt x="681032" y="170112"/>
                </a:lnTo>
                <a:lnTo>
                  <a:pt x="672586" y="160218"/>
                </a:lnTo>
                <a:lnTo>
                  <a:pt x="658350" y="153221"/>
                </a:lnTo>
                <a:lnTo>
                  <a:pt x="640253" y="149602"/>
                </a:lnTo>
                <a:lnTo>
                  <a:pt x="683905" y="149602"/>
                </a:lnTo>
                <a:lnTo>
                  <a:pt x="686823" y="151291"/>
                </a:lnTo>
                <a:lnTo>
                  <a:pt x="697440" y="166492"/>
                </a:lnTo>
                <a:lnTo>
                  <a:pt x="697440" y="194723"/>
                </a:lnTo>
                <a:lnTo>
                  <a:pt x="686823" y="209925"/>
                </a:lnTo>
                <a:lnTo>
                  <a:pt x="683489" y="211855"/>
                </a:lnTo>
                <a:close/>
              </a:path>
              <a:path w="1172845" h="226695">
                <a:moveTo>
                  <a:pt x="696233" y="130057"/>
                </a:moveTo>
                <a:lnTo>
                  <a:pt x="679343" y="130057"/>
                </a:lnTo>
                <a:lnTo>
                  <a:pt x="679343" y="71422"/>
                </a:lnTo>
                <a:lnTo>
                  <a:pt x="633256" y="71422"/>
                </a:lnTo>
                <a:lnTo>
                  <a:pt x="633256" y="56462"/>
                </a:lnTo>
                <a:lnTo>
                  <a:pt x="679343" y="56462"/>
                </a:lnTo>
                <a:lnTo>
                  <a:pt x="679343" y="0"/>
                </a:lnTo>
                <a:lnTo>
                  <a:pt x="696233" y="0"/>
                </a:lnTo>
                <a:lnTo>
                  <a:pt x="696233" y="130057"/>
                </a:lnTo>
                <a:close/>
              </a:path>
              <a:path w="1172845" h="226695">
                <a:moveTo>
                  <a:pt x="639047" y="28713"/>
                </a:moveTo>
                <a:lnTo>
                  <a:pt x="524915" y="28713"/>
                </a:lnTo>
                <a:lnTo>
                  <a:pt x="524915" y="13995"/>
                </a:lnTo>
                <a:lnTo>
                  <a:pt x="639047" y="13995"/>
                </a:lnTo>
                <a:lnTo>
                  <a:pt x="639047" y="28713"/>
                </a:lnTo>
                <a:close/>
              </a:path>
              <a:path w="1172845" h="226695">
                <a:moveTo>
                  <a:pt x="529017" y="127161"/>
                </a:moveTo>
                <a:lnTo>
                  <a:pt x="518641" y="115097"/>
                </a:lnTo>
                <a:lnTo>
                  <a:pt x="525088" y="110499"/>
                </a:lnTo>
                <a:lnTo>
                  <a:pt x="529499" y="107270"/>
                </a:lnTo>
                <a:lnTo>
                  <a:pt x="560144" y="81557"/>
                </a:lnTo>
                <a:lnTo>
                  <a:pt x="574621" y="53325"/>
                </a:lnTo>
                <a:lnTo>
                  <a:pt x="574621" y="28713"/>
                </a:lnTo>
                <a:lnTo>
                  <a:pt x="591753" y="28713"/>
                </a:lnTo>
                <a:lnTo>
                  <a:pt x="596338" y="69009"/>
                </a:lnTo>
                <a:lnTo>
                  <a:pt x="604714" y="78179"/>
                </a:lnTo>
                <a:lnTo>
                  <a:pt x="583790" y="78179"/>
                </a:lnTo>
                <a:lnTo>
                  <a:pt x="583067" y="80833"/>
                </a:lnTo>
                <a:lnTo>
                  <a:pt x="572691" y="91932"/>
                </a:lnTo>
                <a:lnTo>
                  <a:pt x="564970" y="98689"/>
                </a:lnTo>
                <a:lnTo>
                  <a:pt x="561833" y="101584"/>
                </a:lnTo>
                <a:lnTo>
                  <a:pt x="552905" y="108823"/>
                </a:lnTo>
                <a:lnTo>
                  <a:pt x="533119" y="124266"/>
                </a:lnTo>
                <a:lnTo>
                  <a:pt x="529017" y="127161"/>
                </a:lnTo>
                <a:close/>
              </a:path>
              <a:path w="1172845" h="226695">
                <a:moveTo>
                  <a:pt x="634221" y="119922"/>
                </a:moveTo>
                <a:lnTo>
                  <a:pt x="597303" y="91691"/>
                </a:lnTo>
                <a:lnTo>
                  <a:pt x="584032" y="78179"/>
                </a:lnTo>
                <a:lnTo>
                  <a:pt x="604714" y="78179"/>
                </a:lnTo>
                <a:lnTo>
                  <a:pt x="609126" y="82039"/>
                </a:lnTo>
                <a:lnTo>
                  <a:pt x="614917" y="86865"/>
                </a:lnTo>
                <a:lnTo>
                  <a:pt x="633738" y="100860"/>
                </a:lnTo>
                <a:lnTo>
                  <a:pt x="644114" y="107858"/>
                </a:lnTo>
                <a:lnTo>
                  <a:pt x="634221" y="119922"/>
                </a:lnTo>
                <a:close/>
              </a:path>
              <a:path w="1172845" h="226695">
                <a:moveTo>
                  <a:pt x="953084" y="163597"/>
                </a:moveTo>
                <a:lnTo>
                  <a:pt x="936193" y="163597"/>
                </a:lnTo>
                <a:lnTo>
                  <a:pt x="936193" y="0"/>
                </a:lnTo>
                <a:lnTo>
                  <a:pt x="953084" y="0"/>
                </a:lnTo>
                <a:lnTo>
                  <a:pt x="953084" y="69492"/>
                </a:lnTo>
                <a:lnTo>
                  <a:pt x="986141" y="69492"/>
                </a:lnTo>
                <a:lnTo>
                  <a:pt x="986141" y="84694"/>
                </a:lnTo>
                <a:lnTo>
                  <a:pt x="953084" y="84694"/>
                </a:lnTo>
                <a:lnTo>
                  <a:pt x="953084" y="163597"/>
                </a:lnTo>
                <a:close/>
              </a:path>
              <a:path w="1172845" h="226695">
                <a:moveTo>
                  <a:pt x="894932" y="89761"/>
                </a:moveTo>
                <a:lnTo>
                  <a:pt x="878042" y="87589"/>
                </a:lnTo>
                <a:lnTo>
                  <a:pt x="879651" y="79868"/>
                </a:lnTo>
                <a:lnTo>
                  <a:pt x="880560" y="75027"/>
                </a:lnTo>
                <a:lnTo>
                  <a:pt x="883833" y="26542"/>
                </a:lnTo>
                <a:lnTo>
                  <a:pt x="793348" y="26542"/>
                </a:lnTo>
                <a:lnTo>
                  <a:pt x="793348" y="11582"/>
                </a:lnTo>
                <a:lnTo>
                  <a:pt x="900723" y="11582"/>
                </a:lnTo>
                <a:lnTo>
                  <a:pt x="900658" y="44407"/>
                </a:lnTo>
                <a:lnTo>
                  <a:pt x="900502" y="49661"/>
                </a:lnTo>
                <a:lnTo>
                  <a:pt x="900011" y="55812"/>
                </a:lnTo>
                <a:lnTo>
                  <a:pt x="897345" y="79868"/>
                </a:lnTo>
                <a:lnTo>
                  <a:pt x="894932" y="89761"/>
                </a:lnTo>
                <a:close/>
              </a:path>
              <a:path w="1172845" h="226695">
                <a:moveTo>
                  <a:pt x="778629" y="128126"/>
                </a:moveTo>
                <a:lnTo>
                  <a:pt x="778629" y="113166"/>
                </a:lnTo>
                <a:lnTo>
                  <a:pt x="815788" y="113166"/>
                </a:lnTo>
                <a:lnTo>
                  <a:pt x="826405" y="112925"/>
                </a:lnTo>
                <a:lnTo>
                  <a:pt x="826405" y="63701"/>
                </a:lnTo>
                <a:lnTo>
                  <a:pt x="843295" y="63701"/>
                </a:lnTo>
                <a:lnTo>
                  <a:pt x="843295" y="112684"/>
                </a:lnTo>
                <a:lnTo>
                  <a:pt x="919745" y="112684"/>
                </a:lnTo>
                <a:lnTo>
                  <a:pt x="882641" y="125925"/>
                </a:lnTo>
                <a:lnTo>
                  <a:pt x="805382" y="128081"/>
                </a:lnTo>
                <a:lnTo>
                  <a:pt x="778629" y="128126"/>
                </a:lnTo>
                <a:close/>
              </a:path>
              <a:path w="1172845" h="226695">
                <a:moveTo>
                  <a:pt x="919745" y="112684"/>
                </a:moveTo>
                <a:lnTo>
                  <a:pt x="843295" y="112684"/>
                </a:lnTo>
                <a:lnTo>
                  <a:pt x="856084" y="112442"/>
                </a:lnTo>
                <a:lnTo>
                  <a:pt x="877318" y="111718"/>
                </a:lnTo>
                <a:lnTo>
                  <a:pt x="895415" y="110512"/>
                </a:lnTo>
                <a:lnTo>
                  <a:pt x="919303" y="108340"/>
                </a:lnTo>
                <a:lnTo>
                  <a:pt x="919745" y="112684"/>
                </a:lnTo>
                <a:close/>
              </a:path>
              <a:path w="1172845" h="226695">
                <a:moveTo>
                  <a:pt x="959116" y="217888"/>
                </a:moveTo>
                <a:lnTo>
                  <a:pt x="816753" y="217888"/>
                </a:lnTo>
                <a:lnTo>
                  <a:pt x="816753" y="152497"/>
                </a:lnTo>
                <a:lnTo>
                  <a:pt x="833885" y="152497"/>
                </a:lnTo>
                <a:lnTo>
                  <a:pt x="833885" y="202927"/>
                </a:lnTo>
                <a:lnTo>
                  <a:pt x="959116" y="202927"/>
                </a:lnTo>
                <a:lnTo>
                  <a:pt x="959116" y="217888"/>
                </a:lnTo>
                <a:close/>
              </a:path>
              <a:path w="1172845" h="226695">
                <a:moveTo>
                  <a:pt x="1172356" y="220542"/>
                </a:moveTo>
                <a:lnTo>
                  <a:pt x="1155225" y="220542"/>
                </a:lnTo>
                <a:lnTo>
                  <a:pt x="1155225" y="0"/>
                </a:lnTo>
                <a:lnTo>
                  <a:pt x="1172356" y="0"/>
                </a:lnTo>
                <a:lnTo>
                  <a:pt x="1172356" y="220542"/>
                </a:lnTo>
                <a:close/>
              </a:path>
              <a:path w="1172845" h="226695">
                <a:moveTo>
                  <a:pt x="1052916" y="165768"/>
                </a:moveTo>
                <a:lnTo>
                  <a:pt x="1007312" y="165768"/>
                </a:lnTo>
                <a:lnTo>
                  <a:pt x="1007312" y="81315"/>
                </a:lnTo>
                <a:lnTo>
                  <a:pt x="1087180" y="81315"/>
                </a:lnTo>
                <a:lnTo>
                  <a:pt x="1087180" y="32815"/>
                </a:lnTo>
                <a:lnTo>
                  <a:pt x="1007312" y="32815"/>
                </a:lnTo>
                <a:lnTo>
                  <a:pt x="1007312" y="17855"/>
                </a:lnTo>
                <a:lnTo>
                  <a:pt x="1104070" y="17855"/>
                </a:lnTo>
                <a:lnTo>
                  <a:pt x="1104070" y="96276"/>
                </a:lnTo>
                <a:lnTo>
                  <a:pt x="1024202" y="96276"/>
                </a:lnTo>
                <a:lnTo>
                  <a:pt x="1024202" y="150567"/>
                </a:lnTo>
                <a:lnTo>
                  <a:pt x="1131004" y="150567"/>
                </a:lnTo>
                <a:lnTo>
                  <a:pt x="1132302" y="160460"/>
                </a:lnTo>
                <a:lnTo>
                  <a:pt x="1080893" y="165310"/>
                </a:lnTo>
                <a:lnTo>
                  <a:pt x="1064670" y="165751"/>
                </a:lnTo>
                <a:lnTo>
                  <a:pt x="1052916" y="165768"/>
                </a:lnTo>
                <a:close/>
              </a:path>
              <a:path w="1172845" h="226695">
                <a:moveTo>
                  <a:pt x="1131004" y="150567"/>
                </a:moveTo>
                <a:lnTo>
                  <a:pt x="1057259" y="150567"/>
                </a:lnTo>
                <a:lnTo>
                  <a:pt x="1068157" y="150550"/>
                </a:lnTo>
                <a:lnTo>
                  <a:pt x="1075673" y="150431"/>
                </a:lnTo>
                <a:lnTo>
                  <a:pt x="1120311" y="147292"/>
                </a:lnTo>
                <a:lnTo>
                  <a:pt x="1130371" y="145741"/>
                </a:lnTo>
                <a:lnTo>
                  <a:pt x="1131004" y="150567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3965" y="6966620"/>
            <a:ext cx="1174750" cy="228600"/>
          </a:xfrm>
          <a:custGeom>
            <a:avLst/>
            <a:gdLst/>
            <a:ahLst/>
            <a:cxnLst/>
            <a:rect l="l" t="t" r="r" b="b"/>
            <a:pathLst>
              <a:path w="1174750" h="228600">
                <a:moveTo>
                  <a:pt x="75283" y="117027"/>
                </a:moveTo>
                <a:lnTo>
                  <a:pt x="0" y="117027"/>
                </a:lnTo>
                <a:lnTo>
                  <a:pt x="0" y="101584"/>
                </a:lnTo>
                <a:lnTo>
                  <a:pt x="75283" y="101584"/>
                </a:lnTo>
                <a:lnTo>
                  <a:pt x="75283" y="117027"/>
                </a:lnTo>
                <a:close/>
              </a:path>
              <a:path w="1174750" h="228600">
                <a:moveTo>
                  <a:pt x="489749" y="81798"/>
                </a:moveTo>
                <a:lnTo>
                  <a:pt x="472859" y="81798"/>
                </a:lnTo>
                <a:lnTo>
                  <a:pt x="472859" y="2171"/>
                </a:lnTo>
                <a:lnTo>
                  <a:pt x="489749" y="2171"/>
                </a:lnTo>
                <a:lnTo>
                  <a:pt x="489749" y="81798"/>
                </a:lnTo>
                <a:close/>
              </a:path>
              <a:path w="1174750" h="228600">
                <a:moveTo>
                  <a:pt x="439560" y="211855"/>
                </a:moveTo>
                <a:lnTo>
                  <a:pt x="422670" y="211855"/>
                </a:lnTo>
                <a:lnTo>
                  <a:pt x="422670" y="6756"/>
                </a:lnTo>
                <a:lnTo>
                  <a:pt x="439560" y="6756"/>
                </a:lnTo>
                <a:lnTo>
                  <a:pt x="439560" y="81798"/>
                </a:lnTo>
                <a:lnTo>
                  <a:pt x="489749" y="81798"/>
                </a:lnTo>
                <a:lnTo>
                  <a:pt x="489749" y="97000"/>
                </a:lnTo>
                <a:lnTo>
                  <a:pt x="439560" y="97000"/>
                </a:lnTo>
                <a:lnTo>
                  <a:pt x="439560" y="211855"/>
                </a:lnTo>
                <a:close/>
              </a:path>
              <a:path w="1174750" h="228600">
                <a:moveTo>
                  <a:pt x="489749" y="222714"/>
                </a:moveTo>
                <a:lnTo>
                  <a:pt x="472859" y="222714"/>
                </a:lnTo>
                <a:lnTo>
                  <a:pt x="472859" y="97000"/>
                </a:lnTo>
                <a:lnTo>
                  <a:pt x="489749" y="97000"/>
                </a:lnTo>
                <a:lnTo>
                  <a:pt x="489749" y="222714"/>
                </a:lnTo>
                <a:close/>
              </a:path>
              <a:path w="1174750" h="228600">
                <a:moveTo>
                  <a:pt x="313846" y="174214"/>
                </a:moveTo>
                <a:lnTo>
                  <a:pt x="304436" y="160942"/>
                </a:lnTo>
                <a:lnTo>
                  <a:pt x="313963" y="154531"/>
                </a:lnTo>
                <a:lnTo>
                  <a:pt x="320029" y="150371"/>
                </a:lnTo>
                <a:lnTo>
                  <a:pt x="359451" y="118233"/>
                </a:lnTo>
                <a:lnTo>
                  <a:pt x="374894" y="74077"/>
                </a:lnTo>
                <a:lnTo>
                  <a:pt x="374894" y="39330"/>
                </a:lnTo>
                <a:lnTo>
                  <a:pt x="308538" y="39330"/>
                </a:lnTo>
                <a:lnTo>
                  <a:pt x="308538" y="24129"/>
                </a:lnTo>
                <a:lnTo>
                  <a:pt x="391543" y="24129"/>
                </a:lnTo>
                <a:lnTo>
                  <a:pt x="391543" y="76490"/>
                </a:lnTo>
                <a:lnTo>
                  <a:pt x="372963" y="127644"/>
                </a:lnTo>
                <a:lnTo>
                  <a:pt x="335715" y="158893"/>
                </a:lnTo>
                <a:lnTo>
                  <a:pt x="323805" y="167372"/>
                </a:lnTo>
                <a:lnTo>
                  <a:pt x="313846" y="174214"/>
                </a:lnTo>
                <a:close/>
              </a:path>
              <a:path w="1174750" h="228600">
                <a:moveTo>
                  <a:pt x="623845" y="104238"/>
                </a:moveTo>
                <a:lnTo>
                  <a:pt x="524432" y="104238"/>
                </a:lnTo>
                <a:lnTo>
                  <a:pt x="524432" y="8445"/>
                </a:lnTo>
                <a:lnTo>
                  <a:pt x="540840" y="8445"/>
                </a:lnTo>
                <a:lnTo>
                  <a:pt x="540840" y="42467"/>
                </a:lnTo>
                <a:lnTo>
                  <a:pt x="623845" y="42467"/>
                </a:lnTo>
                <a:lnTo>
                  <a:pt x="623845" y="57186"/>
                </a:lnTo>
                <a:lnTo>
                  <a:pt x="540840" y="57186"/>
                </a:lnTo>
                <a:lnTo>
                  <a:pt x="540840" y="89519"/>
                </a:lnTo>
                <a:lnTo>
                  <a:pt x="623845" y="89519"/>
                </a:lnTo>
                <a:lnTo>
                  <a:pt x="623845" y="104238"/>
                </a:lnTo>
                <a:close/>
              </a:path>
              <a:path w="1174750" h="228600">
                <a:moveTo>
                  <a:pt x="623845" y="42467"/>
                </a:moveTo>
                <a:lnTo>
                  <a:pt x="607437" y="42467"/>
                </a:lnTo>
                <a:lnTo>
                  <a:pt x="607437" y="8445"/>
                </a:lnTo>
                <a:lnTo>
                  <a:pt x="623845" y="8445"/>
                </a:lnTo>
                <a:lnTo>
                  <a:pt x="623845" y="42467"/>
                </a:lnTo>
                <a:close/>
              </a:path>
              <a:path w="1174750" h="228600">
                <a:moveTo>
                  <a:pt x="623845" y="89519"/>
                </a:moveTo>
                <a:lnTo>
                  <a:pt x="607437" y="89519"/>
                </a:lnTo>
                <a:lnTo>
                  <a:pt x="607437" y="57186"/>
                </a:lnTo>
                <a:lnTo>
                  <a:pt x="623845" y="57186"/>
                </a:lnTo>
                <a:lnTo>
                  <a:pt x="623845" y="89519"/>
                </a:lnTo>
                <a:close/>
              </a:path>
              <a:path w="1174750" h="228600">
                <a:moveTo>
                  <a:pt x="692614" y="223437"/>
                </a:moveTo>
                <a:lnTo>
                  <a:pt x="553870" y="223437"/>
                </a:lnTo>
                <a:lnTo>
                  <a:pt x="553870" y="167940"/>
                </a:lnTo>
                <a:lnTo>
                  <a:pt x="670174" y="167940"/>
                </a:lnTo>
                <a:lnTo>
                  <a:pt x="670174" y="141398"/>
                </a:lnTo>
                <a:lnTo>
                  <a:pt x="552664" y="141398"/>
                </a:lnTo>
                <a:lnTo>
                  <a:pt x="552664" y="126679"/>
                </a:lnTo>
                <a:lnTo>
                  <a:pt x="686823" y="126679"/>
                </a:lnTo>
                <a:lnTo>
                  <a:pt x="686823" y="182176"/>
                </a:lnTo>
                <a:lnTo>
                  <a:pt x="570519" y="182176"/>
                </a:lnTo>
                <a:lnTo>
                  <a:pt x="570519" y="208960"/>
                </a:lnTo>
                <a:lnTo>
                  <a:pt x="692614" y="208960"/>
                </a:lnTo>
                <a:lnTo>
                  <a:pt x="692614" y="223437"/>
                </a:lnTo>
                <a:close/>
              </a:path>
              <a:path w="1174750" h="228600">
                <a:moveTo>
                  <a:pt x="686823" y="113649"/>
                </a:moveTo>
                <a:lnTo>
                  <a:pt x="669932" y="113649"/>
                </a:lnTo>
                <a:lnTo>
                  <a:pt x="669932" y="2171"/>
                </a:lnTo>
                <a:lnTo>
                  <a:pt x="686823" y="2171"/>
                </a:lnTo>
                <a:lnTo>
                  <a:pt x="686823" y="49223"/>
                </a:lnTo>
                <a:lnTo>
                  <a:pt x="720604" y="49223"/>
                </a:lnTo>
                <a:lnTo>
                  <a:pt x="720604" y="64184"/>
                </a:lnTo>
                <a:lnTo>
                  <a:pt x="686823" y="64184"/>
                </a:lnTo>
                <a:lnTo>
                  <a:pt x="686823" y="113649"/>
                </a:lnTo>
                <a:close/>
              </a:path>
              <a:path w="1174750" h="228600">
                <a:moveTo>
                  <a:pt x="778387" y="147671"/>
                </a:moveTo>
                <a:lnTo>
                  <a:pt x="778387" y="132711"/>
                </a:lnTo>
                <a:lnTo>
                  <a:pt x="825440" y="132681"/>
                </a:lnTo>
                <a:lnTo>
                  <a:pt x="838470" y="132470"/>
                </a:lnTo>
                <a:lnTo>
                  <a:pt x="838470" y="114614"/>
                </a:lnTo>
                <a:lnTo>
                  <a:pt x="826037" y="113502"/>
                </a:lnTo>
                <a:lnTo>
                  <a:pt x="818638" y="112050"/>
                </a:lnTo>
                <a:lnTo>
                  <a:pt x="813343" y="109287"/>
                </a:lnTo>
                <a:lnTo>
                  <a:pt x="807222" y="104238"/>
                </a:lnTo>
                <a:lnTo>
                  <a:pt x="797208" y="95552"/>
                </a:lnTo>
                <a:lnTo>
                  <a:pt x="797208" y="71422"/>
                </a:lnTo>
                <a:lnTo>
                  <a:pt x="803241" y="60082"/>
                </a:lnTo>
                <a:lnTo>
                  <a:pt x="815547" y="51636"/>
                </a:lnTo>
                <a:lnTo>
                  <a:pt x="834126" y="46810"/>
                </a:lnTo>
                <a:lnTo>
                  <a:pt x="859462" y="46810"/>
                </a:lnTo>
                <a:lnTo>
                  <a:pt x="878283" y="51878"/>
                </a:lnTo>
                <a:lnTo>
                  <a:pt x="890589" y="60323"/>
                </a:lnTo>
                <a:lnTo>
                  <a:pt x="890846" y="60806"/>
                </a:lnTo>
                <a:lnTo>
                  <a:pt x="846915" y="60806"/>
                </a:lnTo>
                <a:lnTo>
                  <a:pt x="836882" y="60890"/>
                </a:lnTo>
                <a:lnTo>
                  <a:pt x="830899" y="61484"/>
                </a:lnTo>
                <a:lnTo>
                  <a:pt x="826590" y="63096"/>
                </a:lnTo>
                <a:lnTo>
                  <a:pt x="821579" y="66235"/>
                </a:lnTo>
                <a:lnTo>
                  <a:pt x="813375" y="71664"/>
                </a:lnTo>
                <a:lnTo>
                  <a:pt x="813375" y="90002"/>
                </a:lnTo>
                <a:lnTo>
                  <a:pt x="890502" y="100860"/>
                </a:lnTo>
                <a:lnTo>
                  <a:pt x="886608" y="104238"/>
                </a:lnTo>
                <a:lnTo>
                  <a:pt x="880487" y="109287"/>
                </a:lnTo>
                <a:lnTo>
                  <a:pt x="875191" y="112050"/>
                </a:lnTo>
                <a:lnTo>
                  <a:pt x="867792" y="113502"/>
                </a:lnTo>
                <a:lnTo>
                  <a:pt x="855360" y="114614"/>
                </a:lnTo>
                <a:lnTo>
                  <a:pt x="855360" y="131987"/>
                </a:lnTo>
                <a:lnTo>
                  <a:pt x="920685" y="131987"/>
                </a:lnTo>
                <a:lnTo>
                  <a:pt x="921716" y="142121"/>
                </a:lnTo>
                <a:lnTo>
                  <a:pt x="910375" y="143569"/>
                </a:lnTo>
                <a:lnTo>
                  <a:pt x="883124" y="145469"/>
                </a:lnTo>
                <a:lnTo>
                  <a:pt x="848755" y="146902"/>
                </a:lnTo>
                <a:lnTo>
                  <a:pt x="805171" y="147626"/>
                </a:lnTo>
                <a:lnTo>
                  <a:pt x="778387" y="147671"/>
                </a:lnTo>
                <a:close/>
              </a:path>
              <a:path w="1174750" h="228600">
                <a:moveTo>
                  <a:pt x="890502" y="100860"/>
                </a:moveTo>
                <a:lnTo>
                  <a:pt x="846915" y="100860"/>
                </a:lnTo>
                <a:lnTo>
                  <a:pt x="856947" y="100775"/>
                </a:lnTo>
                <a:lnTo>
                  <a:pt x="862931" y="100182"/>
                </a:lnTo>
                <a:lnTo>
                  <a:pt x="867240" y="98570"/>
                </a:lnTo>
                <a:lnTo>
                  <a:pt x="872251" y="95431"/>
                </a:lnTo>
                <a:lnTo>
                  <a:pt x="880455" y="90002"/>
                </a:lnTo>
                <a:lnTo>
                  <a:pt x="880455" y="71664"/>
                </a:lnTo>
                <a:lnTo>
                  <a:pt x="846915" y="60806"/>
                </a:lnTo>
                <a:lnTo>
                  <a:pt x="890846" y="60806"/>
                </a:lnTo>
                <a:lnTo>
                  <a:pt x="896621" y="71664"/>
                </a:lnTo>
                <a:lnTo>
                  <a:pt x="896621" y="95552"/>
                </a:lnTo>
                <a:lnTo>
                  <a:pt x="890502" y="100860"/>
                </a:lnTo>
                <a:close/>
              </a:path>
              <a:path w="1174750" h="228600">
                <a:moveTo>
                  <a:pt x="920685" y="131987"/>
                </a:moveTo>
                <a:lnTo>
                  <a:pt x="855360" y="131987"/>
                </a:lnTo>
                <a:lnTo>
                  <a:pt x="875418" y="131429"/>
                </a:lnTo>
                <a:lnTo>
                  <a:pt x="882200" y="131054"/>
                </a:lnTo>
                <a:lnTo>
                  <a:pt x="906333" y="129288"/>
                </a:lnTo>
                <a:lnTo>
                  <a:pt x="920268" y="127885"/>
                </a:lnTo>
                <a:lnTo>
                  <a:pt x="920685" y="131987"/>
                </a:lnTo>
                <a:close/>
              </a:path>
              <a:path w="1174750" h="228600">
                <a:moveTo>
                  <a:pt x="855360" y="21475"/>
                </a:moveTo>
                <a:lnTo>
                  <a:pt x="838470" y="21475"/>
                </a:lnTo>
                <a:lnTo>
                  <a:pt x="838470" y="0"/>
                </a:lnTo>
                <a:lnTo>
                  <a:pt x="855360" y="0"/>
                </a:lnTo>
                <a:lnTo>
                  <a:pt x="855360" y="21475"/>
                </a:lnTo>
                <a:close/>
              </a:path>
              <a:path w="1174750" h="228600">
                <a:moveTo>
                  <a:pt x="952843" y="169146"/>
                </a:moveTo>
                <a:lnTo>
                  <a:pt x="935952" y="169146"/>
                </a:lnTo>
                <a:lnTo>
                  <a:pt x="935952" y="2171"/>
                </a:lnTo>
                <a:lnTo>
                  <a:pt x="952843" y="2171"/>
                </a:lnTo>
                <a:lnTo>
                  <a:pt x="952843" y="75766"/>
                </a:lnTo>
                <a:lnTo>
                  <a:pt x="985900" y="75766"/>
                </a:lnTo>
                <a:lnTo>
                  <a:pt x="985900" y="90967"/>
                </a:lnTo>
                <a:lnTo>
                  <a:pt x="952843" y="90967"/>
                </a:lnTo>
                <a:lnTo>
                  <a:pt x="952843" y="169146"/>
                </a:lnTo>
                <a:close/>
              </a:path>
              <a:path w="1174750" h="228600">
                <a:moveTo>
                  <a:pt x="907238" y="36194"/>
                </a:moveTo>
                <a:lnTo>
                  <a:pt x="786591" y="36194"/>
                </a:lnTo>
                <a:lnTo>
                  <a:pt x="786591" y="21475"/>
                </a:lnTo>
                <a:lnTo>
                  <a:pt x="907238" y="21475"/>
                </a:lnTo>
                <a:lnTo>
                  <a:pt x="907238" y="36194"/>
                </a:lnTo>
                <a:close/>
              </a:path>
              <a:path w="1174750" h="228600">
                <a:moveTo>
                  <a:pt x="958875" y="220301"/>
                </a:moveTo>
                <a:lnTo>
                  <a:pt x="816270" y="220301"/>
                </a:lnTo>
                <a:lnTo>
                  <a:pt x="816270" y="162873"/>
                </a:lnTo>
                <a:lnTo>
                  <a:pt x="833402" y="162873"/>
                </a:lnTo>
                <a:lnTo>
                  <a:pt x="833402" y="205340"/>
                </a:lnTo>
                <a:lnTo>
                  <a:pt x="958875" y="205340"/>
                </a:lnTo>
                <a:lnTo>
                  <a:pt x="958875" y="220301"/>
                </a:lnTo>
                <a:close/>
              </a:path>
              <a:path w="1174750" h="228600">
                <a:moveTo>
                  <a:pt x="1107690" y="228505"/>
                </a:moveTo>
                <a:lnTo>
                  <a:pt x="1069807" y="222714"/>
                </a:lnTo>
                <a:lnTo>
                  <a:pt x="1040851" y="196654"/>
                </a:lnTo>
                <a:lnTo>
                  <a:pt x="1040851" y="168181"/>
                </a:lnTo>
                <a:lnTo>
                  <a:pt x="1069807" y="142363"/>
                </a:lnTo>
                <a:lnTo>
                  <a:pt x="1107690" y="136813"/>
                </a:lnTo>
                <a:lnTo>
                  <a:pt x="1115692" y="136858"/>
                </a:lnTo>
                <a:lnTo>
                  <a:pt x="1121036" y="137175"/>
                </a:lnTo>
                <a:lnTo>
                  <a:pt x="1126132" y="138035"/>
                </a:lnTo>
                <a:lnTo>
                  <a:pt x="1145573" y="142604"/>
                </a:lnTo>
                <a:lnTo>
                  <a:pt x="1160577" y="151291"/>
                </a:lnTo>
                <a:lnTo>
                  <a:pt x="1098038" y="151291"/>
                </a:lnTo>
                <a:lnTo>
                  <a:pt x="1079941" y="154910"/>
                </a:lnTo>
                <a:lnTo>
                  <a:pt x="1065705" y="161908"/>
                </a:lnTo>
                <a:lnTo>
                  <a:pt x="1057259" y="172042"/>
                </a:lnTo>
                <a:lnTo>
                  <a:pt x="1057259" y="193276"/>
                </a:lnTo>
                <a:lnTo>
                  <a:pt x="1065705" y="203410"/>
                </a:lnTo>
                <a:lnTo>
                  <a:pt x="1079941" y="210408"/>
                </a:lnTo>
                <a:lnTo>
                  <a:pt x="1098038" y="214027"/>
                </a:lnTo>
                <a:lnTo>
                  <a:pt x="1160577" y="214027"/>
                </a:lnTo>
                <a:lnTo>
                  <a:pt x="1145573" y="222714"/>
                </a:lnTo>
                <a:lnTo>
                  <a:pt x="1126132" y="227283"/>
                </a:lnTo>
                <a:lnTo>
                  <a:pt x="1121036" y="228143"/>
                </a:lnTo>
                <a:lnTo>
                  <a:pt x="1115692" y="228459"/>
                </a:lnTo>
                <a:lnTo>
                  <a:pt x="1107690" y="228505"/>
                </a:lnTo>
                <a:close/>
              </a:path>
              <a:path w="1174750" h="228600">
                <a:moveTo>
                  <a:pt x="1160577" y="214027"/>
                </a:moveTo>
                <a:lnTo>
                  <a:pt x="1117341" y="214027"/>
                </a:lnTo>
                <a:lnTo>
                  <a:pt x="1135438" y="210408"/>
                </a:lnTo>
                <a:lnTo>
                  <a:pt x="1149675" y="203410"/>
                </a:lnTo>
                <a:lnTo>
                  <a:pt x="1158120" y="193276"/>
                </a:lnTo>
                <a:lnTo>
                  <a:pt x="1158120" y="172042"/>
                </a:lnTo>
                <a:lnTo>
                  <a:pt x="1149675" y="161908"/>
                </a:lnTo>
                <a:lnTo>
                  <a:pt x="1135438" y="154910"/>
                </a:lnTo>
                <a:lnTo>
                  <a:pt x="1117341" y="151291"/>
                </a:lnTo>
                <a:lnTo>
                  <a:pt x="1160577" y="151291"/>
                </a:lnTo>
                <a:lnTo>
                  <a:pt x="1163911" y="153221"/>
                </a:lnTo>
                <a:lnTo>
                  <a:pt x="1174528" y="168422"/>
                </a:lnTo>
                <a:lnTo>
                  <a:pt x="1174528" y="196654"/>
                </a:lnTo>
                <a:lnTo>
                  <a:pt x="1163911" y="212097"/>
                </a:lnTo>
                <a:lnTo>
                  <a:pt x="1160577" y="214027"/>
                </a:lnTo>
                <a:close/>
              </a:path>
              <a:path w="1174750" h="228600">
                <a:moveTo>
                  <a:pt x="1006346" y="131505"/>
                </a:moveTo>
                <a:lnTo>
                  <a:pt x="999349" y="117751"/>
                </a:lnTo>
                <a:lnTo>
                  <a:pt x="1017732" y="109984"/>
                </a:lnTo>
                <a:lnTo>
                  <a:pt x="1023865" y="107215"/>
                </a:lnTo>
                <a:lnTo>
                  <a:pt x="1064257" y="85900"/>
                </a:lnTo>
                <a:lnTo>
                  <a:pt x="1082595" y="51636"/>
                </a:lnTo>
                <a:lnTo>
                  <a:pt x="1082595" y="31126"/>
                </a:lnTo>
                <a:lnTo>
                  <a:pt x="1006829" y="31126"/>
                </a:lnTo>
                <a:lnTo>
                  <a:pt x="1006829" y="16166"/>
                </a:lnTo>
                <a:lnTo>
                  <a:pt x="1099244" y="16166"/>
                </a:lnTo>
                <a:lnTo>
                  <a:pt x="1099195" y="53834"/>
                </a:lnTo>
                <a:lnTo>
                  <a:pt x="1083078" y="90485"/>
                </a:lnTo>
                <a:lnTo>
                  <a:pt x="1043773" y="114708"/>
                </a:lnTo>
                <a:lnTo>
                  <a:pt x="1024070" y="123825"/>
                </a:lnTo>
                <a:lnTo>
                  <a:pt x="1006346" y="131505"/>
                </a:lnTo>
                <a:close/>
              </a:path>
              <a:path w="1174750" h="228600">
                <a:moveTo>
                  <a:pt x="1173322" y="131987"/>
                </a:moveTo>
                <a:lnTo>
                  <a:pt x="1156672" y="131987"/>
                </a:lnTo>
                <a:lnTo>
                  <a:pt x="1156672" y="97241"/>
                </a:lnTo>
                <a:lnTo>
                  <a:pt x="1109137" y="97241"/>
                </a:lnTo>
                <a:lnTo>
                  <a:pt x="1109137" y="82522"/>
                </a:lnTo>
                <a:lnTo>
                  <a:pt x="1156672" y="82522"/>
                </a:lnTo>
                <a:lnTo>
                  <a:pt x="1156672" y="50912"/>
                </a:lnTo>
                <a:lnTo>
                  <a:pt x="1112757" y="50912"/>
                </a:lnTo>
                <a:lnTo>
                  <a:pt x="1112757" y="36194"/>
                </a:lnTo>
                <a:lnTo>
                  <a:pt x="1156672" y="36194"/>
                </a:lnTo>
                <a:lnTo>
                  <a:pt x="1156672" y="2171"/>
                </a:lnTo>
                <a:lnTo>
                  <a:pt x="1173322" y="2171"/>
                </a:lnTo>
                <a:lnTo>
                  <a:pt x="1173322" y="131987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23965" y="7365720"/>
            <a:ext cx="1651000" cy="226695"/>
          </a:xfrm>
          <a:custGeom>
            <a:avLst/>
            <a:gdLst/>
            <a:ahLst/>
            <a:cxnLst/>
            <a:rect l="l" t="t" r="r" b="b"/>
            <a:pathLst>
              <a:path w="1651000" h="226695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651000" h="226695">
                <a:moveTo>
                  <a:pt x="477202" y="28231"/>
                </a:moveTo>
                <a:lnTo>
                  <a:pt x="326635" y="28231"/>
                </a:lnTo>
                <a:lnTo>
                  <a:pt x="326635" y="13753"/>
                </a:lnTo>
                <a:lnTo>
                  <a:pt x="477202" y="13753"/>
                </a:lnTo>
                <a:lnTo>
                  <a:pt x="477202" y="28231"/>
                </a:lnTo>
                <a:close/>
              </a:path>
              <a:path w="1651000" h="226695">
                <a:moveTo>
                  <a:pt x="323498" y="105204"/>
                </a:moveTo>
                <a:lnTo>
                  <a:pt x="316018" y="91691"/>
                </a:lnTo>
                <a:lnTo>
                  <a:pt x="324041" y="88667"/>
                </a:lnTo>
                <a:lnTo>
                  <a:pt x="329530" y="86503"/>
                </a:lnTo>
                <a:lnTo>
                  <a:pt x="370680" y="67185"/>
                </a:lnTo>
                <a:lnTo>
                  <a:pt x="393473" y="36435"/>
                </a:lnTo>
                <a:lnTo>
                  <a:pt x="393473" y="28231"/>
                </a:lnTo>
                <a:lnTo>
                  <a:pt x="410605" y="28231"/>
                </a:lnTo>
                <a:lnTo>
                  <a:pt x="410605" y="36435"/>
                </a:lnTo>
                <a:lnTo>
                  <a:pt x="411812" y="46569"/>
                </a:lnTo>
                <a:lnTo>
                  <a:pt x="416879" y="55497"/>
                </a:lnTo>
                <a:lnTo>
                  <a:pt x="424986" y="62253"/>
                </a:lnTo>
                <a:lnTo>
                  <a:pt x="401918" y="62253"/>
                </a:lnTo>
                <a:lnTo>
                  <a:pt x="363794" y="87589"/>
                </a:lnTo>
                <a:lnTo>
                  <a:pt x="332482" y="101763"/>
                </a:lnTo>
                <a:lnTo>
                  <a:pt x="323498" y="105204"/>
                </a:lnTo>
                <a:close/>
              </a:path>
              <a:path w="1651000" h="226695">
                <a:moveTo>
                  <a:pt x="480098" y="104721"/>
                </a:moveTo>
                <a:lnTo>
                  <a:pt x="441264" y="87891"/>
                </a:lnTo>
                <a:lnTo>
                  <a:pt x="404908" y="67185"/>
                </a:lnTo>
                <a:lnTo>
                  <a:pt x="402160" y="62253"/>
                </a:lnTo>
                <a:lnTo>
                  <a:pt x="424986" y="62253"/>
                </a:lnTo>
                <a:lnTo>
                  <a:pt x="427013" y="63942"/>
                </a:lnTo>
                <a:lnTo>
                  <a:pt x="433164" y="67188"/>
                </a:lnTo>
                <a:lnTo>
                  <a:pt x="468436" y="83968"/>
                </a:lnTo>
                <a:lnTo>
                  <a:pt x="487336" y="91450"/>
                </a:lnTo>
                <a:lnTo>
                  <a:pt x="480098" y="104721"/>
                </a:lnTo>
                <a:close/>
              </a:path>
              <a:path w="1651000" h="226695">
                <a:moveTo>
                  <a:pt x="503262" y="141639"/>
                </a:moveTo>
                <a:lnTo>
                  <a:pt x="300575" y="141639"/>
                </a:lnTo>
                <a:lnTo>
                  <a:pt x="300575" y="126920"/>
                </a:lnTo>
                <a:lnTo>
                  <a:pt x="503262" y="126920"/>
                </a:lnTo>
                <a:lnTo>
                  <a:pt x="503262" y="141639"/>
                </a:lnTo>
                <a:close/>
              </a:path>
              <a:path w="1651000" h="226695">
                <a:moveTo>
                  <a:pt x="410605" y="220542"/>
                </a:moveTo>
                <a:lnTo>
                  <a:pt x="393473" y="220542"/>
                </a:lnTo>
                <a:lnTo>
                  <a:pt x="393473" y="141639"/>
                </a:lnTo>
                <a:lnTo>
                  <a:pt x="410605" y="141639"/>
                </a:lnTo>
                <a:lnTo>
                  <a:pt x="410605" y="220542"/>
                </a:lnTo>
                <a:close/>
              </a:path>
              <a:path w="1651000" h="226695">
                <a:moveTo>
                  <a:pt x="583308" y="174696"/>
                </a:moveTo>
                <a:lnTo>
                  <a:pt x="566417" y="174696"/>
                </a:lnTo>
                <a:lnTo>
                  <a:pt x="566417" y="116786"/>
                </a:lnTo>
                <a:lnTo>
                  <a:pt x="554835" y="110029"/>
                </a:lnTo>
                <a:lnTo>
                  <a:pt x="541564" y="90002"/>
                </a:lnTo>
                <a:lnTo>
                  <a:pt x="541564" y="53325"/>
                </a:lnTo>
                <a:lnTo>
                  <a:pt x="572932" y="20751"/>
                </a:lnTo>
                <a:lnTo>
                  <a:pt x="614193" y="13271"/>
                </a:lnTo>
                <a:lnTo>
                  <a:pt x="622908" y="13329"/>
                </a:lnTo>
                <a:lnTo>
                  <a:pt x="665227" y="27507"/>
                </a:lnTo>
                <a:lnTo>
                  <a:pt x="667373" y="28955"/>
                </a:lnTo>
                <a:lnTo>
                  <a:pt x="602370" y="28955"/>
                </a:lnTo>
                <a:lnTo>
                  <a:pt x="582101" y="34504"/>
                </a:lnTo>
                <a:lnTo>
                  <a:pt x="567141" y="44156"/>
                </a:lnTo>
                <a:lnTo>
                  <a:pt x="558455" y="57669"/>
                </a:lnTo>
                <a:lnTo>
                  <a:pt x="558455" y="84452"/>
                </a:lnTo>
                <a:lnTo>
                  <a:pt x="567141" y="97965"/>
                </a:lnTo>
                <a:lnTo>
                  <a:pt x="582101" y="107858"/>
                </a:lnTo>
                <a:lnTo>
                  <a:pt x="602370" y="113166"/>
                </a:lnTo>
                <a:lnTo>
                  <a:pt x="668045" y="113166"/>
                </a:lnTo>
                <a:lnTo>
                  <a:pt x="661970" y="116786"/>
                </a:lnTo>
                <a:lnTo>
                  <a:pt x="661970" y="124266"/>
                </a:lnTo>
                <a:lnTo>
                  <a:pt x="583308" y="124266"/>
                </a:lnTo>
                <a:lnTo>
                  <a:pt x="583308" y="174696"/>
                </a:lnTo>
                <a:close/>
              </a:path>
              <a:path w="1651000" h="226695">
                <a:moveTo>
                  <a:pt x="668045" y="113166"/>
                </a:moveTo>
                <a:lnTo>
                  <a:pt x="625776" y="113166"/>
                </a:lnTo>
                <a:lnTo>
                  <a:pt x="646285" y="107858"/>
                </a:lnTo>
                <a:lnTo>
                  <a:pt x="661246" y="97965"/>
                </a:lnTo>
                <a:lnTo>
                  <a:pt x="669932" y="84452"/>
                </a:lnTo>
                <a:lnTo>
                  <a:pt x="669932" y="57669"/>
                </a:lnTo>
                <a:lnTo>
                  <a:pt x="661246" y="44156"/>
                </a:lnTo>
                <a:lnTo>
                  <a:pt x="646285" y="34504"/>
                </a:lnTo>
                <a:lnTo>
                  <a:pt x="625776" y="28955"/>
                </a:lnTo>
                <a:lnTo>
                  <a:pt x="667373" y="28955"/>
                </a:lnTo>
                <a:lnTo>
                  <a:pt x="675241" y="34263"/>
                </a:lnTo>
                <a:lnTo>
                  <a:pt x="686823" y="53325"/>
                </a:lnTo>
                <a:lnTo>
                  <a:pt x="686823" y="89761"/>
                </a:lnTo>
                <a:lnTo>
                  <a:pt x="673310" y="110029"/>
                </a:lnTo>
                <a:lnTo>
                  <a:pt x="668045" y="113166"/>
                </a:lnTo>
                <a:close/>
              </a:path>
              <a:path w="1651000" h="226695">
                <a:moveTo>
                  <a:pt x="622397" y="128850"/>
                </a:moveTo>
                <a:lnTo>
                  <a:pt x="605748" y="128850"/>
                </a:lnTo>
                <a:lnTo>
                  <a:pt x="590305" y="126437"/>
                </a:lnTo>
                <a:lnTo>
                  <a:pt x="583308" y="124266"/>
                </a:lnTo>
                <a:lnTo>
                  <a:pt x="645079" y="124266"/>
                </a:lnTo>
                <a:lnTo>
                  <a:pt x="638081" y="126679"/>
                </a:lnTo>
                <a:lnTo>
                  <a:pt x="622397" y="128850"/>
                </a:lnTo>
                <a:close/>
              </a:path>
              <a:path w="1651000" h="226695">
                <a:moveTo>
                  <a:pt x="661970" y="174696"/>
                </a:moveTo>
                <a:lnTo>
                  <a:pt x="645079" y="174696"/>
                </a:lnTo>
                <a:lnTo>
                  <a:pt x="645079" y="124266"/>
                </a:lnTo>
                <a:lnTo>
                  <a:pt x="661970" y="124266"/>
                </a:lnTo>
                <a:lnTo>
                  <a:pt x="661970" y="174696"/>
                </a:lnTo>
                <a:close/>
              </a:path>
              <a:path w="1651000" h="226695">
                <a:moveTo>
                  <a:pt x="715537" y="189415"/>
                </a:moveTo>
                <a:lnTo>
                  <a:pt x="512850" y="189415"/>
                </a:lnTo>
                <a:lnTo>
                  <a:pt x="512850" y="174696"/>
                </a:lnTo>
                <a:lnTo>
                  <a:pt x="715537" y="174696"/>
                </a:lnTo>
                <a:lnTo>
                  <a:pt x="715537" y="189415"/>
                </a:lnTo>
                <a:close/>
              </a:path>
              <a:path w="1651000" h="226695">
                <a:moveTo>
                  <a:pt x="959599" y="220542"/>
                </a:moveTo>
                <a:lnTo>
                  <a:pt x="942467" y="220542"/>
                </a:lnTo>
                <a:lnTo>
                  <a:pt x="942467" y="0"/>
                </a:lnTo>
                <a:lnTo>
                  <a:pt x="959599" y="0"/>
                </a:lnTo>
                <a:lnTo>
                  <a:pt x="959599" y="220542"/>
                </a:lnTo>
                <a:close/>
              </a:path>
              <a:path w="1651000" h="226695">
                <a:moveTo>
                  <a:pt x="798415" y="170353"/>
                </a:moveTo>
                <a:lnTo>
                  <a:pt x="789487" y="156599"/>
                </a:lnTo>
                <a:lnTo>
                  <a:pt x="805786" y="147213"/>
                </a:lnTo>
                <a:lnTo>
                  <a:pt x="815818" y="141232"/>
                </a:lnTo>
                <a:lnTo>
                  <a:pt x="849056" y="117932"/>
                </a:lnTo>
                <a:lnTo>
                  <a:pt x="872009" y="77455"/>
                </a:lnTo>
                <a:lnTo>
                  <a:pt x="872009" y="36194"/>
                </a:lnTo>
                <a:lnTo>
                  <a:pt x="791900" y="36194"/>
                </a:lnTo>
                <a:lnTo>
                  <a:pt x="791900" y="20751"/>
                </a:lnTo>
                <a:lnTo>
                  <a:pt x="888659" y="20751"/>
                </a:lnTo>
                <a:lnTo>
                  <a:pt x="888659" y="75283"/>
                </a:lnTo>
                <a:lnTo>
                  <a:pt x="866701" y="124024"/>
                </a:lnTo>
                <a:lnTo>
                  <a:pt x="823711" y="155270"/>
                </a:lnTo>
                <a:lnTo>
                  <a:pt x="809938" y="163651"/>
                </a:lnTo>
                <a:lnTo>
                  <a:pt x="798415" y="170353"/>
                </a:lnTo>
                <a:close/>
              </a:path>
              <a:path w="1651000" h="226695">
                <a:moveTo>
                  <a:pt x="1164394" y="78661"/>
                </a:moveTo>
                <a:lnTo>
                  <a:pt x="1021307" y="78661"/>
                </a:lnTo>
                <a:lnTo>
                  <a:pt x="1021307" y="7238"/>
                </a:lnTo>
                <a:lnTo>
                  <a:pt x="1038438" y="7238"/>
                </a:lnTo>
                <a:lnTo>
                  <a:pt x="1038438" y="63942"/>
                </a:lnTo>
                <a:lnTo>
                  <a:pt x="1164394" y="63942"/>
                </a:lnTo>
                <a:lnTo>
                  <a:pt x="1164394" y="78661"/>
                </a:lnTo>
                <a:close/>
              </a:path>
              <a:path w="1651000" h="226695">
                <a:moveTo>
                  <a:pt x="1193108" y="120164"/>
                </a:moveTo>
                <a:lnTo>
                  <a:pt x="990421" y="120164"/>
                </a:lnTo>
                <a:lnTo>
                  <a:pt x="990421" y="105445"/>
                </a:lnTo>
                <a:lnTo>
                  <a:pt x="1193108" y="105445"/>
                </a:lnTo>
                <a:lnTo>
                  <a:pt x="1193108" y="120164"/>
                </a:lnTo>
                <a:close/>
              </a:path>
              <a:path w="1651000" h="226695">
                <a:moveTo>
                  <a:pt x="1091764" y="226333"/>
                </a:moveTo>
                <a:lnTo>
                  <a:pt x="1053399" y="221266"/>
                </a:lnTo>
                <a:lnTo>
                  <a:pt x="1023237" y="196895"/>
                </a:lnTo>
                <a:lnTo>
                  <a:pt x="1023237" y="169629"/>
                </a:lnTo>
                <a:lnTo>
                  <a:pt x="1053399" y="145258"/>
                </a:lnTo>
                <a:lnTo>
                  <a:pt x="1091764" y="140432"/>
                </a:lnTo>
                <a:lnTo>
                  <a:pt x="1099770" y="140472"/>
                </a:lnTo>
                <a:lnTo>
                  <a:pt x="1105141" y="140749"/>
                </a:lnTo>
                <a:lnTo>
                  <a:pt x="1110308" y="141501"/>
                </a:lnTo>
                <a:lnTo>
                  <a:pt x="1130130" y="145500"/>
                </a:lnTo>
                <a:lnTo>
                  <a:pt x="1148480" y="154910"/>
                </a:lnTo>
                <a:lnTo>
                  <a:pt x="1081871" y="154910"/>
                </a:lnTo>
                <a:lnTo>
                  <a:pt x="1063292" y="158288"/>
                </a:lnTo>
                <a:lnTo>
                  <a:pt x="1048573" y="164803"/>
                </a:lnTo>
                <a:lnTo>
                  <a:pt x="1039645" y="174214"/>
                </a:lnTo>
                <a:lnTo>
                  <a:pt x="1039645" y="192552"/>
                </a:lnTo>
                <a:lnTo>
                  <a:pt x="1048573" y="201962"/>
                </a:lnTo>
                <a:lnTo>
                  <a:pt x="1063292" y="208477"/>
                </a:lnTo>
                <a:lnTo>
                  <a:pt x="1081871" y="211855"/>
                </a:lnTo>
                <a:lnTo>
                  <a:pt x="1148480" y="211855"/>
                </a:lnTo>
                <a:lnTo>
                  <a:pt x="1130130" y="221266"/>
                </a:lnTo>
                <a:lnTo>
                  <a:pt x="1110308" y="225264"/>
                </a:lnTo>
                <a:lnTo>
                  <a:pt x="1105141" y="226016"/>
                </a:lnTo>
                <a:lnTo>
                  <a:pt x="1099770" y="226293"/>
                </a:lnTo>
                <a:lnTo>
                  <a:pt x="1091764" y="226333"/>
                </a:lnTo>
                <a:close/>
              </a:path>
              <a:path w="1651000" h="226695">
                <a:moveTo>
                  <a:pt x="1148480" y="211855"/>
                </a:moveTo>
                <a:lnTo>
                  <a:pt x="1101416" y="211855"/>
                </a:lnTo>
                <a:lnTo>
                  <a:pt x="1120237" y="208477"/>
                </a:lnTo>
                <a:lnTo>
                  <a:pt x="1134956" y="201962"/>
                </a:lnTo>
                <a:lnTo>
                  <a:pt x="1143884" y="192552"/>
                </a:lnTo>
                <a:lnTo>
                  <a:pt x="1143884" y="174214"/>
                </a:lnTo>
                <a:lnTo>
                  <a:pt x="1134956" y="164803"/>
                </a:lnTo>
                <a:lnTo>
                  <a:pt x="1120237" y="158288"/>
                </a:lnTo>
                <a:lnTo>
                  <a:pt x="1101416" y="154910"/>
                </a:lnTo>
                <a:lnTo>
                  <a:pt x="1148480" y="154910"/>
                </a:lnTo>
                <a:lnTo>
                  <a:pt x="1148951" y="155151"/>
                </a:lnTo>
                <a:lnTo>
                  <a:pt x="1160292" y="169870"/>
                </a:lnTo>
                <a:lnTo>
                  <a:pt x="1160292" y="196895"/>
                </a:lnTo>
                <a:lnTo>
                  <a:pt x="1148951" y="211614"/>
                </a:lnTo>
                <a:lnTo>
                  <a:pt x="1148480" y="211855"/>
                </a:lnTo>
                <a:close/>
              </a:path>
              <a:path w="1651000" h="226695">
                <a:moveTo>
                  <a:pt x="1428242" y="90243"/>
                </a:moveTo>
                <a:lnTo>
                  <a:pt x="1285879" y="90243"/>
                </a:lnTo>
                <a:lnTo>
                  <a:pt x="1285879" y="6273"/>
                </a:lnTo>
                <a:lnTo>
                  <a:pt x="1302528" y="6273"/>
                </a:lnTo>
                <a:lnTo>
                  <a:pt x="1302528" y="33781"/>
                </a:lnTo>
                <a:lnTo>
                  <a:pt x="1428242" y="33781"/>
                </a:lnTo>
                <a:lnTo>
                  <a:pt x="1428242" y="48017"/>
                </a:lnTo>
                <a:lnTo>
                  <a:pt x="1302528" y="48017"/>
                </a:lnTo>
                <a:lnTo>
                  <a:pt x="1302528" y="75524"/>
                </a:lnTo>
                <a:lnTo>
                  <a:pt x="1428242" y="75524"/>
                </a:lnTo>
                <a:lnTo>
                  <a:pt x="1428242" y="90243"/>
                </a:lnTo>
                <a:close/>
              </a:path>
              <a:path w="1651000" h="226695">
                <a:moveTo>
                  <a:pt x="1428242" y="33781"/>
                </a:moveTo>
                <a:lnTo>
                  <a:pt x="1411593" y="33781"/>
                </a:lnTo>
                <a:lnTo>
                  <a:pt x="1411593" y="6273"/>
                </a:lnTo>
                <a:lnTo>
                  <a:pt x="1428242" y="6273"/>
                </a:lnTo>
                <a:lnTo>
                  <a:pt x="1428242" y="33781"/>
                </a:lnTo>
                <a:close/>
              </a:path>
              <a:path w="1651000" h="226695">
                <a:moveTo>
                  <a:pt x="1428242" y="75524"/>
                </a:moveTo>
                <a:lnTo>
                  <a:pt x="1411593" y="75524"/>
                </a:lnTo>
                <a:lnTo>
                  <a:pt x="1411593" y="48017"/>
                </a:lnTo>
                <a:lnTo>
                  <a:pt x="1428242" y="48017"/>
                </a:lnTo>
                <a:lnTo>
                  <a:pt x="1428242" y="75524"/>
                </a:lnTo>
                <a:close/>
              </a:path>
              <a:path w="1651000" h="226695">
                <a:moveTo>
                  <a:pt x="1458404" y="130298"/>
                </a:moveTo>
                <a:lnTo>
                  <a:pt x="1255717" y="130298"/>
                </a:lnTo>
                <a:lnTo>
                  <a:pt x="1255717" y="115820"/>
                </a:lnTo>
                <a:lnTo>
                  <a:pt x="1458404" y="115820"/>
                </a:lnTo>
                <a:lnTo>
                  <a:pt x="1458404" y="130298"/>
                </a:lnTo>
                <a:close/>
              </a:path>
              <a:path w="1651000" h="226695">
                <a:moveTo>
                  <a:pt x="1367919" y="174696"/>
                </a:moveTo>
                <a:lnTo>
                  <a:pt x="1351028" y="174696"/>
                </a:lnTo>
                <a:lnTo>
                  <a:pt x="1351028" y="130298"/>
                </a:lnTo>
                <a:lnTo>
                  <a:pt x="1367919" y="130298"/>
                </a:lnTo>
                <a:lnTo>
                  <a:pt x="1367919" y="174696"/>
                </a:lnTo>
                <a:close/>
              </a:path>
              <a:path w="1651000" h="226695">
                <a:moveTo>
                  <a:pt x="1433068" y="217888"/>
                </a:moveTo>
                <a:lnTo>
                  <a:pt x="1285637" y="217888"/>
                </a:lnTo>
                <a:lnTo>
                  <a:pt x="1285637" y="155151"/>
                </a:lnTo>
                <a:lnTo>
                  <a:pt x="1302769" y="155151"/>
                </a:lnTo>
                <a:lnTo>
                  <a:pt x="1302769" y="202927"/>
                </a:lnTo>
                <a:lnTo>
                  <a:pt x="1433068" y="202927"/>
                </a:lnTo>
                <a:lnTo>
                  <a:pt x="1433068" y="217888"/>
                </a:lnTo>
                <a:close/>
              </a:path>
              <a:path w="1651000" h="226695">
                <a:moveTo>
                  <a:pt x="1650410" y="127885"/>
                </a:moveTo>
                <a:lnTo>
                  <a:pt x="1633519" y="127885"/>
                </a:lnTo>
                <a:lnTo>
                  <a:pt x="1633519" y="63942"/>
                </a:lnTo>
                <a:lnTo>
                  <a:pt x="1583813" y="63942"/>
                </a:lnTo>
                <a:lnTo>
                  <a:pt x="1583813" y="48982"/>
                </a:lnTo>
                <a:lnTo>
                  <a:pt x="1633519" y="48982"/>
                </a:lnTo>
                <a:lnTo>
                  <a:pt x="1633519" y="0"/>
                </a:lnTo>
                <a:lnTo>
                  <a:pt x="1650410" y="0"/>
                </a:lnTo>
                <a:lnTo>
                  <a:pt x="1650410" y="127885"/>
                </a:lnTo>
                <a:close/>
              </a:path>
              <a:path w="1651000" h="226695">
                <a:moveTo>
                  <a:pt x="1480539" y="124748"/>
                </a:moveTo>
                <a:lnTo>
                  <a:pt x="1469922" y="112442"/>
                </a:lnTo>
                <a:lnTo>
                  <a:pt x="1475806" y="108120"/>
                </a:lnTo>
                <a:lnTo>
                  <a:pt x="1479891" y="105007"/>
                </a:lnTo>
                <a:lnTo>
                  <a:pt x="1514803" y="73594"/>
                </a:lnTo>
                <a:lnTo>
                  <a:pt x="1525902" y="46569"/>
                </a:lnTo>
                <a:lnTo>
                  <a:pt x="1525902" y="9169"/>
                </a:lnTo>
                <a:lnTo>
                  <a:pt x="1543276" y="9169"/>
                </a:lnTo>
                <a:lnTo>
                  <a:pt x="1544241" y="55497"/>
                </a:lnTo>
                <a:lnTo>
                  <a:pt x="1555132" y="72388"/>
                </a:lnTo>
                <a:lnTo>
                  <a:pt x="1535313" y="72388"/>
                </a:lnTo>
                <a:lnTo>
                  <a:pt x="1494638" y="113398"/>
                </a:lnTo>
                <a:lnTo>
                  <a:pt x="1486551" y="120015"/>
                </a:lnTo>
                <a:lnTo>
                  <a:pt x="1480539" y="124748"/>
                </a:lnTo>
                <a:close/>
              </a:path>
              <a:path w="1651000" h="226695">
                <a:moveTo>
                  <a:pt x="1585985" y="117510"/>
                </a:moveTo>
                <a:lnTo>
                  <a:pt x="1544444" y="83721"/>
                </a:lnTo>
                <a:lnTo>
                  <a:pt x="1535554" y="72388"/>
                </a:lnTo>
                <a:lnTo>
                  <a:pt x="1555132" y="72388"/>
                </a:lnTo>
                <a:lnTo>
                  <a:pt x="1560890" y="77455"/>
                </a:lnTo>
                <a:lnTo>
                  <a:pt x="1569818" y="85176"/>
                </a:lnTo>
                <a:lnTo>
                  <a:pt x="1588156" y="99895"/>
                </a:lnTo>
                <a:lnTo>
                  <a:pt x="1596119" y="105686"/>
                </a:lnTo>
                <a:lnTo>
                  <a:pt x="1585985" y="117510"/>
                </a:lnTo>
                <a:close/>
              </a:path>
              <a:path w="1651000" h="226695">
                <a:moveTo>
                  <a:pt x="1650410" y="222231"/>
                </a:moveTo>
                <a:lnTo>
                  <a:pt x="1633519" y="222231"/>
                </a:lnTo>
                <a:lnTo>
                  <a:pt x="1633519" y="155875"/>
                </a:lnTo>
                <a:lnTo>
                  <a:pt x="1508529" y="155875"/>
                </a:lnTo>
                <a:lnTo>
                  <a:pt x="1508529" y="140915"/>
                </a:lnTo>
                <a:lnTo>
                  <a:pt x="1650410" y="140915"/>
                </a:lnTo>
                <a:lnTo>
                  <a:pt x="1650410" y="222231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3965" y="7762648"/>
            <a:ext cx="1361440" cy="220979"/>
          </a:xfrm>
          <a:custGeom>
            <a:avLst/>
            <a:gdLst/>
            <a:ahLst/>
            <a:cxnLst/>
            <a:rect l="l" t="t" r="r" b="b"/>
            <a:pathLst>
              <a:path w="1361440" h="220979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1361440" h="220979">
                <a:moveTo>
                  <a:pt x="418568" y="194000"/>
                </a:moveTo>
                <a:lnTo>
                  <a:pt x="312157" y="194000"/>
                </a:lnTo>
                <a:lnTo>
                  <a:pt x="312157" y="20027"/>
                </a:lnTo>
                <a:lnTo>
                  <a:pt x="416879" y="20027"/>
                </a:lnTo>
                <a:lnTo>
                  <a:pt x="416879" y="34987"/>
                </a:lnTo>
                <a:lnTo>
                  <a:pt x="329048" y="34987"/>
                </a:lnTo>
                <a:lnTo>
                  <a:pt x="329048" y="97241"/>
                </a:lnTo>
                <a:lnTo>
                  <a:pt x="411812" y="97241"/>
                </a:lnTo>
                <a:lnTo>
                  <a:pt x="411812" y="112201"/>
                </a:lnTo>
                <a:lnTo>
                  <a:pt x="329048" y="112201"/>
                </a:lnTo>
                <a:lnTo>
                  <a:pt x="329048" y="179039"/>
                </a:lnTo>
                <a:lnTo>
                  <a:pt x="418568" y="179039"/>
                </a:lnTo>
                <a:lnTo>
                  <a:pt x="418568" y="194000"/>
                </a:lnTo>
                <a:close/>
              </a:path>
              <a:path w="1361440" h="220979">
                <a:moveTo>
                  <a:pt x="463626" y="194000"/>
                </a:moveTo>
                <a:lnTo>
                  <a:pt x="446736" y="194000"/>
                </a:lnTo>
                <a:lnTo>
                  <a:pt x="446736" y="20027"/>
                </a:lnTo>
                <a:lnTo>
                  <a:pt x="519848" y="20027"/>
                </a:lnTo>
                <a:lnTo>
                  <a:pt x="540116" y="27024"/>
                </a:lnTo>
                <a:lnTo>
                  <a:pt x="549249" y="35228"/>
                </a:lnTo>
                <a:lnTo>
                  <a:pt x="463626" y="35228"/>
                </a:lnTo>
                <a:lnTo>
                  <a:pt x="463626" y="103756"/>
                </a:lnTo>
                <a:lnTo>
                  <a:pt x="549012" y="103756"/>
                </a:lnTo>
                <a:lnTo>
                  <a:pt x="548037" y="105036"/>
                </a:lnTo>
                <a:lnTo>
                  <a:pt x="543947" y="109019"/>
                </a:lnTo>
                <a:lnTo>
                  <a:pt x="538725" y="111849"/>
                </a:lnTo>
                <a:lnTo>
                  <a:pt x="530223" y="115097"/>
                </a:lnTo>
                <a:lnTo>
                  <a:pt x="531828" y="118716"/>
                </a:lnTo>
                <a:lnTo>
                  <a:pt x="513574" y="118716"/>
                </a:lnTo>
                <a:lnTo>
                  <a:pt x="511885" y="118957"/>
                </a:lnTo>
                <a:lnTo>
                  <a:pt x="463626" y="118957"/>
                </a:lnTo>
                <a:lnTo>
                  <a:pt x="463626" y="194000"/>
                </a:lnTo>
                <a:close/>
              </a:path>
              <a:path w="1361440" h="220979">
                <a:moveTo>
                  <a:pt x="549012" y="103756"/>
                </a:moveTo>
                <a:lnTo>
                  <a:pt x="501751" y="103756"/>
                </a:lnTo>
                <a:lnTo>
                  <a:pt x="515020" y="103618"/>
                </a:lnTo>
                <a:lnTo>
                  <a:pt x="522849" y="102655"/>
                </a:lnTo>
                <a:lnTo>
                  <a:pt x="544447" y="70940"/>
                </a:lnTo>
                <a:lnTo>
                  <a:pt x="544460" y="67803"/>
                </a:lnTo>
                <a:lnTo>
                  <a:pt x="544307" y="58879"/>
                </a:lnTo>
                <a:lnTo>
                  <a:pt x="504405" y="35228"/>
                </a:lnTo>
                <a:lnTo>
                  <a:pt x="549249" y="35228"/>
                </a:lnTo>
                <a:lnTo>
                  <a:pt x="554353" y="39813"/>
                </a:lnTo>
                <a:lnTo>
                  <a:pt x="561591" y="57186"/>
                </a:lnTo>
                <a:lnTo>
                  <a:pt x="561459" y="80326"/>
                </a:lnTo>
                <a:lnTo>
                  <a:pt x="560536" y="86307"/>
                </a:lnTo>
                <a:lnTo>
                  <a:pt x="558029" y="91452"/>
                </a:lnTo>
                <a:lnTo>
                  <a:pt x="553146" y="98327"/>
                </a:lnTo>
                <a:lnTo>
                  <a:pt x="549012" y="103756"/>
                </a:lnTo>
                <a:close/>
              </a:path>
              <a:path w="1361440" h="220979">
                <a:moveTo>
                  <a:pt x="565211" y="194000"/>
                </a:moveTo>
                <a:lnTo>
                  <a:pt x="547114" y="194000"/>
                </a:lnTo>
                <a:lnTo>
                  <a:pt x="513574" y="118716"/>
                </a:lnTo>
                <a:lnTo>
                  <a:pt x="531828" y="118716"/>
                </a:lnTo>
                <a:lnTo>
                  <a:pt x="565211" y="194000"/>
                </a:lnTo>
                <a:close/>
              </a:path>
              <a:path w="1361440" h="220979">
                <a:moveTo>
                  <a:pt x="645739" y="194000"/>
                </a:moveTo>
                <a:lnTo>
                  <a:pt x="591448" y="194000"/>
                </a:lnTo>
                <a:lnTo>
                  <a:pt x="591448" y="20027"/>
                </a:lnTo>
                <a:lnTo>
                  <a:pt x="645739" y="20027"/>
                </a:lnTo>
                <a:lnTo>
                  <a:pt x="665143" y="20327"/>
                </a:lnTo>
                <a:lnTo>
                  <a:pt x="677002" y="22425"/>
                </a:lnTo>
                <a:lnTo>
                  <a:pt x="686169" y="28120"/>
                </a:lnTo>
                <a:lnTo>
                  <a:pt x="693184" y="34987"/>
                </a:lnTo>
                <a:lnTo>
                  <a:pt x="608339" y="34987"/>
                </a:lnTo>
                <a:lnTo>
                  <a:pt x="608339" y="179039"/>
                </a:lnTo>
                <a:lnTo>
                  <a:pt x="693184" y="179039"/>
                </a:lnTo>
                <a:lnTo>
                  <a:pt x="686169" y="185907"/>
                </a:lnTo>
                <a:lnTo>
                  <a:pt x="677002" y="191602"/>
                </a:lnTo>
                <a:lnTo>
                  <a:pt x="665143" y="193700"/>
                </a:lnTo>
                <a:lnTo>
                  <a:pt x="645739" y="194000"/>
                </a:lnTo>
                <a:close/>
              </a:path>
              <a:path w="1361440" h="220979">
                <a:moveTo>
                  <a:pt x="693184" y="179039"/>
                </a:moveTo>
                <a:lnTo>
                  <a:pt x="657563" y="179039"/>
                </a:lnTo>
                <a:lnTo>
                  <a:pt x="677349" y="171801"/>
                </a:lnTo>
                <a:lnTo>
                  <a:pt x="691344" y="156599"/>
                </a:lnTo>
                <a:lnTo>
                  <a:pt x="695325" y="145258"/>
                </a:lnTo>
                <a:lnTo>
                  <a:pt x="697627" y="138457"/>
                </a:lnTo>
                <a:lnTo>
                  <a:pt x="698809" y="133375"/>
                </a:lnTo>
                <a:lnTo>
                  <a:pt x="699244" y="127478"/>
                </a:lnTo>
                <a:lnTo>
                  <a:pt x="699244" y="86686"/>
                </a:lnTo>
                <a:lnTo>
                  <a:pt x="677349" y="42226"/>
                </a:lnTo>
                <a:lnTo>
                  <a:pt x="657563" y="34987"/>
                </a:lnTo>
                <a:lnTo>
                  <a:pt x="693184" y="34987"/>
                </a:lnTo>
                <a:lnTo>
                  <a:pt x="715905" y="73362"/>
                </a:lnTo>
                <a:lnTo>
                  <a:pt x="716088" y="86686"/>
                </a:lnTo>
                <a:lnTo>
                  <a:pt x="716005" y="133375"/>
                </a:lnTo>
                <a:lnTo>
                  <a:pt x="715905" y="140664"/>
                </a:lnTo>
                <a:lnTo>
                  <a:pt x="713860" y="153508"/>
                </a:lnTo>
                <a:lnTo>
                  <a:pt x="708308" y="163161"/>
                </a:lnTo>
                <a:lnTo>
                  <a:pt x="697497" y="174817"/>
                </a:lnTo>
                <a:lnTo>
                  <a:pt x="693184" y="179039"/>
                </a:lnTo>
                <a:close/>
              </a:path>
              <a:path w="1361440" h="220979">
                <a:moveTo>
                  <a:pt x="908686" y="163597"/>
                </a:moveTo>
                <a:lnTo>
                  <a:pt x="891795" y="163597"/>
                </a:lnTo>
                <a:lnTo>
                  <a:pt x="891795" y="0"/>
                </a:lnTo>
                <a:lnTo>
                  <a:pt x="908686" y="0"/>
                </a:lnTo>
                <a:lnTo>
                  <a:pt x="908686" y="69492"/>
                </a:lnTo>
                <a:lnTo>
                  <a:pt x="941743" y="69492"/>
                </a:lnTo>
                <a:lnTo>
                  <a:pt x="941743" y="84694"/>
                </a:lnTo>
                <a:lnTo>
                  <a:pt x="908686" y="84694"/>
                </a:lnTo>
                <a:lnTo>
                  <a:pt x="908686" y="163597"/>
                </a:lnTo>
                <a:close/>
              </a:path>
              <a:path w="1361440" h="220979">
                <a:moveTo>
                  <a:pt x="850534" y="89761"/>
                </a:moveTo>
                <a:lnTo>
                  <a:pt x="833644" y="87589"/>
                </a:lnTo>
                <a:lnTo>
                  <a:pt x="835253" y="79868"/>
                </a:lnTo>
                <a:lnTo>
                  <a:pt x="836162" y="75027"/>
                </a:lnTo>
                <a:lnTo>
                  <a:pt x="839435" y="26542"/>
                </a:lnTo>
                <a:lnTo>
                  <a:pt x="748950" y="26542"/>
                </a:lnTo>
                <a:lnTo>
                  <a:pt x="748950" y="11582"/>
                </a:lnTo>
                <a:lnTo>
                  <a:pt x="856325" y="11582"/>
                </a:lnTo>
                <a:lnTo>
                  <a:pt x="856260" y="44407"/>
                </a:lnTo>
                <a:lnTo>
                  <a:pt x="856104" y="49661"/>
                </a:lnTo>
                <a:lnTo>
                  <a:pt x="855613" y="55812"/>
                </a:lnTo>
                <a:lnTo>
                  <a:pt x="852947" y="79868"/>
                </a:lnTo>
                <a:lnTo>
                  <a:pt x="850534" y="89761"/>
                </a:lnTo>
                <a:close/>
              </a:path>
              <a:path w="1361440" h="220979">
                <a:moveTo>
                  <a:pt x="734231" y="128126"/>
                </a:moveTo>
                <a:lnTo>
                  <a:pt x="734231" y="113166"/>
                </a:lnTo>
                <a:lnTo>
                  <a:pt x="771390" y="113166"/>
                </a:lnTo>
                <a:lnTo>
                  <a:pt x="782007" y="112925"/>
                </a:lnTo>
                <a:lnTo>
                  <a:pt x="782007" y="63701"/>
                </a:lnTo>
                <a:lnTo>
                  <a:pt x="798897" y="63701"/>
                </a:lnTo>
                <a:lnTo>
                  <a:pt x="798897" y="112684"/>
                </a:lnTo>
                <a:lnTo>
                  <a:pt x="875347" y="112684"/>
                </a:lnTo>
                <a:lnTo>
                  <a:pt x="838243" y="125925"/>
                </a:lnTo>
                <a:lnTo>
                  <a:pt x="760984" y="128081"/>
                </a:lnTo>
                <a:lnTo>
                  <a:pt x="734231" y="128126"/>
                </a:lnTo>
                <a:close/>
              </a:path>
              <a:path w="1361440" h="220979">
                <a:moveTo>
                  <a:pt x="875347" y="112684"/>
                </a:moveTo>
                <a:lnTo>
                  <a:pt x="798897" y="112684"/>
                </a:lnTo>
                <a:lnTo>
                  <a:pt x="811686" y="112442"/>
                </a:lnTo>
                <a:lnTo>
                  <a:pt x="832920" y="111718"/>
                </a:lnTo>
                <a:lnTo>
                  <a:pt x="851017" y="110512"/>
                </a:lnTo>
                <a:lnTo>
                  <a:pt x="874905" y="108340"/>
                </a:lnTo>
                <a:lnTo>
                  <a:pt x="875347" y="112684"/>
                </a:lnTo>
                <a:close/>
              </a:path>
              <a:path w="1361440" h="220979">
                <a:moveTo>
                  <a:pt x="914718" y="217888"/>
                </a:moveTo>
                <a:lnTo>
                  <a:pt x="772355" y="217888"/>
                </a:lnTo>
                <a:lnTo>
                  <a:pt x="772355" y="152497"/>
                </a:lnTo>
                <a:lnTo>
                  <a:pt x="789487" y="152497"/>
                </a:lnTo>
                <a:lnTo>
                  <a:pt x="789487" y="202927"/>
                </a:lnTo>
                <a:lnTo>
                  <a:pt x="914718" y="202927"/>
                </a:lnTo>
                <a:lnTo>
                  <a:pt x="914718" y="217888"/>
                </a:lnTo>
                <a:close/>
              </a:path>
              <a:path w="1361440" h="220979">
                <a:moveTo>
                  <a:pt x="1091764" y="56221"/>
                </a:moveTo>
                <a:lnTo>
                  <a:pt x="1074874" y="56221"/>
                </a:lnTo>
                <a:lnTo>
                  <a:pt x="1074874" y="4584"/>
                </a:lnTo>
                <a:lnTo>
                  <a:pt x="1091764" y="4584"/>
                </a:lnTo>
                <a:lnTo>
                  <a:pt x="1091764" y="56221"/>
                </a:lnTo>
                <a:close/>
              </a:path>
              <a:path w="1361440" h="220979">
                <a:moveTo>
                  <a:pt x="958812" y="172042"/>
                </a:moveTo>
                <a:lnTo>
                  <a:pt x="949401" y="158771"/>
                </a:lnTo>
                <a:lnTo>
                  <a:pt x="958928" y="152359"/>
                </a:lnTo>
                <a:lnTo>
                  <a:pt x="964995" y="148199"/>
                </a:lnTo>
                <a:lnTo>
                  <a:pt x="1004416" y="116062"/>
                </a:lnTo>
                <a:lnTo>
                  <a:pt x="1019859" y="71905"/>
                </a:lnTo>
                <a:lnTo>
                  <a:pt x="1019859" y="37159"/>
                </a:lnTo>
                <a:lnTo>
                  <a:pt x="953503" y="37159"/>
                </a:lnTo>
                <a:lnTo>
                  <a:pt x="953503" y="21957"/>
                </a:lnTo>
                <a:lnTo>
                  <a:pt x="1036508" y="21957"/>
                </a:lnTo>
                <a:lnTo>
                  <a:pt x="1036508" y="56221"/>
                </a:lnTo>
                <a:lnTo>
                  <a:pt x="1091764" y="56221"/>
                </a:lnTo>
                <a:lnTo>
                  <a:pt x="1091764" y="71181"/>
                </a:lnTo>
                <a:lnTo>
                  <a:pt x="1036267" y="71181"/>
                </a:lnTo>
                <a:lnTo>
                  <a:pt x="1035937" y="80429"/>
                </a:lnTo>
                <a:lnTo>
                  <a:pt x="1020824" y="121008"/>
                </a:lnTo>
                <a:lnTo>
                  <a:pt x="988587" y="151089"/>
                </a:lnTo>
                <a:lnTo>
                  <a:pt x="972854" y="162509"/>
                </a:lnTo>
                <a:lnTo>
                  <a:pt x="958812" y="172042"/>
                </a:lnTo>
                <a:close/>
              </a:path>
              <a:path w="1361440" h="220979">
                <a:moveTo>
                  <a:pt x="1091764" y="209684"/>
                </a:moveTo>
                <a:lnTo>
                  <a:pt x="1074874" y="209684"/>
                </a:lnTo>
                <a:lnTo>
                  <a:pt x="1074874" y="128609"/>
                </a:lnTo>
                <a:lnTo>
                  <a:pt x="1036508" y="128609"/>
                </a:lnTo>
                <a:lnTo>
                  <a:pt x="1036508" y="113649"/>
                </a:lnTo>
                <a:lnTo>
                  <a:pt x="1074874" y="113649"/>
                </a:lnTo>
                <a:lnTo>
                  <a:pt x="1074874" y="71181"/>
                </a:lnTo>
                <a:lnTo>
                  <a:pt x="1091764" y="71181"/>
                </a:lnTo>
                <a:lnTo>
                  <a:pt x="1091764" y="209684"/>
                </a:lnTo>
                <a:close/>
              </a:path>
              <a:path w="1361440" h="220979">
                <a:moveTo>
                  <a:pt x="1135197" y="220542"/>
                </a:moveTo>
                <a:lnTo>
                  <a:pt x="1118307" y="220542"/>
                </a:lnTo>
                <a:lnTo>
                  <a:pt x="1118307" y="0"/>
                </a:lnTo>
                <a:lnTo>
                  <a:pt x="1135197" y="0"/>
                </a:lnTo>
                <a:lnTo>
                  <a:pt x="1135197" y="220542"/>
                </a:lnTo>
                <a:close/>
              </a:path>
              <a:path w="1361440" h="220979">
                <a:moveTo>
                  <a:pt x="1334201" y="118716"/>
                </a:moveTo>
                <a:lnTo>
                  <a:pt x="1187494" y="118716"/>
                </a:lnTo>
                <a:lnTo>
                  <a:pt x="1187494" y="19303"/>
                </a:lnTo>
                <a:lnTo>
                  <a:pt x="1331788" y="19303"/>
                </a:lnTo>
                <a:lnTo>
                  <a:pt x="1331788" y="34022"/>
                </a:lnTo>
                <a:lnTo>
                  <a:pt x="1204626" y="34022"/>
                </a:lnTo>
                <a:lnTo>
                  <a:pt x="1204626" y="103997"/>
                </a:lnTo>
                <a:lnTo>
                  <a:pt x="1334201" y="103997"/>
                </a:lnTo>
                <a:lnTo>
                  <a:pt x="1334201" y="118716"/>
                </a:lnTo>
                <a:close/>
              </a:path>
              <a:path w="1361440" h="220979">
                <a:moveTo>
                  <a:pt x="1268086" y="174696"/>
                </a:moveTo>
                <a:lnTo>
                  <a:pt x="1251196" y="174696"/>
                </a:lnTo>
                <a:lnTo>
                  <a:pt x="1251196" y="118716"/>
                </a:lnTo>
                <a:lnTo>
                  <a:pt x="1268086" y="118716"/>
                </a:lnTo>
                <a:lnTo>
                  <a:pt x="1268086" y="174696"/>
                </a:lnTo>
                <a:close/>
              </a:path>
              <a:path w="1361440" h="220979">
                <a:moveTo>
                  <a:pt x="1360985" y="189415"/>
                </a:moveTo>
                <a:lnTo>
                  <a:pt x="1158298" y="189415"/>
                </a:lnTo>
                <a:lnTo>
                  <a:pt x="1158298" y="174696"/>
                </a:lnTo>
                <a:lnTo>
                  <a:pt x="1360985" y="174696"/>
                </a:lnTo>
                <a:lnTo>
                  <a:pt x="1360985" y="189415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3965" y="8159576"/>
            <a:ext cx="2372995" cy="248285"/>
          </a:xfrm>
          <a:custGeom>
            <a:avLst/>
            <a:gdLst/>
            <a:ahLst/>
            <a:cxnLst/>
            <a:rect l="l" t="t" r="r" b="b"/>
            <a:pathLst>
              <a:path w="2372995" h="248284">
                <a:moveTo>
                  <a:pt x="75283" y="114855"/>
                </a:moveTo>
                <a:lnTo>
                  <a:pt x="0" y="114855"/>
                </a:lnTo>
                <a:lnTo>
                  <a:pt x="0" y="99412"/>
                </a:lnTo>
                <a:lnTo>
                  <a:pt x="75283" y="99412"/>
                </a:lnTo>
                <a:lnTo>
                  <a:pt x="75283" y="114855"/>
                </a:lnTo>
                <a:close/>
              </a:path>
              <a:path w="2372995" h="248284">
                <a:moveTo>
                  <a:pt x="366448" y="194000"/>
                </a:moveTo>
                <a:lnTo>
                  <a:pt x="312157" y="194000"/>
                </a:lnTo>
                <a:lnTo>
                  <a:pt x="312157" y="20027"/>
                </a:lnTo>
                <a:lnTo>
                  <a:pt x="366448" y="20027"/>
                </a:lnTo>
                <a:lnTo>
                  <a:pt x="385852" y="20327"/>
                </a:lnTo>
                <a:lnTo>
                  <a:pt x="397711" y="22425"/>
                </a:lnTo>
                <a:lnTo>
                  <a:pt x="406878" y="28120"/>
                </a:lnTo>
                <a:lnTo>
                  <a:pt x="413893" y="34987"/>
                </a:lnTo>
                <a:lnTo>
                  <a:pt x="329048" y="34987"/>
                </a:lnTo>
                <a:lnTo>
                  <a:pt x="329048" y="179039"/>
                </a:lnTo>
                <a:lnTo>
                  <a:pt x="413893" y="179039"/>
                </a:lnTo>
                <a:lnTo>
                  <a:pt x="406878" y="185907"/>
                </a:lnTo>
                <a:lnTo>
                  <a:pt x="397711" y="191602"/>
                </a:lnTo>
                <a:lnTo>
                  <a:pt x="385852" y="193700"/>
                </a:lnTo>
                <a:lnTo>
                  <a:pt x="366448" y="194000"/>
                </a:lnTo>
                <a:close/>
              </a:path>
              <a:path w="2372995" h="248284">
                <a:moveTo>
                  <a:pt x="485343" y="39089"/>
                </a:moveTo>
                <a:lnTo>
                  <a:pt x="467487" y="39089"/>
                </a:lnTo>
                <a:lnTo>
                  <a:pt x="467487" y="20751"/>
                </a:lnTo>
                <a:lnTo>
                  <a:pt x="485343" y="20751"/>
                </a:lnTo>
                <a:lnTo>
                  <a:pt x="485343" y="39089"/>
                </a:lnTo>
                <a:close/>
              </a:path>
              <a:path w="2372995" h="248284">
                <a:moveTo>
                  <a:pt x="413893" y="179039"/>
                </a:moveTo>
                <a:lnTo>
                  <a:pt x="378272" y="179039"/>
                </a:lnTo>
                <a:lnTo>
                  <a:pt x="398058" y="171801"/>
                </a:lnTo>
                <a:lnTo>
                  <a:pt x="412053" y="156599"/>
                </a:lnTo>
                <a:lnTo>
                  <a:pt x="416034" y="145258"/>
                </a:lnTo>
                <a:lnTo>
                  <a:pt x="418336" y="138457"/>
                </a:lnTo>
                <a:lnTo>
                  <a:pt x="419518" y="133375"/>
                </a:lnTo>
                <a:lnTo>
                  <a:pt x="419953" y="127478"/>
                </a:lnTo>
                <a:lnTo>
                  <a:pt x="419953" y="86686"/>
                </a:lnTo>
                <a:lnTo>
                  <a:pt x="398058" y="42226"/>
                </a:lnTo>
                <a:lnTo>
                  <a:pt x="378272" y="34987"/>
                </a:lnTo>
                <a:lnTo>
                  <a:pt x="413893" y="34987"/>
                </a:lnTo>
                <a:lnTo>
                  <a:pt x="436614" y="73362"/>
                </a:lnTo>
                <a:lnTo>
                  <a:pt x="436797" y="86686"/>
                </a:lnTo>
                <a:lnTo>
                  <a:pt x="436714" y="133375"/>
                </a:lnTo>
                <a:lnTo>
                  <a:pt x="436614" y="140664"/>
                </a:lnTo>
                <a:lnTo>
                  <a:pt x="434569" y="153508"/>
                </a:lnTo>
                <a:lnTo>
                  <a:pt x="429017" y="163161"/>
                </a:lnTo>
                <a:lnTo>
                  <a:pt x="418206" y="174817"/>
                </a:lnTo>
                <a:lnTo>
                  <a:pt x="413893" y="179039"/>
                </a:lnTo>
                <a:close/>
              </a:path>
              <a:path w="2372995" h="248284">
                <a:moveTo>
                  <a:pt x="481412" y="233572"/>
                </a:moveTo>
                <a:lnTo>
                  <a:pt x="459765" y="233572"/>
                </a:lnTo>
                <a:lnTo>
                  <a:pt x="468211" y="222472"/>
                </a:lnTo>
                <a:lnTo>
                  <a:pt x="468211" y="63942"/>
                </a:lnTo>
                <a:lnTo>
                  <a:pt x="484619" y="63942"/>
                </a:lnTo>
                <a:lnTo>
                  <a:pt x="484619" y="209925"/>
                </a:lnTo>
                <a:lnTo>
                  <a:pt x="484485" y="222331"/>
                </a:lnTo>
                <a:lnTo>
                  <a:pt x="483548" y="229545"/>
                </a:lnTo>
                <a:lnTo>
                  <a:pt x="481412" y="233572"/>
                </a:lnTo>
                <a:close/>
              </a:path>
              <a:path w="2372995" h="248284">
                <a:moveTo>
                  <a:pt x="451079" y="247808"/>
                </a:moveTo>
                <a:lnTo>
                  <a:pt x="445770" y="247808"/>
                </a:lnTo>
                <a:lnTo>
                  <a:pt x="432982" y="246119"/>
                </a:lnTo>
                <a:lnTo>
                  <a:pt x="429121" y="244671"/>
                </a:lnTo>
                <a:lnTo>
                  <a:pt x="431534" y="231159"/>
                </a:lnTo>
                <a:lnTo>
                  <a:pt x="440221" y="233572"/>
                </a:lnTo>
                <a:lnTo>
                  <a:pt x="481412" y="233572"/>
                </a:lnTo>
                <a:lnTo>
                  <a:pt x="460699" y="247678"/>
                </a:lnTo>
                <a:lnTo>
                  <a:pt x="451079" y="247808"/>
                </a:lnTo>
                <a:close/>
              </a:path>
              <a:path w="2372995" h="248284">
                <a:moveTo>
                  <a:pt x="523403" y="89519"/>
                </a:moveTo>
                <a:lnTo>
                  <a:pt x="553186" y="61601"/>
                </a:lnTo>
                <a:lnTo>
                  <a:pt x="562010" y="61529"/>
                </a:lnTo>
                <a:lnTo>
                  <a:pt x="574899" y="61699"/>
                </a:lnTo>
                <a:lnTo>
                  <a:pt x="582777" y="62887"/>
                </a:lnTo>
                <a:lnTo>
                  <a:pt x="588872" y="66114"/>
                </a:lnTo>
                <a:lnTo>
                  <a:pt x="596395" y="72388"/>
                </a:lnTo>
                <a:lnTo>
                  <a:pt x="600606" y="76248"/>
                </a:lnTo>
                <a:lnTo>
                  <a:pt x="551152" y="76248"/>
                </a:lnTo>
                <a:lnTo>
                  <a:pt x="531849" y="83728"/>
                </a:lnTo>
                <a:lnTo>
                  <a:pt x="523403" y="89519"/>
                </a:lnTo>
                <a:close/>
              </a:path>
              <a:path w="2372995" h="248284">
                <a:moveTo>
                  <a:pt x="551876" y="195930"/>
                </a:moveTo>
                <a:lnTo>
                  <a:pt x="515019" y="180046"/>
                </a:lnTo>
                <a:lnTo>
                  <a:pt x="510132" y="153462"/>
                </a:lnTo>
                <a:lnTo>
                  <a:pt x="510324" y="144052"/>
                </a:lnTo>
                <a:lnTo>
                  <a:pt x="542684" y="117905"/>
                </a:lnTo>
                <a:lnTo>
                  <a:pt x="555978" y="117751"/>
                </a:lnTo>
                <a:lnTo>
                  <a:pt x="592655" y="117751"/>
                </a:lnTo>
                <a:lnTo>
                  <a:pt x="592628" y="91423"/>
                </a:lnTo>
                <a:lnTo>
                  <a:pt x="576971" y="76248"/>
                </a:lnTo>
                <a:lnTo>
                  <a:pt x="600606" y="76248"/>
                </a:lnTo>
                <a:lnTo>
                  <a:pt x="603579" y="78974"/>
                </a:lnTo>
                <a:lnTo>
                  <a:pt x="607268" y="84362"/>
                </a:lnTo>
                <a:lnTo>
                  <a:pt x="608628" y="91450"/>
                </a:lnTo>
                <a:lnTo>
                  <a:pt x="608821" y="103032"/>
                </a:lnTo>
                <a:lnTo>
                  <a:pt x="608821" y="131505"/>
                </a:lnTo>
                <a:lnTo>
                  <a:pt x="540535" y="131505"/>
                </a:lnTo>
                <a:lnTo>
                  <a:pt x="526540" y="144052"/>
                </a:lnTo>
                <a:lnTo>
                  <a:pt x="526540" y="164320"/>
                </a:lnTo>
                <a:lnTo>
                  <a:pt x="531366" y="173248"/>
                </a:lnTo>
                <a:lnTo>
                  <a:pt x="539329" y="179039"/>
                </a:lnTo>
                <a:lnTo>
                  <a:pt x="549222" y="181694"/>
                </a:lnTo>
                <a:lnTo>
                  <a:pt x="590170" y="181694"/>
                </a:lnTo>
                <a:lnTo>
                  <a:pt x="583244" y="187726"/>
                </a:lnTo>
                <a:lnTo>
                  <a:pt x="578177" y="190380"/>
                </a:lnTo>
                <a:lnTo>
                  <a:pt x="571523" y="193589"/>
                </a:lnTo>
                <a:lnTo>
                  <a:pt x="566565" y="195236"/>
                </a:lnTo>
                <a:lnTo>
                  <a:pt x="560838" y="195843"/>
                </a:lnTo>
                <a:lnTo>
                  <a:pt x="551876" y="195930"/>
                </a:lnTo>
                <a:close/>
              </a:path>
              <a:path w="2372995" h="248284">
                <a:moveTo>
                  <a:pt x="590170" y="181694"/>
                </a:moveTo>
                <a:lnTo>
                  <a:pt x="562010" y="181694"/>
                </a:lnTo>
                <a:lnTo>
                  <a:pt x="574558" y="177833"/>
                </a:lnTo>
                <a:lnTo>
                  <a:pt x="580349" y="174214"/>
                </a:lnTo>
                <a:lnTo>
                  <a:pt x="585657" y="170835"/>
                </a:lnTo>
                <a:lnTo>
                  <a:pt x="592655" y="160942"/>
                </a:lnTo>
                <a:lnTo>
                  <a:pt x="592655" y="131505"/>
                </a:lnTo>
                <a:lnTo>
                  <a:pt x="608821" y="131505"/>
                </a:lnTo>
                <a:lnTo>
                  <a:pt x="608821" y="178074"/>
                </a:lnTo>
                <a:lnTo>
                  <a:pt x="592655" y="178074"/>
                </a:lnTo>
                <a:lnTo>
                  <a:pt x="590724" y="181211"/>
                </a:lnTo>
                <a:lnTo>
                  <a:pt x="590170" y="181694"/>
                </a:lnTo>
                <a:close/>
              </a:path>
              <a:path w="2372995" h="248284">
                <a:moveTo>
                  <a:pt x="608821" y="194000"/>
                </a:moveTo>
                <a:lnTo>
                  <a:pt x="592896" y="194000"/>
                </a:lnTo>
                <a:lnTo>
                  <a:pt x="592896" y="178074"/>
                </a:lnTo>
                <a:lnTo>
                  <a:pt x="608821" y="178074"/>
                </a:lnTo>
                <a:lnTo>
                  <a:pt x="608821" y="194000"/>
                </a:lnTo>
                <a:close/>
              </a:path>
              <a:path w="2372995" h="248284">
                <a:moveTo>
                  <a:pt x="670664" y="82039"/>
                </a:moveTo>
                <a:lnTo>
                  <a:pt x="654121" y="82039"/>
                </a:lnTo>
                <a:lnTo>
                  <a:pt x="656293" y="78420"/>
                </a:lnTo>
                <a:lnTo>
                  <a:pt x="663532" y="70940"/>
                </a:lnTo>
                <a:lnTo>
                  <a:pt x="673666" y="65149"/>
                </a:lnTo>
                <a:lnTo>
                  <a:pt x="686213" y="61529"/>
                </a:lnTo>
                <a:lnTo>
                  <a:pt x="693935" y="61529"/>
                </a:lnTo>
                <a:lnTo>
                  <a:pt x="731214" y="76490"/>
                </a:lnTo>
                <a:lnTo>
                  <a:pt x="683318" y="76490"/>
                </a:lnTo>
                <a:lnTo>
                  <a:pt x="670664" y="82039"/>
                </a:lnTo>
                <a:close/>
              </a:path>
              <a:path w="2372995" h="248284">
                <a:moveTo>
                  <a:pt x="654362" y="194000"/>
                </a:moveTo>
                <a:lnTo>
                  <a:pt x="637954" y="194000"/>
                </a:lnTo>
                <a:lnTo>
                  <a:pt x="637954" y="63942"/>
                </a:lnTo>
                <a:lnTo>
                  <a:pt x="654121" y="63942"/>
                </a:lnTo>
                <a:lnTo>
                  <a:pt x="654121" y="82039"/>
                </a:lnTo>
                <a:lnTo>
                  <a:pt x="670664" y="82039"/>
                </a:lnTo>
                <a:lnTo>
                  <a:pt x="669564" y="82522"/>
                </a:lnTo>
                <a:lnTo>
                  <a:pt x="659912" y="92174"/>
                </a:lnTo>
                <a:lnTo>
                  <a:pt x="654478" y="103514"/>
                </a:lnTo>
                <a:lnTo>
                  <a:pt x="654362" y="194000"/>
                </a:lnTo>
                <a:close/>
              </a:path>
              <a:path w="2372995" h="248284">
                <a:moveTo>
                  <a:pt x="740746" y="194000"/>
                </a:moveTo>
                <a:lnTo>
                  <a:pt x="724338" y="194000"/>
                </a:lnTo>
                <a:lnTo>
                  <a:pt x="724338" y="103514"/>
                </a:lnTo>
                <a:lnTo>
                  <a:pt x="721442" y="91209"/>
                </a:lnTo>
                <a:lnTo>
                  <a:pt x="713962" y="81798"/>
                </a:lnTo>
                <a:lnTo>
                  <a:pt x="701173" y="76490"/>
                </a:lnTo>
                <a:lnTo>
                  <a:pt x="731214" y="76490"/>
                </a:lnTo>
                <a:lnTo>
                  <a:pt x="735605" y="81080"/>
                </a:lnTo>
                <a:lnTo>
                  <a:pt x="739222" y="86941"/>
                </a:lnTo>
                <a:lnTo>
                  <a:pt x="740555" y="94362"/>
                </a:lnTo>
                <a:lnTo>
                  <a:pt x="740700" y="103514"/>
                </a:lnTo>
                <a:lnTo>
                  <a:pt x="740746" y="194000"/>
                </a:lnTo>
                <a:close/>
              </a:path>
              <a:path w="2372995" h="248284">
                <a:moveTo>
                  <a:pt x="828272" y="193517"/>
                </a:moveTo>
                <a:lnTo>
                  <a:pt x="805590" y="193517"/>
                </a:lnTo>
                <a:lnTo>
                  <a:pt x="786769" y="186037"/>
                </a:lnTo>
                <a:lnTo>
                  <a:pt x="772774" y="171801"/>
                </a:lnTo>
                <a:lnTo>
                  <a:pt x="765053" y="151049"/>
                </a:lnTo>
                <a:lnTo>
                  <a:pt x="765053" y="103997"/>
                </a:lnTo>
                <a:lnTo>
                  <a:pt x="772774" y="83246"/>
                </a:lnTo>
                <a:lnTo>
                  <a:pt x="786528" y="69009"/>
                </a:lnTo>
                <a:lnTo>
                  <a:pt x="805590" y="61529"/>
                </a:lnTo>
                <a:lnTo>
                  <a:pt x="831167" y="61529"/>
                </a:lnTo>
                <a:lnTo>
                  <a:pt x="850712" y="72629"/>
                </a:lnTo>
                <a:lnTo>
                  <a:pt x="853077" y="76007"/>
                </a:lnTo>
                <a:lnTo>
                  <a:pt x="817655" y="76007"/>
                </a:lnTo>
                <a:lnTo>
                  <a:pt x="807877" y="76186"/>
                </a:lnTo>
                <a:lnTo>
                  <a:pt x="781613" y="107505"/>
                </a:lnTo>
                <a:lnTo>
                  <a:pt x="781461" y="119681"/>
                </a:lnTo>
                <a:lnTo>
                  <a:pt x="781461" y="135365"/>
                </a:lnTo>
                <a:lnTo>
                  <a:pt x="797330" y="174255"/>
                </a:lnTo>
                <a:lnTo>
                  <a:pt x="817655" y="179039"/>
                </a:lnTo>
                <a:lnTo>
                  <a:pt x="852725" y="179039"/>
                </a:lnTo>
                <a:lnTo>
                  <a:pt x="849747" y="184348"/>
                </a:lnTo>
                <a:lnTo>
                  <a:pt x="828272" y="193517"/>
                </a:lnTo>
                <a:close/>
              </a:path>
              <a:path w="2372995" h="248284">
                <a:moveTo>
                  <a:pt x="871946" y="79868"/>
                </a:moveTo>
                <a:lnTo>
                  <a:pt x="855779" y="79868"/>
                </a:lnTo>
                <a:lnTo>
                  <a:pt x="855779" y="63942"/>
                </a:lnTo>
                <a:lnTo>
                  <a:pt x="871946" y="63942"/>
                </a:lnTo>
                <a:lnTo>
                  <a:pt x="871946" y="79868"/>
                </a:lnTo>
                <a:close/>
              </a:path>
              <a:path w="2372995" h="248284">
                <a:moveTo>
                  <a:pt x="852725" y="179039"/>
                </a:moveTo>
                <a:lnTo>
                  <a:pt x="825617" y="179039"/>
                </a:lnTo>
                <a:lnTo>
                  <a:pt x="839371" y="174937"/>
                </a:lnTo>
                <a:lnTo>
                  <a:pt x="849506" y="166492"/>
                </a:lnTo>
                <a:lnTo>
                  <a:pt x="855538" y="153704"/>
                </a:lnTo>
                <a:lnTo>
                  <a:pt x="855538" y="102549"/>
                </a:lnTo>
                <a:lnTo>
                  <a:pt x="849988" y="91209"/>
                </a:lnTo>
                <a:lnTo>
                  <a:pt x="839854" y="81798"/>
                </a:lnTo>
                <a:lnTo>
                  <a:pt x="825859" y="76007"/>
                </a:lnTo>
                <a:lnTo>
                  <a:pt x="853077" y="76007"/>
                </a:lnTo>
                <a:lnTo>
                  <a:pt x="855779" y="79868"/>
                </a:lnTo>
                <a:lnTo>
                  <a:pt x="871946" y="79868"/>
                </a:lnTo>
                <a:lnTo>
                  <a:pt x="871946" y="174455"/>
                </a:lnTo>
                <a:lnTo>
                  <a:pt x="855297" y="174455"/>
                </a:lnTo>
                <a:lnTo>
                  <a:pt x="852725" y="179039"/>
                </a:lnTo>
                <a:close/>
              </a:path>
              <a:path w="2372995" h="248284">
                <a:moveTo>
                  <a:pt x="858871" y="232365"/>
                </a:moveTo>
                <a:lnTo>
                  <a:pt x="818861" y="232365"/>
                </a:lnTo>
                <a:lnTo>
                  <a:pt x="829469" y="232213"/>
                </a:lnTo>
                <a:lnTo>
                  <a:pt x="835857" y="231144"/>
                </a:lnTo>
                <a:lnTo>
                  <a:pt x="855523" y="193517"/>
                </a:lnTo>
                <a:lnTo>
                  <a:pt x="855538" y="174455"/>
                </a:lnTo>
                <a:lnTo>
                  <a:pt x="871946" y="174455"/>
                </a:lnTo>
                <a:lnTo>
                  <a:pt x="871923" y="193517"/>
                </a:lnTo>
                <a:lnTo>
                  <a:pt x="871721" y="208091"/>
                </a:lnTo>
                <a:lnTo>
                  <a:pt x="870151" y="217873"/>
                </a:lnTo>
                <a:lnTo>
                  <a:pt x="865889" y="225098"/>
                </a:lnTo>
                <a:lnTo>
                  <a:pt x="858871" y="232365"/>
                </a:lnTo>
                <a:close/>
              </a:path>
              <a:path w="2372995" h="248284">
                <a:moveTo>
                  <a:pt x="818861" y="247808"/>
                </a:moveTo>
                <a:lnTo>
                  <a:pt x="805107" y="247808"/>
                </a:lnTo>
                <a:lnTo>
                  <a:pt x="783632" y="240569"/>
                </a:lnTo>
                <a:lnTo>
                  <a:pt x="775428" y="234296"/>
                </a:lnTo>
                <a:lnTo>
                  <a:pt x="782908" y="221507"/>
                </a:lnTo>
                <a:lnTo>
                  <a:pt x="787493" y="224644"/>
                </a:lnTo>
                <a:lnTo>
                  <a:pt x="795697" y="228746"/>
                </a:lnTo>
                <a:lnTo>
                  <a:pt x="804142" y="231400"/>
                </a:lnTo>
                <a:lnTo>
                  <a:pt x="813311" y="232365"/>
                </a:lnTo>
                <a:lnTo>
                  <a:pt x="858871" y="232365"/>
                </a:lnTo>
                <a:lnTo>
                  <a:pt x="857589" y="233692"/>
                </a:lnTo>
                <a:lnTo>
                  <a:pt x="848908" y="241853"/>
                </a:lnTo>
                <a:lnTo>
                  <a:pt x="841980" y="246044"/>
                </a:lnTo>
                <a:lnTo>
                  <a:pt x="833175" y="247588"/>
                </a:lnTo>
                <a:lnTo>
                  <a:pt x="818861" y="247808"/>
                </a:lnTo>
                <a:close/>
              </a:path>
              <a:path w="2372995" h="248284">
                <a:moveTo>
                  <a:pt x="952716" y="195930"/>
                </a:moveTo>
                <a:lnTo>
                  <a:pt x="911937" y="180487"/>
                </a:lnTo>
                <a:lnTo>
                  <a:pt x="897459" y="136813"/>
                </a:lnTo>
                <a:lnTo>
                  <a:pt x="897459" y="120646"/>
                </a:lnTo>
                <a:lnTo>
                  <a:pt x="911937" y="76852"/>
                </a:lnTo>
                <a:lnTo>
                  <a:pt x="952716" y="61529"/>
                </a:lnTo>
                <a:lnTo>
                  <a:pt x="968147" y="61771"/>
                </a:lnTo>
                <a:lnTo>
                  <a:pt x="977539" y="63460"/>
                </a:lnTo>
                <a:lnTo>
                  <a:pt x="984713" y="68044"/>
                </a:lnTo>
                <a:lnTo>
                  <a:pt x="992545" y="76007"/>
                </a:lnTo>
                <a:lnTo>
                  <a:pt x="952716" y="76007"/>
                </a:lnTo>
                <a:lnTo>
                  <a:pt x="942093" y="76182"/>
                </a:lnTo>
                <a:lnTo>
                  <a:pt x="914269" y="108044"/>
                </a:lnTo>
                <a:lnTo>
                  <a:pt x="914120" y="120646"/>
                </a:lnTo>
                <a:lnTo>
                  <a:pt x="914120" y="136813"/>
                </a:lnTo>
                <a:lnTo>
                  <a:pt x="930575" y="176719"/>
                </a:lnTo>
                <a:lnTo>
                  <a:pt x="952716" y="181452"/>
                </a:lnTo>
                <a:lnTo>
                  <a:pt x="992545" y="181452"/>
                </a:lnTo>
                <a:lnTo>
                  <a:pt x="984713" y="189415"/>
                </a:lnTo>
                <a:lnTo>
                  <a:pt x="977539" y="194000"/>
                </a:lnTo>
                <a:lnTo>
                  <a:pt x="968147" y="195689"/>
                </a:lnTo>
                <a:lnTo>
                  <a:pt x="952716" y="195930"/>
                </a:lnTo>
                <a:close/>
              </a:path>
              <a:path w="2372995" h="248284">
                <a:moveTo>
                  <a:pt x="992545" y="181452"/>
                </a:moveTo>
                <a:lnTo>
                  <a:pt x="952716" y="181452"/>
                </a:lnTo>
                <a:lnTo>
                  <a:pt x="963338" y="181277"/>
                </a:lnTo>
                <a:lnTo>
                  <a:pt x="969832" y="180050"/>
                </a:lnTo>
                <a:lnTo>
                  <a:pt x="991311" y="136813"/>
                </a:lnTo>
                <a:lnTo>
                  <a:pt x="991311" y="120646"/>
                </a:lnTo>
                <a:lnTo>
                  <a:pt x="974856" y="80741"/>
                </a:lnTo>
                <a:lnTo>
                  <a:pt x="952716" y="76007"/>
                </a:lnTo>
                <a:lnTo>
                  <a:pt x="992545" y="76007"/>
                </a:lnTo>
                <a:lnTo>
                  <a:pt x="1007972" y="120646"/>
                </a:lnTo>
                <a:lnTo>
                  <a:pt x="1007972" y="136813"/>
                </a:lnTo>
                <a:lnTo>
                  <a:pt x="1007746" y="153376"/>
                </a:lnTo>
                <a:lnTo>
                  <a:pt x="1006162" y="163446"/>
                </a:lnTo>
                <a:lnTo>
                  <a:pt x="1001864" y="171118"/>
                </a:lnTo>
                <a:lnTo>
                  <a:pt x="993494" y="180487"/>
                </a:lnTo>
                <a:lnTo>
                  <a:pt x="992545" y="181452"/>
                </a:lnTo>
                <a:close/>
              </a:path>
              <a:path w="2372995" h="248284">
                <a:moveTo>
                  <a:pt x="1099054" y="94587"/>
                </a:moveTo>
                <a:lnTo>
                  <a:pt x="1098571" y="79385"/>
                </a:lnTo>
                <a:lnTo>
                  <a:pt x="1230800" y="77696"/>
                </a:lnTo>
                <a:lnTo>
                  <a:pt x="1231042" y="72870"/>
                </a:lnTo>
                <a:lnTo>
                  <a:pt x="1231250" y="64108"/>
                </a:lnTo>
                <a:lnTo>
                  <a:pt x="1231283" y="34504"/>
                </a:lnTo>
                <a:lnTo>
                  <a:pt x="1102191" y="34504"/>
                </a:lnTo>
                <a:lnTo>
                  <a:pt x="1102191" y="19544"/>
                </a:lnTo>
                <a:lnTo>
                  <a:pt x="1248897" y="19544"/>
                </a:lnTo>
                <a:lnTo>
                  <a:pt x="1248822" y="64108"/>
                </a:lnTo>
                <a:lnTo>
                  <a:pt x="1248643" y="69924"/>
                </a:lnTo>
                <a:lnTo>
                  <a:pt x="1247928" y="86126"/>
                </a:lnTo>
                <a:lnTo>
                  <a:pt x="1247630" y="91480"/>
                </a:lnTo>
                <a:lnTo>
                  <a:pt x="1247558" y="92415"/>
                </a:lnTo>
                <a:lnTo>
                  <a:pt x="1230076" y="92415"/>
                </a:lnTo>
                <a:lnTo>
                  <a:pt x="1099054" y="94587"/>
                </a:lnTo>
                <a:close/>
              </a:path>
              <a:path w="2372995" h="248284">
                <a:moveTo>
                  <a:pt x="1240211" y="147913"/>
                </a:moveTo>
                <a:lnTo>
                  <a:pt x="1222596" y="145982"/>
                </a:lnTo>
                <a:lnTo>
                  <a:pt x="1224159" y="137827"/>
                </a:lnTo>
                <a:lnTo>
                  <a:pt x="1225145" y="132319"/>
                </a:lnTo>
                <a:lnTo>
                  <a:pt x="1230076" y="92415"/>
                </a:lnTo>
                <a:lnTo>
                  <a:pt x="1247558" y="92415"/>
                </a:lnTo>
                <a:lnTo>
                  <a:pt x="1247242" y="96517"/>
                </a:lnTo>
                <a:lnTo>
                  <a:pt x="1245519" y="115579"/>
                </a:lnTo>
                <a:lnTo>
                  <a:pt x="1242382" y="137054"/>
                </a:lnTo>
                <a:lnTo>
                  <a:pt x="1240211" y="147913"/>
                </a:lnTo>
                <a:close/>
              </a:path>
              <a:path w="2372995" h="248284">
                <a:moveTo>
                  <a:pt x="1169753" y="174696"/>
                </a:moveTo>
                <a:lnTo>
                  <a:pt x="1152380" y="174696"/>
                </a:lnTo>
                <a:lnTo>
                  <a:pt x="1152380" y="119199"/>
                </a:lnTo>
                <a:lnTo>
                  <a:pt x="1169753" y="119199"/>
                </a:lnTo>
                <a:lnTo>
                  <a:pt x="1169753" y="174696"/>
                </a:lnTo>
                <a:close/>
              </a:path>
              <a:path w="2372995" h="248284">
                <a:moveTo>
                  <a:pt x="1278094" y="189415"/>
                </a:moveTo>
                <a:lnTo>
                  <a:pt x="1075407" y="189415"/>
                </a:lnTo>
                <a:lnTo>
                  <a:pt x="1075407" y="174696"/>
                </a:lnTo>
                <a:lnTo>
                  <a:pt x="1278094" y="174696"/>
                </a:lnTo>
                <a:lnTo>
                  <a:pt x="1278094" y="189415"/>
                </a:lnTo>
                <a:close/>
              </a:path>
              <a:path w="2372995" h="248284">
                <a:moveTo>
                  <a:pt x="1463103" y="120888"/>
                </a:moveTo>
                <a:lnTo>
                  <a:pt x="1316396" y="120888"/>
                </a:lnTo>
                <a:lnTo>
                  <a:pt x="1316396" y="20027"/>
                </a:lnTo>
                <a:lnTo>
                  <a:pt x="1460690" y="20027"/>
                </a:lnTo>
                <a:lnTo>
                  <a:pt x="1460690" y="34746"/>
                </a:lnTo>
                <a:lnTo>
                  <a:pt x="1333528" y="34746"/>
                </a:lnTo>
                <a:lnTo>
                  <a:pt x="1333528" y="106169"/>
                </a:lnTo>
                <a:lnTo>
                  <a:pt x="1463103" y="106169"/>
                </a:lnTo>
                <a:lnTo>
                  <a:pt x="1463103" y="120888"/>
                </a:lnTo>
                <a:close/>
              </a:path>
              <a:path w="2372995" h="248284">
                <a:moveTo>
                  <a:pt x="1490369" y="189415"/>
                </a:moveTo>
                <a:lnTo>
                  <a:pt x="1287682" y="189415"/>
                </a:lnTo>
                <a:lnTo>
                  <a:pt x="1287682" y="174696"/>
                </a:lnTo>
                <a:lnTo>
                  <a:pt x="1490369" y="174696"/>
                </a:lnTo>
                <a:lnTo>
                  <a:pt x="1490369" y="189415"/>
                </a:lnTo>
                <a:close/>
              </a:path>
              <a:path w="2372995" h="248284">
                <a:moveTo>
                  <a:pt x="1574212" y="135124"/>
                </a:moveTo>
                <a:lnTo>
                  <a:pt x="1565043" y="121612"/>
                </a:lnTo>
                <a:lnTo>
                  <a:pt x="1574457" y="116746"/>
                </a:lnTo>
                <a:lnTo>
                  <a:pt x="1580636" y="113453"/>
                </a:lnTo>
                <a:lnTo>
                  <a:pt x="1624884" y="85900"/>
                </a:lnTo>
                <a:lnTo>
                  <a:pt x="1645394" y="52119"/>
                </a:lnTo>
                <a:lnTo>
                  <a:pt x="1645394" y="15684"/>
                </a:lnTo>
                <a:lnTo>
                  <a:pt x="1663008" y="15684"/>
                </a:lnTo>
                <a:lnTo>
                  <a:pt x="1663008" y="52119"/>
                </a:lnTo>
                <a:lnTo>
                  <a:pt x="1665421" y="65390"/>
                </a:lnTo>
                <a:lnTo>
                  <a:pt x="1671936" y="76248"/>
                </a:lnTo>
                <a:lnTo>
                  <a:pt x="1675905" y="79626"/>
                </a:lnTo>
                <a:lnTo>
                  <a:pt x="1654080" y="79626"/>
                </a:lnTo>
                <a:lnTo>
                  <a:pt x="1619355" y="108553"/>
                </a:lnTo>
                <a:lnTo>
                  <a:pt x="1581962" y="130948"/>
                </a:lnTo>
                <a:lnTo>
                  <a:pt x="1574212" y="135124"/>
                </a:lnTo>
                <a:close/>
              </a:path>
              <a:path w="2372995" h="248284">
                <a:moveTo>
                  <a:pt x="1733707" y="134641"/>
                </a:moveTo>
                <a:lnTo>
                  <a:pt x="1698993" y="114584"/>
                </a:lnTo>
                <a:lnTo>
                  <a:pt x="1656010" y="83246"/>
                </a:lnTo>
                <a:lnTo>
                  <a:pt x="1654321" y="79626"/>
                </a:lnTo>
                <a:lnTo>
                  <a:pt x="1675905" y="79626"/>
                </a:lnTo>
                <a:lnTo>
                  <a:pt x="1683277" y="85900"/>
                </a:lnTo>
                <a:lnTo>
                  <a:pt x="1697295" y="95403"/>
                </a:lnTo>
                <a:lnTo>
                  <a:pt x="1733362" y="116507"/>
                </a:lnTo>
                <a:lnTo>
                  <a:pt x="1742635" y="121370"/>
                </a:lnTo>
                <a:lnTo>
                  <a:pt x="1733707" y="134641"/>
                </a:lnTo>
                <a:close/>
              </a:path>
              <a:path w="2372995" h="248284">
                <a:moveTo>
                  <a:pt x="1755665" y="189415"/>
                </a:moveTo>
                <a:lnTo>
                  <a:pt x="1552978" y="189415"/>
                </a:lnTo>
                <a:lnTo>
                  <a:pt x="1552978" y="174696"/>
                </a:lnTo>
                <a:lnTo>
                  <a:pt x="1755665" y="174696"/>
                </a:lnTo>
                <a:lnTo>
                  <a:pt x="1755665" y="189415"/>
                </a:lnTo>
                <a:close/>
              </a:path>
              <a:path w="2372995" h="248284">
                <a:moveTo>
                  <a:pt x="1940915" y="132470"/>
                </a:moveTo>
                <a:lnTo>
                  <a:pt x="1794932" y="132470"/>
                </a:lnTo>
                <a:lnTo>
                  <a:pt x="1794932" y="18097"/>
                </a:lnTo>
                <a:lnTo>
                  <a:pt x="1938984" y="18097"/>
                </a:lnTo>
                <a:lnTo>
                  <a:pt x="1938984" y="32574"/>
                </a:lnTo>
                <a:lnTo>
                  <a:pt x="1811581" y="32574"/>
                </a:lnTo>
                <a:lnTo>
                  <a:pt x="1811581" y="68044"/>
                </a:lnTo>
                <a:lnTo>
                  <a:pt x="1937778" y="68044"/>
                </a:lnTo>
                <a:lnTo>
                  <a:pt x="1937778" y="82522"/>
                </a:lnTo>
                <a:lnTo>
                  <a:pt x="1811581" y="82522"/>
                </a:lnTo>
                <a:lnTo>
                  <a:pt x="1811581" y="117992"/>
                </a:lnTo>
                <a:lnTo>
                  <a:pt x="1940915" y="117992"/>
                </a:lnTo>
                <a:lnTo>
                  <a:pt x="1940915" y="132470"/>
                </a:lnTo>
                <a:close/>
              </a:path>
              <a:path w="2372995" h="248284">
                <a:moveTo>
                  <a:pt x="1967940" y="189415"/>
                </a:moveTo>
                <a:lnTo>
                  <a:pt x="1765253" y="189415"/>
                </a:lnTo>
                <a:lnTo>
                  <a:pt x="1765253" y="174696"/>
                </a:lnTo>
                <a:lnTo>
                  <a:pt x="1967940" y="174696"/>
                </a:lnTo>
                <a:lnTo>
                  <a:pt x="1967940" y="189415"/>
                </a:lnTo>
                <a:close/>
              </a:path>
              <a:path w="2372995" h="248284">
                <a:moveTo>
                  <a:pt x="2161152" y="134641"/>
                </a:moveTo>
                <a:lnTo>
                  <a:pt x="2144262" y="134641"/>
                </a:lnTo>
                <a:lnTo>
                  <a:pt x="2144262" y="68527"/>
                </a:lnTo>
                <a:lnTo>
                  <a:pt x="2098899" y="68527"/>
                </a:lnTo>
                <a:lnTo>
                  <a:pt x="2098899" y="53567"/>
                </a:lnTo>
                <a:lnTo>
                  <a:pt x="2144262" y="53567"/>
                </a:lnTo>
                <a:lnTo>
                  <a:pt x="2144262" y="0"/>
                </a:lnTo>
                <a:lnTo>
                  <a:pt x="2161152" y="0"/>
                </a:lnTo>
                <a:lnTo>
                  <a:pt x="2161152" y="134641"/>
                </a:lnTo>
                <a:close/>
              </a:path>
              <a:path w="2372995" h="248284">
                <a:moveTo>
                  <a:pt x="1991764" y="120646"/>
                </a:moveTo>
                <a:lnTo>
                  <a:pt x="1991764" y="58393"/>
                </a:lnTo>
                <a:lnTo>
                  <a:pt x="2065359" y="58393"/>
                </a:lnTo>
                <a:lnTo>
                  <a:pt x="2065359" y="25577"/>
                </a:lnTo>
                <a:lnTo>
                  <a:pt x="1991764" y="25577"/>
                </a:lnTo>
                <a:lnTo>
                  <a:pt x="1991764" y="10616"/>
                </a:lnTo>
                <a:lnTo>
                  <a:pt x="2082008" y="10616"/>
                </a:lnTo>
                <a:lnTo>
                  <a:pt x="2082008" y="72870"/>
                </a:lnTo>
                <a:lnTo>
                  <a:pt x="2008413" y="72870"/>
                </a:lnTo>
                <a:lnTo>
                  <a:pt x="2008413" y="105686"/>
                </a:lnTo>
                <a:lnTo>
                  <a:pt x="2110200" y="105686"/>
                </a:lnTo>
                <a:lnTo>
                  <a:pt x="2111446" y="116544"/>
                </a:lnTo>
                <a:lnTo>
                  <a:pt x="2055015" y="120203"/>
                </a:lnTo>
                <a:lnTo>
                  <a:pt x="2048996" y="120360"/>
                </a:lnTo>
                <a:lnTo>
                  <a:pt x="1991764" y="120646"/>
                </a:lnTo>
                <a:close/>
              </a:path>
              <a:path w="2372995" h="248284">
                <a:moveTo>
                  <a:pt x="2110200" y="105686"/>
                </a:moveTo>
                <a:lnTo>
                  <a:pt x="2008413" y="105686"/>
                </a:lnTo>
                <a:lnTo>
                  <a:pt x="2051183" y="105415"/>
                </a:lnTo>
                <a:lnTo>
                  <a:pt x="2075976" y="104721"/>
                </a:lnTo>
                <a:lnTo>
                  <a:pt x="2098657" y="103032"/>
                </a:lnTo>
                <a:lnTo>
                  <a:pt x="2109757" y="101825"/>
                </a:lnTo>
                <a:lnTo>
                  <a:pt x="2110200" y="105686"/>
                </a:lnTo>
                <a:close/>
              </a:path>
              <a:path w="2372995" h="248284">
                <a:moveTo>
                  <a:pt x="2161152" y="222472"/>
                </a:moveTo>
                <a:lnTo>
                  <a:pt x="2144262" y="222472"/>
                </a:lnTo>
                <a:lnTo>
                  <a:pt x="2144262" y="162631"/>
                </a:lnTo>
                <a:lnTo>
                  <a:pt x="2019272" y="162631"/>
                </a:lnTo>
                <a:lnTo>
                  <a:pt x="2019272" y="147671"/>
                </a:lnTo>
                <a:lnTo>
                  <a:pt x="2161152" y="147671"/>
                </a:lnTo>
                <a:lnTo>
                  <a:pt x="2161152" y="222472"/>
                </a:lnTo>
                <a:close/>
              </a:path>
              <a:path w="2372995" h="248284">
                <a:moveTo>
                  <a:pt x="2372462" y="220542"/>
                </a:moveTo>
                <a:lnTo>
                  <a:pt x="2355572" y="220542"/>
                </a:lnTo>
                <a:lnTo>
                  <a:pt x="2355572" y="125472"/>
                </a:lnTo>
                <a:lnTo>
                  <a:pt x="2309484" y="125472"/>
                </a:lnTo>
                <a:lnTo>
                  <a:pt x="2309484" y="110271"/>
                </a:lnTo>
                <a:lnTo>
                  <a:pt x="2355572" y="110271"/>
                </a:lnTo>
                <a:lnTo>
                  <a:pt x="2355572" y="80350"/>
                </a:lnTo>
                <a:lnTo>
                  <a:pt x="2309484" y="80350"/>
                </a:lnTo>
                <a:lnTo>
                  <a:pt x="2309484" y="65149"/>
                </a:lnTo>
                <a:lnTo>
                  <a:pt x="2355572" y="65149"/>
                </a:lnTo>
                <a:lnTo>
                  <a:pt x="2355572" y="0"/>
                </a:lnTo>
                <a:lnTo>
                  <a:pt x="2372462" y="0"/>
                </a:lnTo>
                <a:lnTo>
                  <a:pt x="2372462" y="220542"/>
                </a:lnTo>
                <a:close/>
              </a:path>
              <a:path w="2372995" h="248284">
                <a:moveTo>
                  <a:pt x="2266534" y="33298"/>
                </a:moveTo>
                <a:lnTo>
                  <a:pt x="2249402" y="33298"/>
                </a:lnTo>
                <a:lnTo>
                  <a:pt x="2249402" y="1206"/>
                </a:lnTo>
                <a:lnTo>
                  <a:pt x="2266534" y="1206"/>
                </a:lnTo>
                <a:lnTo>
                  <a:pt x="2266534" y="33298"/>
                </a:lnTo>
                <a:close/>
              </a:path>
              <a:path w="2372995" h="248284">
                <a:moveTo>
                  <a:pt x="2317688" y="48258"/>
                </a:moveTo>
                <a:lnTo>
                  <a:pt x="2196800" y="48258"/>
                </a:lnTo>
                <a:lnTo>
                  <a:pt x="2196800" y="33298"/>
                </a:lnTo>
                <a:lnTo>
                  <a:pt x="2317688" y="33298"/>
                </a:lnTo>
                <a:lnTo>
                  <a:pt x="2317688" y="48258"/>
                </a:lnTo>
                <a:close/>
              </a:path>
              <a:path w="2372995" h="248284">
                <a:moveTo>
                  <a:pt x="2203315" y="171318"/>
                </a:moveTo>
                <a:lnTo>
                  <a:pt x="2191974" y="159977"/>
                </a:lnTo>
                <a:lnTo>
                  <a:pt x="2198827" y="153964"/>
                </a:lnTo>
                <a:lnTo>
                  <a:pt x="2203360" y="149873"/>
                </a:lnTo>
                <a:lnTo>
                  <a:pt x="2232029" y="120646"/>
                </a:lnTo>
                <a:lnTo>
                  <a:pt x="2249402" y="83005"/>
                </a:lnTo>
                <a:lnTo>
                  <a:pt x="2249402" y="48258"/>
                </a:lnTo>
                <a:lnTo>
                  <a:pt x="2266534" y="48258"/>
                </a:lnTo>
                <a:lnTo>
                  <a:pt x="2267499" y="91932"/>
                </a:lnTo>
                <a:lnTo>
                  <a:pt x="2277833" y="112201"/>
                </a:lnTo>
                <a:lnTo>
                  <a:pt x="2258089" y="112201"/>
                </a:lnTo>
                <a:lnTo>
                  <a:pt x="2229858" y="145982"/>
                </a:lnTo>
                <a:lnTo>
                  <a:pt x="2208624" y="166733"/>
                </a:lnTo>
                <a:lnTo>
                  <a:pt x="2203315" y="171318"/>
                </a:lnTo>
                <a:close/>
              </a:path>
              <a:path w="2372995" h="248284">
                <a:moveTo>
                  <a:pt x="2311174" y="167940"/>
                </a:moveTo>
                <a:lnTo>
                  <a:pt x="2280529" y="138019"/>
                </a:lnTo>
                <a:lnTo>
                  <a:pt x="2273290" y="130298"/>
                </a:lnTo>
                <a:lnTo>
                  <a:pt x="2267982" y="124748"/>
                </a:lnTo>
                <a:lnTo>
                  <a:pt x="2259295" y="114614"/>
                </a:lnTo>
                <a:lnTo>
                  <a:pt x="2258330" y="112201"/>
                </a:lnTo>
                <a:lnTo>
                  <a:pt x="2277833" y="112201"/>
                </a:lnTo>
                <a:lnTo>
                  <a:pt x="2280771" y="115579"/>
                </a:lnTo>
                <a:lnTo>
                  <a:pt x="2284980" y="120484"/>
                </a:lnTo>
                <a:lnTo>
                  <a:pt x="2288205" y="124055"/>
                </a:lnTo>
                <a:lnTo>
                  <a:pt x="2322273" y="156599"/>
                </a:lnTo>
                <a:lnTo>
                  <a:pt x="2311174" y="167940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73004" y="6571861"/>
            <a:ext cx="1657350" cy="220979"/>
          </a:xfrm>
          <a:custGeom>
            <a:avLst/>
            <a:gdLst/>
            <a:ahLst/>
            <a:cxnLst/>
            <a:rect l="l" t="t" r="r" b="b"/>
            <a:pathLst>
              <a:path w="1657350" h="220979">
                <a:moveTo>
                  <a:pt x="75283" y="114855"/>
                </a:moveTo>
                <a:lnTo>
                  <a:pt x="0" y="114855"/>
                </a:lnTo>
                <a:lnTo>
                  <a:pt x="0" y="99413"/>
                </a:lnTo>
                <a:lnTo>
                  <a:pt x="75283" y="99413"/>
                </a:lnTo>
                <a:lnTo>
                  <a:pt x="75283" y="114855"/>
                </a:lnTo>
                <a:close/>
              </a:path>
              <a:path w="1657350" h="220979">
                <a:moveTo>
                  <a:pt x="489026" y="220301"/>
                </a:moveTo>
                <a:lnTo>
                  <a:pt x="348110" y="220301"/>
                </a:lnTo>
                <a:lnTo>
                  <a:pt x="348110" y="144052"/>
                </a:lnTo>
                <a:lnTo>
                  <a:pt x="364760" y="144052"/>
                </a:lnTo>
                <a:lnTo>
                  <a:pt x="364760" y="165286"/>
                </a:lnTo>
                <a:lnTo>
                  <a:pt x="489026" y="165286"/>
                </a:lnTo>
                <a:lnTo>
                  <a:pt x="489026" y="180246"/>
                </a:lnTo>
                <a:lnTo>
                  <a:pt x="364760" y="180246"/>
                </a:lnTo>
                <a:lnTo>
                  <a:pt x="364760" y="205099"/>
                </a:lnTo>
                <a:lnTo>
                  <a:pt x="489026" y="205099"/>
                </a:lnTo>
                <a:lnTo>
                  <a:pt x="489026" y="220301"/>
                </a:lnTo>
                <a:close/>
              </a:path>
              <a:path w="1657350" h="220979">
                <a:moveTo>
                  <a:pt x="489026" y="165286"/>
                </a:moveTo>
                <a:lnTo>
                  <a:pt x="472377" y="165286"/>
                </a:lnTo>
                <a:lnTo>
                  <a:pt x="472377" y="144052"/>
                </a:lnTo>
                <a:lnTo>
                  <a:pt x="489026" y="144052"/>
                </a:lnTo>
                <a:lnTo>
                  <a:pt x="489026" y="165286"/>
                </a:lnTo>
                <a:close/>
              </a:path>
              <a:path w="1657350" h="220979">
                <a:moveTo>
                  <a:pt x="489026" y="205099"/>
                </a:moveTo>
                <a:lnTo>
                  <a:pt x="472377" y="205099"/>
                </a:lnTo>
                <a:lnTo>
                  <a:pt x="472377" y="180246"/>
                </a:lnTo>
                <a:lnTo>
                  <a:pt x="489026" y="180246"/>
                </a:lnTo>
                <a:lnTo>
                  <a:pt x="489026" y="205099"/>
                </a:lnTo>
                <a:close/>
              </a:path>
              <a:path w="1657350" h="220979">
                <a:moveTo>
                  <a:pt x="449937" y="132711"/>
                </a:moveTo>
                <a:lnTo>
                  <a:pt x="433287" y="132711"/>
                </a:lnTo>
                <a:lnTo>
                  <a:pt x="433287" y="122094"/>
                </a:lnTo>
                <a:lnTo>
                  <a:pt x="392991" y="122094"/>
                </a:lnTo>
                <a:lnTo>
                  <a:pt x="392991" y="107858"/>
                </a:lnTo>
                <a:lnTo>
                  <a:pt x="433287" y="107858"/>
                </a:lnTo>
                <a:lnTo>
                  <a:pt x="433287" y="2895"/>
                </a:lnTo>
                <a:lnTo>
                  <a:pt x="449937" y="2895"/>
                </a:lnTo>
                <a:lnTo>
                  <a:pt x="449937" y="132711"/>
                </a:lnTo>
                <a:close/>
              </a:path>
              <a:path w="1657350" h="220979">
                <a:moveTo>
                  <a:pt x="367897" y="72146"/>
                </a:moveTo>
                <a:lnTo>
                  <a:pt x="350523" y="72146"/>
                </a:lnTo>
                <a:lnTo>
                  <a:pt x="333633" y="68044"/>
                </a:lnTo>
                <a:lnTo>
                  <a:pt x="320120" y="60323"/>
                </a:lnTo>
                <a:lnTo>
                  <a:pt x="311916" y="48982"/>
                </a:lnTo>
                <a:lnTo>
                  <a:pt x="311916" y="27748"/>
                </a:lnTo>
                <a:lnTo>
                  <a:pt x="320120" y="16407"/>
                </a:lnTo>
                <a:lnTo>
                  <a:pt x="333633" y="8686"/>
                </a:lnTo>
                <a:lnTo>
                  <a:pt x="350523" y="4584"/>
                </a:lnTo>
                <a:lnTo>
                  <a:pt x="367897" y="4584"/>
                </a:lnTo>
                <a:lnTo>
                  <a:pt x="384787" y="8686"/>
                </a:lnTo>
                <a:lnTo>
                  <a:pt x="398300" y="16407"/>
                </a:lnTo>
                <a:lnTo>
                  <a:pt x="399871" y="18579"/>
                </a:lnTo>
                <a:lnTo>
                  <a:pt x="353902" y="18579"/>
                </a:lnTo>
                <a:lnTo>
                  <a:pt x="342802" y="20751"/>
                </a:lnTo>
                <a:lnTo>
                  <a:pt x="333633" y="25094"/>
                </a:lnTo>
                <a:lnTo>
                  <a:pt x="327842" y="31850"/>
                </a:lnTo>
                <a:lnTo>
                  <a:pt x="327842" y="44880"/>
                </a:lnTo>
                <a:lnTo>
                  <a:pt x="333633" y="51636"/>
                </a:lnTo>
                <a:lnTo>
                  <a:pt x="342802" y="55980"/>
                </a:lnTo>
                <a:lnTo>
                  <a:pt x="353902" y="58151"/>
                </a:lnTo>
                <a:lnTo>
                  <a:pt x="399871" y="58151"/>
                </a:lnTo>
                <a:lnTo>
                  <a:pt x="398300" y="60323"/>
                </a:lnTo>
                <a:lnTo>
                  <a:pt x="384787" y="68044"/>
                </a:lnTo>
                <a:lnTo>
                  <a:pt x="367897" y="72146"/>
                </a:lnTo>
                <a:close/>
              </a:path>
              <a:path w="1657350" h="220979">
                <a:moveTo>
                  <a:pt x="399871" y="58151"/>
                </a:moveTo>
                <a:lnTo>
                  <a:pt x="364518" y="58151"/>
                </a:lnTo>
                <a:lnTo>
                  <a:pt x="375618" y="55980"/>
                </a:lnTo>
                <a:lnTo>
                  <a:pt x="384787" y="51636"/>
                </a:lnTo>
                <a:lnTo>
                  <a:pt x="390578" y="44880"/>
                </a:lnTo>
                <a:lnTo>
                  <a:pt x="390578" y="31850"/>
                </a:lnTo>
                <a:lnTo>
                  <a:pt x="384787" y="25094"/>
                </a:lnTo>
                <a:lnTo>
                  <a:pt x="375618" y="20751"/>
                </a:lnTo>
                <a:lnTo>
                  <a:pt x="364518" y="18579"/>
                </a:lnTo>
                <a:lnTo>
                  <a:pt x="399871" y="18579"/>
                </a:lnTo>
                <a:lnTo>
                  <a:pt x="406504" y="27748"/>
                </a:lnTo>
                <a:lnTo>
                  <a:pt x="406504" y="48982"/>
                </a:lnTo>
                <a:lnTo>
                  <a:pt x="399871" y="58151"/>
                </a:lnTo>
                <a:close/>
              </a:path>
              <a:path w="1657350" h="220979">
                <a:moveTo>
                  <a:pt x="300093" y="98930"/>
                </a:moveTo>
                <a:lnTo>
                  <a:pt x="300093" y="84452"/>
                </a:lnTo>
                <a:lnTo>
                  <a:pt x="321508" y="84407"/>
                </a:lnTo>
                <a:lnTo>
                  <a:pt x="356842" y="83698"/>
                </a:lnTo>
                <a:lnTo>
                  <a:pt x="385164" y="82492"/>
                </a:lnTo>
                <a:lnTo>
                  <a:pt x="390075" y="82175"/>
                </a:lnTo>
                <a:lnTo>
                  <a:pt x="417362" y="80109"/>
                </a:lnTo>
                <a:lnTo>
                  <a:pt x="418327" y="94104"/>
                </a:lnTo>
                <a:lnTo>
                  <a:pt x="407469" y="95311"/>
                </a:lnTo>
                <a:lnTo>
                  <a:pt x="381786" y="96985"/>
                </a:lnTo>
                <a:lnTo>
                  <a:pt x="366690" y="97724"/>
                </a:lnTo>
                <a:lnTo>
                  <a:pt x="366690" y="98206"/>
                </a:lnTo>
                <a:lnTo>
                  <a:pt x="349558" y="98206"/>
                </a:lnTo>
                <a:lnTo>
                  <a:pt x="326726" y="98840"/>
                </a:lnTo>
                <a:lnTo>
                  <a:pt x="300093" y="98930"/>
                </a:lnTo>
                <a:close/>
              </a:path>
              <a:path w="1657350" h="220979">
                <a:moveTo>
                  <a:pt x="366690" y="132470"/>
                </a:moveTo>
                <a:lnTo>
                  <a:pt x="349558" y="132470"/>
                </a:lnTo>
                <a:lnTo>
                  <a:pt x="349558" y="98206"/>
                </a:lnTo>
                <a:lnTo>
                  <a:pt x="366690" y="98206"/>
                </a:lnTo>
                <a:lnTo>
                  <a:pt x="366690" y="132470"/>
                </a:lnTo>
                <a:close/>
              </a:path>
              <a:path w="1657350" h="220979">
                <a:moveTo>
                  <a:pt x="489026" y="132952"/>
                </a:moveTo>
                <a:lnTo>
                  <a:pt x="472377" y="132952"/>
                </a:lnTo>
                <a:lnTo>
                  <a:pt x="472377" y="0"/>
                </a:lnTo>
                <a:lnTo>
                  <a:pt x="489026" y="0"/>
                </a:lnTo>
                <a:lnTo>
                  <a:pt x="489026" y="132952"/>
                </a:lnTo>
                <a:close/>
              </a:path>
              <a:path w="1657350" h="220979">
                <a:moveTo>
                  <a:pt x="717405" y="209684"/>
                </a:moveTo>
                <a:lnTo>
                  <a:pt x="700514" y="209684"/>
                </a:lnTo>
                <a:lnTo>
                  <a:pt x="700514" y="96276"/>
                </a:lnTo>
                <a:lnTo>
                  <a:pt x="669870" y="96276"/>
                </a:lnTo>
                <a:lnTo>
                  <a:pt x="669870" y="80833"/>
                </a:lnTo>
                <a:lnTo>
                  <a:pt x="700514" y="80833"/>
                </a:lnTo>
                <a:lnTo>
                  <a:pt x="700514" y="4584"/>
                </a:lnTo>
                <a:lnTo>
                  <a:pt x="717405" y="4584"/>
                </a:lnTo>
                <a:lnTo>
                  <a:pt x="717405" y="209684"/>
                </a:lnTo>
                <a:close/>
              </a:path>
              <a:path w="1657350" h="220979">
                <a:moveTo>
                  <a:pt x="678315" y="36917"/>
                </a:moveTo>
                <a:lnTo>
                  <a:pt x="567320" y="36917"/>
                </a:lnTo>
                <a:lnTo>
                  <a:pt x="567320" y="22199"/>
                </a:lnTo>
                <a:lnTo>
                  <a:pt x="678315" y="22199"/>
                </a:lnTo>
                <a:lnTo>
                  <a:pt x="678315" y="36917"/>
                </a:lnTo>
                <a:close/>
              </a:path>
              <a:path w="1657350" h="220979">
                <a:moveTo>
                  <a:pt x="605685" y="145258"/>
                </a:moveTo>
                <a:lnTo>
                  <a:pt x="589277" y="145258"/>
                </a:lnTo>
                <a:lnTo>
                  <a:pt x="589277" y="36917"/>
                </a:lnTo>
                <a:lnTo>
                  <a:pt x="605685" y="36917"/>
                </a:lnTo>
                <a:lnTo>
                  <a:pt x="605685" y="145258"/>
                </a:lnTo>
                <a:close/>
              </a:path>
              <a:path w="1657350" h="220979">
                <a:moveTo>
                  <a:pt x="616544" y="159977"/>
                </a:moveTo>
                <a:lnTo>
                  <a:pt x="567078" y="159977"/>
                </a:lnTo>
                <a:lnTo>
                  <a:pt x="567078" y="145258"/>
                </a:lnTo>
                <a:lnTo>
                  <a:pt x="633434" y="145258"/>
                </a:lnTo>
                <a:lnTo>
                  <a:pt x="639467" y="145017"/>
                </a:lnTo>
                <a:lnTo>
                  <a:pt x="639467" y="36917"/>
                </a:lnTo>
                <a:lnTo>
                  <a:pt x="655875" y="36917"/>
                </a:lnTo>
                <a:lnTo>
                  <a:pt x="655875" y="144535"/>
                </a:lnTo>
                <a:lnTo>
                  <a:pt x="682928" y="144535"/>
                </a:lnTo>
                <a:lnTo>
                  <a:pt x="640890" y="159621"/>
                </a:lnTo>
                <a:lnTo>
                  <a:pt x="626725" y="159964"/>
                </a:lnTo>
                <a:lnTo>
                  <a:pt x="616544" y="159977"/>
                </a:lnTo>
                <a:close/>
              </a:path>
              <a:path w="1657350" h="220979">
                <a:moveTo>
                  <a:pt x="682928" y="144535"/>
                </a:moveTo>
                <a:lnTo>
                  <a:pt x="655875" y="144535"/>
                </a:lnTo>
                <a:lnTo>
                  <a:pt x="662872" y="144052"/>
                </a:lnTo>
                <a:lnTo>
                  <a:pt x="676385" y="142846"/>
                </a:lnTo>
                <a:lnTo>
                  <a:pt x="682658" y="141880"/>
                </a:lnTo>
                <a:lnTo>
                  <a:pt x="682928" y="144535"/>
                </a:lnTo>
                <a:close/>
              </a:path>
              <a:path w="1657350" h="220979">
                <a:moveTo>
                  <a:pt x="758425" y="220542"/>
                </a:moveTo>
                <a:lnTo>
                  <a:pt x="741534" y="220542"/>
                </a:lnTo>
                <a:lnTo>
                  <a:pt x="741534" y="0"/>
                </a:lnTo>
                <a:lnTo>
                  <a:pt x="758425" y="0"/>
                </a:lnTo>
                <a:lnTo>
                  <a:pt x="758425" y="220542"/>
                </a:lnTo>
                <a:close/>
              </a:path>
              <a:path w="1657350" h="220979">
                <a:moveTo>
                  <a:pt x="960083" y="220542"/>
                </a:moveTo>
                <a:lnTo>
                  <a:pt x="942951" y="220542"/>
                </a:lnTo>
                <a:lnTo>
                  <a:pt x="942951" y="0"/>
                </a:lnTo>
                <a:lnTo>
                  <a:pt x="960083" y="0"/>
                </a:lnTo>
                <a:lnTo>
                  <a:pt x="960083" y="220542"/>
                </a:lnTo>
                <a:close/>
              </a:path>
              <a:path w="1657350" h="220979">
                <a:moveTo>
                  <a:pt x="844744" y="166492"/>
                </a:moveTo>
                <a:lnTo>
                  <a:pt x="804569" y="149602"/>
                </a:lnTo>
                <a:lnTo>
                  <a:pt x="790212" y="102308"/>
                </a:lnTo>
                <a:lnTo>
                  <a:pt x="790212" y="79385"/>
                </a:lnTo>
                <a:lnTo>
                  <a:pt x="804569" y="32212"/>
                </a:lnTo>
                <a:lnTo>
                  <a:pt x="844744" y="15442"/>
                </a:lnTo>
                <a:lnTo>
                  <a:pt x="859895" y="15706"/>
                </a:lnTo>
                <a:lnTo>
                  <a:pt x="869130" y="17554"/>
                </a:lnTo>
                <a:lnTo>
                  <a:pt x="876216" y="22568"/>
                </a:lnTo>
                <a:lnTo>
                  <a:pt x="884059" y="31368"/>
                </a:lnTo>
                <a:lnTo>
                  <a:pt x="836299" y="31368"/>
                </a:lnTo>
                <a:lnTo>
                  <a:pt x="822304" y="37159"/>
                </a:lnTo>
                <a:lnTo>
                  <a:pt x="812411" y="49465"/>
                </a:lnTo>
                <a:lnTo>
                  <a:pt x="806861" y="68768"/>
                </a:lnTo>
                <a:lnTo>
                  <a:pt x="806861" y="113166"/>
                </a:lnTo>
                <a:lnTo>
                  <a:pt x="812411" y="132711"/>
                </a:lnTo>
                <a:lnTo>
                  <a:pt x="822304" y="145017"/>
                </a:lnTo>
                <a:lnTo>
                  <a:pt x="836299" y="150808"/>
                </a:lnTo>
                <a:lnTo>
                  <a:pt x="883844" y="150808"/>
                </a:lnTo>
                <a:lnTo>
                  <a:pt x="876216" y="159367"/>
                </a:lnTo>
                <a:lnTo>
                  <a:pt x="869130" y="164381"/>
                </a:lnTo>
                <a:lnTo>
                  <a:pt x="859895" y="166228"/>
                </a:lnTo>
                <a:lnTo>
                  <a:pt x="844744" y="166492"/>
                </a:lnTo>
                <a:close/>
              </a:path>
              <a:path w="1657350" h="220979">
                <a:moveTo>
                  <a:pt x="883844" y="150808"/>
                </a:moveTo>
                <a:lnTo>
                  <a:pt x="853190" y="150808"/>
                </a:lnTo>
                <a:lnTo>
                  <a:pt x="867185" y="145017"/>
                </a:lnTo>
                <a:lnTo>
                  <a:pt x="877078" y="132711"/>
                </a:lnTo>
                <a:lnTo>
                  <a:pt x="882627" y="113166"/>
                </a:lnTo>
                <a:lnTo>
                  <a:pt x="882627" y="68768"/>
                </a:lnTo>
                <a:lnTo>
                  <a:pt x="877078" y="49465"/>
                </a:lnTo>
                <a:lnTo>
                  <a:pt x="867185" y="37159"/>
                </a:lnTo>
                <a:lnTo>
                  <a:pt x="853190" y="31368"/>
                </a:lnTo>
                <a:lnTo>
                  <a:pt x="884059" y="31368"/>
                </a:lnTo>
                <a:lnTo>
                  <a:pt x="899140" y="68768"/>
                </a:lnTo>
                <a:lnTo>
                  <a:pt x="899277" y="102308"/>
                </a:lnTo>
                <a:lnTo>
                  <a:pt x="899052" y="120149"/>
                </a:lnTo>
                <a:lnTo>
                  <a:pt x="897482" y="131022"/>
                </a:lnTo>
                <a:lnTo>
                  <a:pt x="893220" y="139362"/>
                </a:lnTo>
                <a:lnTo>
                  <a:pt x="884920" y="149602"/>
                </a:lnTo>
                <a:lnTo>
                  <a:pt x="883844" y="150808"/>
                </a:lnTo>
                <a:close/>
              </a:path>
              <a:path w="1657350" h="220979">
                <a:moveTo>
                  <a:pt x="1122169" y="35228"/>
                </a:moveTo>
                <a:lnTo>
                  <a:pt x="1004417" y="35228"/>
                </a:lnTo>
                <a:lnTo>
                  <a:pt x="1004417" y="20268"/>
                </a:lnTo>
                <a:lnTo>
                  <a:pt x="1122169" y="20268"/>
                </a:lnTo>
                <a:lnTo>
                  <a:pt x="1122169" y="35228"/>
                </a:lnTo>
                <a:close/>
              </a:path>
              <a:path w="1657350" h="220979">
                <a:moveTo>
                  <a:pt x="1009002" y="166975"/>
                </a:moveTo>
                <a:lnTo>
                  <a:pt x="997661" y="155634"/>
                </a:lnTo>
                <a:lnTo>
                  <a:pt x="1004513" y="149621"/>
                </a:lnTo>
                <a:lnTo>
                  <a:pt x="1009047" y="145530"/>
                </a:lnTo>
                <a:lnTo>
                  <a:pt x="1037716" y="116303"/>
                </a:lnTo>
                <a:lnTo>
                  <a:pt x="1055089" y="78661"/>
                </a:lnTo>
                <a:lnTo>
                  <a:pt x="1055089" y="35228"/>
                </a:lnTo>
                <a:lnTo>
                  <a:pt x="1072221" y="35228"/>
                </a:lnTo>
                <a:lnTo>
                  <a:pt x="1072336" y="78661"/>
                </a:lnTo>
                <a:lnTo>
                  <a:pt x="1083520" y="107858"/>
                </a:lnTo>
                <a:lnTo>
                  <a:pt x="1063776" y="107858"/>
                </a:lnTo>
                <a:lnTo>
                  <a:pt x="1035544" y="141639"/>
                </a:lnTo>
                <a:lnTo>
                  <a:pt x="1014310" y="162390"/>
                </a:lnTo>
                <a:lnTo>
                  <a:pt x="1009002" y="166975"/>
                </a:lnTo>
                <a:close/>
              </a:path>
              <a:path w="1657350" h="220979">
                <a:moveTo>
                  <a:pt x="1116860" y="163597"/>
                </a:moveTo>
                <a:lnTo>
                  <a:pt x="1086216" y="133676"/>
                </a:lnTo>
                <a:lnTo>
                  <a:pt x="1078977" y="125955"/>
                </a:lnTo>
                <a:lnTo>
                  <a:pt x="1073669" y="120405"/>
                </a:lnTo>
                <a:lnTo>
                  <a:pt x="1064982" y="110271"/>
                </a:lnTo>
                <a:lnTo>
                  <a:pt x="1064017" y="107858"/>
                </a:lnTo>
                <a:lnTo>
                  <a:pt x="1083520" y="107858"/>
                </a:lnTo>
                <a:lnTo>
                  <a:pt x="1086457" y="111236"/>
                </a:lnTo>
                <a:lnTo>
                  <a:pt x="1090667" y="116141"/>
                </a:lnTo>
                <a:lnTo>
                  <a:pt x="1093892" y="119711"/>
                </a:lnTo>
                <a:lnTo>
                  <a:pt x="1127960" y="152256"/>
                </a:lnTo>
                <a:lnTo>
                  <a:pt x="1116860" y="163597"/>
                </a:lnTo>
                <a:close/>
              </a:path>
              <a:path w="1657350" h="220979">
                <a:moveTo>
                  <a:pt x="1175012" y="220542"/>
                </a:moveTo>
                <a:lnTo>
                  <a:pt x="1157880" y="220542"/>
                </a:lnTo>
                <a:lnTo>
                  <a:pt x="1157880" y="0"/>
                </a:lnTo>
                <a:lnTo>
                  <a:pt x="1175012" y="0"/>
                </a:lnTo>
                <a:lnTo>
                  <a:pt x="1175012" y="220542"/>
                </a:lnTo>
                <a:close/>
              </a:path>
              <a:path w="1657350" h="220979">
                <a:moveTo>
                  <a:pt x="1437654" y="220542"/>
                </a:moveTo>
                <a:lnTo>
                  <a:pt x="1420522" y="220542"/>
                </a:lnTo>
                <a:lnTo>
                  <a:pt x="1420522" y="0"/>
                </a:lnTo>
                <a:lnTo>
                  <a:pt x="1437654" y="0"/>
                </a:lnTo>
                <a:lnTo>
                  <a:pt x="1437654" y="220542"/>
                </a:lnTo>
                <a:close/>
              </a:path>
              <a:path w="1657350" h="220979">
                <a:moveTo>
                  <a:pt x="1268990" y="165768"/>
                </a:moveTo>
                <a:lnTo>
                  <a:pt x="1257649" y="153945"/>
                </a:lnTo>
                <a:lnTo>
                  <a:pt x="1264866" y="147579"/>
                </a:lnTo>
                <a:lnTo>
                  <a:pt x="1269457" y="143449"/>
                </a:lnTo>
                <a:lnTo>
                  <a:pt x="1298186" y="114373"/>
                </a:lnTo>
                <a:lnTo>
                  <a:pt x="1303977" y="107858"/>
                </a:lnTo>
                <a:lnTo>
                  <a:pt x="1310734" y="97241"/>
                </a:lnTo>
                <a:lnTo>
                  <a:pt x="1314594" y="86865"/>
                </a:lnTo>
                <a:lnTo>
                  <a:pt x="1315801" y="75766"/>
                </a:lnTo>
                <a:lnTo>
                  <a:pt x="1315801" y="15925"/>
                </a:lnTo>
                <a:lnTo>
                  <a:pt x="1333415" y="15925"/>
                </a:lnTo>
                <a:lnTo>
                  <a:pt x="1333415" y="74318"/>
                </a:lnTo>
                <a:lnTo>
                  <a:pt x="1334380" y="84694"/>
                </a:lnTo>
                <a:lnTo>
                  <a:pt x="1337276" y="94104"/>
                </a:lnTo>
                <a:lnTo>
                  <a:pt x="1343067" y="103273"/>
                </a:lnTo>
                <a:lnTo>
                  <a:pt x="1344955" y="105445"/>
                </a:lnTo>
                <a:lnTo>
                  <a:pt x="1324729" y="105445"/>
                </a:lnTo>
                <a:lnTo>
                  <a:pt x="1295532" y="140433"/>
                </a:lnTo>
                <a:lnTo>
                  <a:pt x="1274298" y="161184"/>
                </a:lnTo>
                <a:lnTo>
                  <a:pt x="1268990" y="165768"/>
                </a:lnTo>
                <a:close/>
              </a:path>
              <a:path w="1657350" h="220979">
                <a:moveTo>
                  <a:pt x="1378779" y="162390"/>
                </a:moveTo>
                <a:lnTo>
                  <a:pt x="1347652" y="131987"/>
                </a:lnTo>
                <a:lnTo>
                  <a:pt x="1340413" y="124266"/>
                </a:lnTo>
                <a:lnTo>
                  <a:pt x="1334863" y="118475"/>
                </a:lnTo>
                <a:lnTo>
                  <a:pt x="1325935" y="107858"/>
                </a:lnTo>
                <a:lnTo>
                  <a:pt x="1324970" y="105445"/>
                </a:lnTo>
                <a:lnTo>
                  <a:pt x="1344955" y="105445"/>
                </a:lnTo>
                <a:lnTo>
                  <a:pt x="1352242" y="113871"/>
                </a:lnTo>
                <a:lnTo>
                  <a:pt x="1355539" y="117540"/>
                </a:lnTo>
                <a:lnTo>
                  <a:pt x="1389878" y="150808"/>
                </a:lnTo>
                <a:lnTo>
                  <a:pt x="1378779" y="162390"/>
                </a:lnTo>
                <a:close/>
              </a:path>
              <a:path w="1657350" h="220979">
                <a:moveTo>
                  <a:pt x="1542071" y="121129"/>
                </a:moveTo>
                <a:lnTo>
                  <a:pt x="1517459" y="121129"/>
                </a:lnTo>
                <a:lnTo>
                  <a:pt x="1497432" y="112684"/>
                </a:lnTo>
                <a:lnTo>
                  <a:pt x="1483195" y="98930"/>
                </a:lnTo>
                <a:lnTo>
                  <a:pt x="1475715" y="81557"/>
                </a:lnTo>
                <a:lnTo>
                  <a:pt x="1475715" y="49223"/>
                </a:lnTo>
                <a:lnTo>
                  <a:pt x="1483195" y="31850"/>
                </a:lnTo>
                <a:lnTo>
                  <a:pt x="1497432" y="18097"/>
                </a:lnTo>
                <a:lnTo>
                  <a:pt x="1517459" y="9651"/>
                </a:lnTo>
                <a:lnTo>
                  <a:pt x="1542071" y="9651"/>
                </a:lnTo>
                <a:lnTo>
                  <a:pt x="1562099" y="18097"/>
                </a:lnTo>
                <a:lnTo>
                  <a:pt x="1569092" y="24853"/>
                </a:lnTo>
                <a:lnTo>
                  <a:pt x="1521320" y="24853"/>
                </a:lnTo>
                <a:lnTo>
                  <a:pt x="1507566" y="30644"/>
                </a:lnTo>
                <a:lnTo>
                  <a:pt x="1497673" y="40296"/>
                </a:lnTo>
                <a:lnTo>
                  <a:pt x="1492123" y="52843"/>
                </a:lnTo>
                <a:lnTo>
                  <a:pt x="1492123" y="77937"/>
                </a:lnTo>
                <a:lnTo>
                  <a:pt x="1497673" y="90485"/>
                </a:lnTo>
                <a:lnTo>
                  <a:pt x="1507566" y="100136"/>
                </a:lnTo>
                <a:lnTo>
                  <a:pt x="1521320" y="105928"/>
                </a:lnTo>
                <a:lnTo>
                  <a:pt x="1569092" y="105928"/>
                </a:lnTo>
                <a:lnTo>
                  <a:pt x="1562099" y="112684"/>
                </a:lnTo>
                <a:lnTo>
                  <a:pt x="1542071" y="121129"/>
                </a:lnTo>
                <a:close/>
              </a:path>
              <a:path w="1657350" h="220979">
                <a:moveTo>
                  <a:pt x="1569092" y="105928"/>
                </a:moveTo>
                <a:lnTo>
                  <a:pt x="1538210" y="105928"/>
                </a:lnTo>
                <a:lnTo>
                  <a:pt x="1551964" y="100136"/>
                </a:lnTo>
                <a:lnTo>
                  <a:pt x="1561857" y="90485"/>
                </a:lnTo>
                <a:lnTo>
                  <a:pt x="1567407" y="77937"/>
                </a:lnTo>
                <a:lnTo>
                  <a:pt x="1567407" y="52843"/>
                </a:lnTo>
                <a:lnTo>
                  <a:pt x="1561857" y="40296"/>
                </a:lnTo>
                <a:lnTo>
                  <a:pt x="1551964" y="30644"/>
                </a:lnTo>
                <a:lnTo>
                  <a:pt x="1538210" y="24853"/>
                </a:lnTo>
                <a:lnTo>
                  <a:pt x="1569092" y="24853"/>
                </a:lnTo>
                <a:lnTo>
                  <a:pt x="1576335" y="31850"/>
                </a:lnTo>
                <a:lnTo>
                  <a:pt x="1583815" y="49223"/>
                </a:lnTo>
                <a:lnTo>
                  <a:pt x="1583815" y="81557"/>
                </a:lnTo>
                <a:lnTo>
                  <a:pt x="1576335" y="98930"/>
                </a:lnTo>
                <a:lnTo>
                  <a:pt x="1569092" y="105928"/>
                </a:lnTo>
                <a:close/>
              </a:path>
              <a:path w="1657350" h="220979">
                <a:moveTo>
                  <a:pt x="1651377" y="157806"/>
                </a:moveTo>
                <a:lnTo>
                  <a:pt x="1634728" y="157806"/>
                </a:lnTo>
                <a:lnTo>
                  <a:pt x="1634728" y="98930"/>
                </a:lnTo>
                <a:lnTo>
                  <a:pt x="1595156" y="98930"/>
                </a:lnTo>
                <a:lnTo>
                  <a:pt x="1595156" y="84211"/>
                </a:lnTo>
                <a:lnTo>
                  <a:pt x="1634728" y="84211"/>
                </a:lnTo>
                <a:lnTo>
                  <a:pt x="1634728" y="46328"/>
                </a:lnTo>
                <a:lnTo>
                  <a:pt x="1595156" y="46328"/>
                </a:lnTo>
                <a:lnTo>
                  <a:pt x="1595156" y="31609"/>
                </a:lnTo>
                <a:lnTo>
                  <a:pt x="1634728" y="31609"/>
                </a:lnTo>
                <a:lnTo>
                  <a:pt x="1634728" y="0"/>
                </a:lnTo>
                <a:lnTo>
                  <a:pt x="1651377" y="0"/>
                </a:lnTo>
                <a:lnTo>
                  <a:pt x="1651377" y="157806"/>
                </a:lnTo>
                <a:close/>
              </a:path>
              <a:path w="1657350" h="220979">
                <a:moveTo>
                  <a:pt x="1656927" y="217888"/>
                </a:moveTo>
                <a:lnTo>
                  <a:pt x="1516253" y="217888"/>
                </a:lnTo>
                <a:lnTo>
                  <a:pt x="1516253" y="145741"/>
                </a:lnTo>
                <a:lnTo>
                  <a:pt x="1533385" y="145741"/>
                </a:lnTo>
                <a:lnTo>
                  <a:pt x="1533385" y="202928"/>
                </a:lnTo>
                <a:lnTo>
                  <a:pt x="1656927" y="202928"/>
                </a:lnTo>
                <a:lnTo>
                  <a:pt x="1656927" y="217888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80314" y="6571864"/>
            <a:ext cx="1812289" cy="226695"/>
          </a:xfrm>
          <a:custGeom>
            <a:avLst/>
            <a:gdLst/>
            <a:ahLst/>
            <a:cxnLst/>
            <a:rect l="l" t="t" r="r" b="b"/>
            <a:pathLst>
              <a:path w="1812290" h="226695">
                <a:moveTo>
                  <a:pt x="75283" y="114855"/>
                </a:moveTo>
                <a:lnTo>
                  <a:pt x="0" y="114855"/>
                </a:lnTo>
                <a:lnTo>
                  <a:pt x="0" y="99413"/>
                </a:lnTo>
                <a:lnTo>
                  <a:pt x="75283" y="99413"/>
                </a:lnTo>
                <a:lnTo>
                  <a:pt x="75283" y="114855"/>
                </a:lnTo>
                <a:close/>
              </a:path>
              <a:path w="1812290" h="226695">
                <a:moveTo>
                  <a:pt x="409399" y="226333"/>
                </a:moveTo>
                <a:lnTo>
                  <a:pt x="354143" y="209925"/>
                </a:lnTo>
                <a:lnTo>
                  <a:pt x="343767" y="194482"/>
                </a:lnTo>
                <a:lnTo>
                  <a:pt x="343767" y="166251"/>
                </a:lnTo>
                <a:lnTo>
                  <a:pt x="371999" y="140191"/>
                </a:lnTo>
                <a:lnTo>
                  <a:pt x="409399" y="134642"/>
                </a:lnTo>
                <a:lnTo>
                  <a:pt x="417398" y="134687"/>
                </a:lnTo>
                <a:lnTo>
                  <a:pt x="422716" y="135003"/>
                </a:lnTo>
                <a:lnTo>
                  <a:pt x="427739" y="135863"/>
                </a:lnTo>
                <a:lnTo>
                  <a:pt x="446800" y="140433"/>
                </a:lnTo>
                <a:lnTo>
                  <a:pt x="461409" y="149119"/>
                </a:lnTo>
                <a:lnTo>
                  <a:pt x="399747" y="149119"/>
                </a:lnTo>
                <a:lnTo>
                  <a:pt x="381892" y="152980"/>
                </a:lnTo>
                <a:lnTo>
                  <a:pt x="368379" y="159977"/>
                </a:lnTo>
                <a:lnTo>
                  <a:pt x="360175" y="170112"/>
                </a:lnTo>
                <a:lnTo>
                  <a:pt x="360175" y="190863"/>
                </a:lnTo>
                <a:lnTo>
                  <a:pt x="368379" y="200997"/>
                </a:lnTo>
                <a:lnTo>
                  <a:pt x="381892" y="207995"/>
                </a:lnTo>
                <a:lnTo>
                  <a:pt x="399747" y="211856"/>
                </a:lnTo>
                <a:lnTo>
                  <a:pt x="461409" y="211856"/>
                </a:lnTo>
                <a:lnTo>
                  <a:pt x="446800" y="220542"/>
                </a:lnTo>
                <a:lnTo>
                  <a:pt x="427739" y="225112"/>
                </a:lnTo>
                <a:lnTo>
                  <a:pt x="422716" y="225971"/>
                </a:lnTo>
                <a:lnTo>
                  <a:pt x="417398" y="226288"/>
                </a:lnTo>
                <a:lnTo>
                  <a:pt x="409399" y="226333"/>
                </a:lnTo>
                <a:close/>
              </a:path>
              <a:path w="1812290" h="226695">
                <a:moveTo>
                  <a:pt x="461409" y="211856"/>
                </a:moveTo>
                <a:lnTo>
                  <a:pt x="419051" y="211856"/>
                </a:lnTo>
                <a:lnTo>
                  <a:pt x="436907" y="207995"/>
                </a:lnTo>
                <a:lnTo>
                  <a:pt x="450419" y="200997"/>
                </a:lnTo>
                <a:lnTo>
                  <a:pt x="458623" y="190863"/>
                </a:lnTo>
                <a:lnTo>
                  <a:pt x="458623" y="170112"/>
                </a:lnTo>
                <a:lnTo>
                  <a:pt x="450419" y="159977"/>
                </a:lnTo>
                <a:lnTo>
                  <a:pt x="436907" y="152980"/>
                </a:lnTo>
                <a:lnTo>
                  <a:pt x="419051" y="149119"/>
                </a:lnTo>
                <a:lnTo>
                  <a:pt x="461409" y="149119"/>
                </a:lnTo>
                <a:lnTo>
                  <a:pt x="464655" y="151050"/>
                </a:lnTo>
                <a:lnTo>
                  <a:pt x="475031" y="166492"/>
                </a:lnTo>
                <a:lnTo>
                  <a:pt x="475031" y="194482"/>
                </a:lnTo>
                <a:lnTo>
                  <a:pt x="464655" y="209925"/>
                </a:lnTo>
                <a:lnTo>
                  <a:pt x="461409" y="211856"/>
                </a:lnTo>
                <a:close/>
              </a:path>
              <a:path w="1812290" h="226695">
                <a:moveTo>
                  <a:pt x="424118" y="28713"/>
                </a:moveTo>
                <a:lnTo>
                  <a:pt x="309745" y="28713"/>
                </a:lnTo>
                <a:lnTo>
                  <a:pt x="309745" y="13995"/>
                </a:lnTo>
                <a:lnTo>
                  <a:pt x="424118" y="13995"/>
                </a:lnTo>
                <a:lnTo>
                  <a:pt x="424118" y="28713"/>
                </a:lnTo>
                <a:close/>
              </a:path>
              <a:path w="1812290" h="226695">
                <a:moveTo>
                  <a:pt x="313847" y="125714"/>
                </a:moveTo>
                <a:lnTo>
                  <a:pt x="303471" y="113649"/>
                </a:lnTo>
                <a:lnTo>
                  <a:pt x="309918" y="109051"/>
                </a:lnTo>
                <a:lnTo>
                  <a:pt x="314329" y="105822"/>
                </a:lnTo>
                <a:lnTo>
                  <a:pt x="344974" y="80109"/>
                </a:lnTo>
                <a:lnTo>
                  <a:pt x="359451" y="51878"/>
                </a:lnTo>
                <a:lnTo>
                  <a:pt x="359451" y="28713"/>
                </a:lnTo>
                <a:lnTo>
                  <a:pt x="376583" y="28713"/>
                </a:lnTo>
                <a:lnTo>
                  <a:pt x="381168" y="67562"/>
                </a:lnTo>
                <a:lnTo>
                  <a:pt x="389544" y="76731"/>
                </a:lnTo>
                <a:lnTo>
                  <a:pt x="368620" y="76731"/>
                </a:lnTo>
                <a:lnTo>
                  <a:pt x="367897" y="79385"/>
                </a:lnTo>
                <a:lnTo>
                  <a:pt x="357521" y="90485"/>
                </a:lnTo>
                <a:lnTo>
                  <a:pt x="349800" y="97241"/>
                </a:lnTo>
                <a:lnTo>
                  <a:pt x="346663" y="100136"/>
                </a:lnTo>
                <a:lnTo>
                  <a:pt x="337735" y="107375"/>
                </a:lnTo>
                <a:lnTo>
                  <a:pt x="317949" y="122818"/>
                </a:lnTo>
                <a:lnTo>
                  <a:pt x="313847" y="125714"/>
                </a:lnTo>
                <a:close/>
              </a:path>
              <a:path w="1812290" h="226695">
                <a:moveTo>
                  <a:pt x="419051" y="118475"/>
                </a:moveTo>
                <a:lnTo>
                  <a:pt x="382133" y="90243"/>
                </a:lnTo>
                <a:lnTo>
                  <a:pt x="368862" y="76731"/>
                </a:lnTo>
                <a:lnTo>
                  <a:pt x="389544" y="76731"/>
                </a:lnTo>
                <a:lnTo>
                  <a:pt x="393956" y="80592"/>
                </a:lnTo>
                <a:lnTo>
                  <a:pt x="399747" y="85418"/>
                </a:lnTo>
                <a:lnTo>
                  <a:pt x="418568" y="99413"/>
                </a:lnTo>
                <a:lnTo>
                  <a:pt x="428944" y="106410"/>
                </a:lnTo>
                <a:lnTo>
                  <a:pt x="419051" y="118475"/>
                </a:lnTo>
                <a:close/>
              </a:path>
              <a:path w="1812290" h="226695">
                <a:moveTo>
                  <a:pt x="473825" y="129816"/>
                </a:moveTo>
                <a:lnTo>
                  <a:pt x="456934" y="129816"/>
                </a:lnTo>
                <a:lnTo>
                  <a:pt x="456934" y="0"/>
                </a:lnTo>
                <a:lnTo>
                  <a:pt x="473825" y="0"/>
                </a:lnTo>
                <a:lnTo>
                  <a:pt x="473825" y="55738"/>
                </a:lnTo>
                <a:lnTo>
                  <a:pt x="507606" y="55738"/>
                </a:lnTo>
                <a:lnTo>
                  <a:pt x="507606" y="70699"/>
                </a:lnTo>
                <a:lnTo>
                  <a:pt x="473825" y="70699"/>
                </a:lnTo>
                <a:lnTo>
                  <a:pt x="473825" y="129816"/>
                </a:lnTo>
                <a:close/>
              </a:path>
              <a:path w="1812290" h="226695">
                <a:moveTo>
                  <a:pt x="566659" y="165286"/>
                </a:moveTo>
                <a:lnTo>
                  <a:pt x="531068" y="148757"/>
                </a:lnTo>
                <a:lnTo>
                  <a:pt x="519688" y="72629"/>
                </a:lnTo>
                <a:lnTo>
                  <a:pt x="519909" y="68090"/>
                </a:lnTo>
                <a:lnTo>
                  <a:pt x="535774" y="27266"/>
                </a:lnTo>
                <a:lnTo>
                  <a:pt x="553629" y="17614"/>
                </a:lnTo>
                <a:lnTo>
                  <a:pt x="566659" y="17614"/>
                </a:lnTo>
                <a:lnTo>
                  <a:pt x="580788" y="17872"/>
                </a:lnTo>
                <a:lnTo>
                  <a:pt x="589205" y="19680"/>
                </a:lnTo>
                <a:lnTo>
                  <a:pt x="595247" y="24587"/>
                </a:lnTo>
                <a:lnTo>
                  <a:pt x="601631" y="33298"/>
                </a:lnTo>
                <a:lnTo>
                  <a:pt x="557973" y="33298"/>
                </a:lnTo>
                <a:lnTo>
                  <a:pt x="546149" y="40537"/>
                </a:lnTo>
                <a:lnTo>
                  <a:pt x="539152" y="54049"/>
                </a:lnTo>
                <a:lnTo>
                  <a:pt x="536015" y="72629"/>
                </a:lnTo>
                <a:lnTo>
                  <a:pt x="536128" y="113739"/>
                </a:lnTo>
                <a:lnTo>
                  <a:pt x="557200" y="149402"/>
                </a:lnTo>
                <a:lnTo>
                  <a:pt x="566659" y="149602"/>
                </a:lnTo>
                <a:lnTo>
                  <a:pt x="601631" y="149602"/>
                </a:lnTo>
                <a:lnTo>
                  <a:pt x="595247" y="158313"/>
                </a:lnTo>
                <a:lnTo>
                  <a:pt x="589205" y="163220"/>
                </a:lnTo>
                <a:lnTo>
                  <a:pt x="580788" y="165028"/>
                </a:lnTo>
                <a:lnTo>
                  <a:pt x="566659" y="165286"/>
                </a:lnTo>
                <a:close/>
              </a:path>
              <a:path w="1812290" h="226695">
                <a:moveTo>
                  <a:pt x="601631" y="149602"/>
                </a:moveTo>
                <a:lnTo>
                  <a:pt x="566659" y="149602"/>
                </a:lnTo>
                <a:lnTo>
                  <a:pt x="576119" y="149402"/>
                </a:lnTo>
                <a:lnTo>
                  <a:pt x="581710" y="148003"/>
                </a:lnTo>
                <a:lnTo>
                  <a:pt x="597217" y="72629"/>
                </a:lnTo>
                <a:lnTo>
                  <a:pt x="597094" y="68090"/>
                </a:lnTo>
                <a:lnTo>
                  <a:pt x="576119" y="33498"/>
                </a:lnTo>
                <a:lnTo>
                  <a:pt x="566659" y="33298"/>
                </a:lnTo>
                <a:lnTo>
                  <a:pt x="601631" y="33298"/>
                </a:lnTo>
                <a:lnTo>
                  <a:pt x="613588" y="69160"/>
                </a:lnTo>
                <a:lnTo>
                  <a:pt x="613533" y="119355"/>
                </a:lnTo>
                <a:lnTo>
                  <a:pt x="612279" y="130404"/>
                </a:lnTo>
                <a:lnTo>
                  <a:pt x="608876" y="138715"/>
                </a:lnTo>
                <a:lnTo>
                  <a:pt x="602250" y="148757"/>
                </a:lnTo>
                <a:lnTo>
                  <a:pt x="601631" y="149602"/>
                </a:lnTo>
                <a:close/>
              </a:path>
              <a:path w="1812290" h="226695">
                <a:moveTo>
                  <a:pt x="702749" y="82522"/>
                </a:moveTo>
                <a:lnTo>
                  <a:pt x="685859" y="82522"/>
                </a:lnTo>
                <a:lnTo>
                  <a:pt x="685859" y="0"/>
                </a:lnTo>
                <a:lnTo>
                  <a:pt x="702749" y="0"/>
                </a:lnTo>
                <a:lnTo>
                  <a:pt x="702749" y="82522"/>
                </a:lnTo>
                <a:close/>
              </a:path>
              <a:path w="1812290" h="226695">
                <a:moveTo>
                  <a:pt x="654973" y="209684"/>
                </a:moveTo>
                <a:lnTo>
                  <a:pt x="638082" y="209684"/>
                </a:lnTo>
                <a:lnTo>
                  <a:pt x="638082" y="4584"/>
                </a:lnTo>
                <a:lnTo>
                  <a:pt x="654973" y="4584"/>
                </a:lnTo>
                <a:lnTo>
                  <a:pt x="654973" y="82522"/>
                </a:lnTo>
                <a:lnTo>
                  <a:pt x="702749" y="82522"/>
                </a:lnTo>
                <a:lnTo>
                  <a:pt x="702749" y="97724"/>
                </a:lnTo>
                <a:lnTo>
                  <a:pt x="654973" y="97724"/>
                </a:lnTo>
                <a:lnTo>
                  <a:pt x="654973" y="209684"/>
                </a:lnTo>
                <a:close/>
              </a:path>
              <a:path w="1812290" h="226695">
                <a:moveTo>
                  <a:pt x="702749" y="220542"/>
                </a:moveTo>
                <a:lnTo>
                  <a:pt x="685859" y="220542"/>
                </a:lnTo>
                <a:lnTo>
                  <a:pt x="685859" y="97724"/>
                </a:lnTo>
                <a:lnTo>
                  <a:pt x="702749" y="97724"/>
                </a:lnTo>
                <a:lnTo>
                  <a:pt x="702749" y="220542"/>
                </a:lnTo>
                <a:close/>
              </a:path>
              <a:path w="1812290" h="226695">
                <a:moveTo>
                  <a:pt x="927813" y="107858"/>
                </a:moveTo>
                <a:lnTo>
                  <a:pt x="725126" y="107858"/>
                </a:lnTo>
                <a:lnTo>
                  <a:pt x="725126" y="93380"/>
                </a:lnTo>
                <a:lnTo>
                  <a:pt x="927813" y="93380"/>
                </a:lnTo>
                <a:lnTo>
                  <a:pt x="927813" y="107858"/>
                </a:lnTo>
                <a:close/>
              </a:path>
              <a:path w="1812290" h="226695">
                <a:moveTo>
                  <a:pt x="834915" y="132952"/>
                </a:moveTo>
                <a:lnTo>
                  <a:pt x="818024" y="132952"/>
                </a:lnTo>
                <a:lnTo>
                  <a:pt x="818024" y="107858"/>
                </a:lnTo>
                <a:lnTo>
                  <a:pt x="834915" y="107858"/>
                </a:lnTo>
                <a:lnTo>
                  <a:pt x="834915" y="132952"/>
                </a:lnTo>
                <a:close/>
              </a:path>
              <a:path w="1812290" h="226695">
                <a:moveTo>
                  <a:pt x="904166" y="221507"/>
                </a:moveTo>
                <a:lnTo>
                  <a:pt x="755288" y="221507"/>
                </a:lnTo>
                <a:lnTo>
                  <a:pt x="755288" y="170112"/>
                </a:lnTo>
                <a:lnTo>
                  <a:pt x="881002" y="170112"/>
                </a:lnTo>
                <a:lnTo>
                  <a:pt x="881002" y="147189"/>
                </a:lnTo>
                <a:lnTo>
                  <a:pt x="754081" y="147189"/>
                </a:lnTo>
                <a:lnTo>
                  <a:pt x="754081" y="132952"/>
                </a:lnTo>
                <a:lnTo>
                  <a:pt x="897651" y="132952"/>
                </a:lnTo>
                <a:lnTo>
                  <a:pt x="897651" y="184107"/>
                </a:lnTo>
                <a:lnTo>
                  <a:pt x="771937" y="184107"/>
                </a:lnTo>
                <a:lnTo>
                  <a:pt x="771937" y="207271"/>
                </a:lnTo>
                <a:lnTo>
                  <a:pt x="904166" y="207271"/>
                </a:lnTo>
                <a:lnTo>
                  <a:pt x="904166" y="221507"/>
                </a:lnTo>
                <a:close/>
              </a:path>
              <a:path w="1812290" h="226695">
                <a:moveTo>
                  <a:pt x="897410" y="73112"/>
                </a:moveTo>
                <a:lnTo>
                  <a:pt x="755529" y="73112"/>
                </a:lnTo>
                <a:lnTo>
                  <a:pt x="755529" y="6032"/>
                </a:lnTo>
                <a:lnTo>
                  <a:pt x="897410" y="6032"/>
                </a:lnTo>
                <a:lnTo>
                  <a:pt x="897410" y="20509"/>
                </a:lnTo>
                <a:lnTo>
                  <a:pt x="772178" y="20509"/>
                </a:lnTo>
                <a:lnTo>
                  <a:pt x="772178" y="58393"/>
                </a:lnTo>
                <a:lnTo>
                  <a:pt x="897410" y="58393"/>
                </a:lnTo>
                <a:lnTo>
                  <a:pt x="897410" y="73112"/>
                </a:lnTo>
                <a:close/>
              </a:path>
              <a:path w="1812290" h="226695">
                <a:moveTo>
                  <a:pt x="897410" y="58393"/>
                </a:moveTo>
                <a:lnTo>
                  <a:pt x="880761" y="58393"/>
                </a:lnTo>
                <a:lnTo>
                  <a:pt x="880761" y="20509"/>
                </a:lnTo>
                <a:lnTo>
                  <a:pt x="897410" y="20509"/>
                </a:lnTo>
                <a:lnTo>
                  <a:pt x="897410" y="58393"/>
                </a:lnTo>
                <a:close/>
              </a:path>
              <a:path w="1812290" h="226695">
                <a:moveTo>
                  <a:pt x="1156433" y="93622"/>
                </a:moveTo>
                <a:lnTo>
                  <a:pt x="1138818" y="93622"/>
                </a:lnTo>
                <a:lnTo>
                  <a:pt x="1140794" y="85186"/>
                </a:lnTo>
                <a:lnTo>
                  <a:pt x="1141955" y="79521"/>
                </a:lnTo>
                <a:lnTo>
                  <a:pt x="1145092" y="25094"/>
                </a:lnTo>
                <a:lnTo>
                  <a:pt x="1016965" y="25094"/>
                </a:lnTo>
                <a:lnTo>
                  <a:pt x="1016965" y="10134"/>
                </a:lnTo>
                <a:lnTo>
                  <a:pt x="1161982" y="10134"/>
                </a:lnTo>
                <a:lnTo>
                  <a:pt x="1161896" y="56534"/>
                </a:lnTo>
                <a:lnTo>
                  <a:pt x="1161289" y="66868"/>
                </a:lnTo>
                <a:lnTo>
                  <a:pt x="1159641" y="77609"/>
                </a:lnTo>
                <a:lnTo>
                  <a:pt x="1156433" y="93622"/>
                </a:lnTo>
                <a:close/>
              </a:path>
              <a:path w="1812290" h="226695">
                <a:moveTo>
                  <a:pt x="1193109" y="108340"/>
                </a:moveTo>
                <a:lnTo>
                  <a:pt x="990422" y="108340"/>
                </a:lnTo>
                <a:lnTo>
                  <a:pt x="990422" y="93622"/>
                </a:lnTo>
                <a:lnTo>
                  <a:pt x="1193109" y="93622"/>
                </a:lnTo>
                <a:lnTo>
                  <a:pt x="1193109" y="108340"/>
                </a:lnTo>
                <a:close/>
              </a:path>
              <a:path w="1812290" h="226695">
                <a:moveTo>
                  <a:pt x="1163913" y="222231"/>
                </a:moveTo>
                <a:lnTo>
                  <a:pt x="1147022" y="222231"/>
                </a:lnTo>
                <a:lnTo>
                  <a:pt x="1147022" y="156117"/>
                </a:lnTo>
                <a:lnTo>
                  <a:pt x="1016241" y="156117"/>
                </a:lnTo>
                <a:lnTo>
                  <a:pt x="1016241" y="141398"/>
                </a:lnTo>
                <a:lnTo>
                  <a:pt x="1163913" y="141398"/>
                </a:lnTo>
                <a:lnTo>
                  <a:pt x="1163913" y="222231"/>
                </a:lnTo>
                <a:close/>
              </a:path>
              <a:path w="1812290" h="226695">
                <a:moveTo>
                  <a:pt x="1375223" y="87830"/>
                </a:moveTo>
                <a:lnTo>
                  <a:pt x="1232859" y="87830"/>
                </a:lnTo>
                <a:lnTo>
                  <a:pt x="1232859" y="5067"/>
                </a:lnTo>
                <a:lnTo>
                  <a:pt x="1249509" y="5067"/>
                </a:lnTo>
                <a:lnTo>
                  <a:pt x="1249509" y="33298"/>
                </a:lnTo>
                <a:lnTo>
                  <a:pt x="1375223" y="33298"/>
                </a:lnTo>
                <a:lnTo>
                  <a:pt x="1375223" y="47293"/>
                </a:lnTo>
                <a:lnTo>
                  <a:pt x="1249509" y="47293"/>
                </a:lnTo>
                <a:lnTo>
                  <a:pt x="1249509" y="73353"/>
                </a:lnTo>
                <a:lnTo>
                  <a:pt x="1375223" y="73353"/>
                </a:lnTo>
                <a:lnTo>
                  <a:pt x="1375223" y="87830"/>
                </a:lnTo>
                <a:close/>
              </a:path>
              <a:path w="1812290" h="226695">
                <a:moveTo>
                  <a:pt x="1375223" y="33298"/>
                </a:moveTo>
                <a:lnTo>
                  <a:pt x="1358573" y="33298"/>
                </a:lnTo>
                <a:lnTo>
                  <a:pt x="1358573" y="5067"/>
                </a:lnTo>
                <a:lnTo>
                  <a:pt x="1375223" y="5067"/>
                </a:lnTo>
                <a:lnTo>
                  <a:pt x="1375223" y="33298"/>
                </a:lnTo>
                <a:close/>
              </a:path>
              <a:path w="1812290" h="226695">
                <a:moveTo>
                  <a:pt x="1375223" y="73353"/>
                </a:moveTo>
                <a:lnTo>
                  <a:pt x="1358573" y="73353"/>
                </a:lnTo>
                <a:lnTo>
                  <a:pt x="1358573" y="47293"/>
                </a:lnTo>
                <a:lnTo>
                  <a:pt x="1375223" y="47293"/>
                </a:lnTo>
                <a:lnTo>
                  <a:pt x="1375223" y="73353"/>
                </a:lnTo>
                <a:close/>
              </a:path>
              <a:path w="1812290" h="226695">
                <a:moveTo>
                  <a:pt x="1312486" y="113890"/>
                </a:moveTo>
                <a:lnTo>
                  <a:pt x="1295596" y="113890"/>
                </a:lnTo>
                <a:lnTo>
                  <a:pt x="1295596" y="87830"/>
                </a:lnTo>
                <a:lnTo>
                  <a:pt x="1312486" y="87830"/>
                </a:lnTo>
                <a:lnTo>
                  <a:pt x="1312486" y="113890"/>
                </a:lnTo>
                <a:close/>
              </a:path>
              <a:path w="1812290" h="226695">
                <a:moveTo>
                  <a:pt x="1405384" y="128368"/>
                </a:moveTo>
                <a:lnTo>
                  <a:pt x="1202697" y="128368"/>
                </a:lnTo>
                <a:lnTo>
                  <a:pt x="1202697" y="113890"/>
                </a:lnTo>
                <a:lnTo>
                  <a:pt x="1405384" y="113890"/>
                </a:lnTo>
                <a:lnTo>
                  <a:pt x="1405384" y="128368"/>
                </a:lnTo>
                <a:close/>
              </a:path>
              <a:path w="1812290" h="226695">
                <a:moveTo>
                  <a:pt x="1376188" y="222231"/>
                </a:moveTo>
                <a:lnTo>
                  <a:pt x="1359297" y="222231"/>
                </a:lnTo>
                <a:lnTo>
                  <a:pt x="1359297" y="167699"/>
                </a:lnTo>
                <a:lnTo>
                  <a:pt x="1228516" y="167699"/>
                </a:lnTo>
                <a:lnTo>
                  <a:pt x="1228516" y="152980"/>
                </a:lnTo>
                <a:lnTo>
                  <a:pt x="1376188" y="152980"/>
                </a:lnTo>
                <a:lnTo>
                  <a:pt x="1376188" y="222231"/>
                </a:lnTo>
                <a:close/>
              </a:path>
              <a:path w="1812290" h="226695">
                <a:moveTo>
                  <a:pt x="1590876" y="220542"/>
                </a:moveTo>
                <a:lnTo>
                  <a:pt x="1573744" y="220542"/>
                </a:lnTo>
                <a:lnTo>
                  <a:pt x="1573744" y="0"/>
                </a:lnTo>
                <a:lnTo>
                  <a:pt x="1590876" y="0"/>
                </a:lnTo>
                <a:lnTo>
                  <a:pt x="1590876" y="83970"/>
                </a:lnTo>
                <a:lnTo>
                  <a:pt x="1625864" y="83970"/>
                </a:lnTo>
                <a:lnTo>
                  <a:pt x="1625864" y="99171"/>
                </a:lnTo>
                <a:lnTo>
                  <a:pt x="1590876" y="99171"/>
                </a:lnTo>
                <a:lnTo>
                  <a:pt x="1590876" y="220542"/>
                </a:lnTo>
                <a:close/>
              </a:path>
              <a:path w="1812290" h="226695">
                <a:moveTo>
                  <a:pt x="1531035" y="120405"/>
                </a:moveTo>
                <a:lnTo>
                  <a:pt x="1513903" y="118234"/>
                </a:lnTo>
                <a:lnTo>
                  <a:pt x="1515592" y="110995"/>
                </a:lnTo>
                <a:lnTo>
                  <a:pt x="1517764" y="93863"/>
                </a:lnTo>
                <a:lnTo>
                  <a:pt x="1519212" y="76490"/>
                </a:lnTo>
                <a:lnTo>
                  <a:pt x="1519694" y="59117"/>
                </a:lnTo>
                <a:lnTo>
                  <a:pt x="1519694" y="36435"/>
                </a:lnTo>
                <a:lnTo>
                  <a:pt x="1426796" y="36435"/>
                </a:lnTo>
                <a:lnTo>
                  <a:pt x="1426796" y="21233"/>
                </a:lnTo>
                <a:lnTo>
                  <a:pt x="1536826" y="21233"/>
                </a:lnTo>
                <a:lnTo>
                  <a:pt x="1536740" y="59117"/>
                </a:lnTo>
                <a:lnTo>
                  <a:pt x="1536102" y="76972"/>
                </a:lnTo>
                <a:lnTo>
                  <a:pt x="1534654" y="97000"/>
                </a:lnTo>
                <a:lnTo>
                  <a:pt x="1532483" y="114614"/>
                </a:lnTo>
                <a:lnTo>
                  <a:pt x="1531035" y="120405"/>
                </a:lnTo>
                <a:close/>
              </a:path>
              <a:path w="1812290" h="226695">
                <a:moveTo>
                  <a:pt x="1415697" y="169388"/>
                </a:moveTo>
                <a:lnTo>
                  <a:pt x="1415697" y="154428"/>
                </a:lnTo>
                <a:lnTo>
                  <a:pt x="1451891" y="154428"/>
                </a:lnTo>
                <a:lnTo>
                  <a:pt x="1462266" y="154186"/>
                </a:lnTo>
                <a:lnTo>
                  <a:pt x="1462266" y="83970"/>
                </a:lnTo>
                <a:lnTo>
                  <a:pt x="1479398" y="83970"/>
                </a:lnTo>
                <a:lnTo>
                  <a:pt x="1479398" y="153945"/>
                </a:lnTo>
                <a:lnTo>
                  <a:pt x="1557328" y="153945"/>
                </a:lnTo>
                <a:lnTo>
                  <a:pt x="1521385" y="167011"/>
                </a:lnTo>
                <a:lnTo>
                  <a:pt x="1483229" y="168845"/>
                </a:lnTo>
                <a:lnTo>
                  <a:pt x="1442495" y="169358"/>
                </a:lnTo>
                <a:lnTo>
                  <a:pt x="1415697" y="169388"/>
                </a:lnTo>
                <a:close/>
              </a:path>
              <a:path w="1812290" h="226695">
                <a:moveTo>
                  <a:pt x="1557328" y="153945"/>
                </a:moveTo>
                <a:lnTo>
                  <a:pt x="1479398" y="153945"/>
                </a:lnTo>
                <a:lnTo>
                  <a:pt x="1490980" y="153704"/>
                </a:lnTo>
                <a:lnTo>
                  <a:pt x="1530311" y="151773"/>
                </a:lnTo>
                <a:lnTo>
                  <a:pt x="1547926" y="150084"/>
                </a:lnTo>
                <a:lnTo>
                  <a:pt x="1556854" y="149119"/>
                </a:lnTo>
                <a:lnTo>
                  <a:pt x="1557328" y="153945"/>
                </a:lnTo>
                <a:close/>
              </a:path>
              <a:path w="1812290" h="226695">
                <a:moveTo>
                  <a:pt x="1744999" y="226333"/>
                </a:moveTo>
                <a:lnTo>
                  <a:pt x="1707116" y="220542"/>
                </a:lnTo>
                <a:lnTo>
                  <a:pt x="1678161" y="194724"/>
                </a:lnTo>
                <a:lnTo>
                  <a:pt x="1678161" y="166251"/>
                </a:lnTo>
                <a:lnTo>
                  <a:pt x="1707116" y="140433"/>
                </a:lnTo>
                <a:lnTo>
                  <a:pt x="1744999" y="135124"/>
                </a:lnTo>
                <a:lnTo>
                  <a:pt x="1753002" y="135167"/>
                </a:lnTo>
                <a:lnTo>
                  <a:pt x="1758346" y="135471"/>
                </a:lnTo>
                <a:lnTo>
                  <a:pt x="1763441" y="136295"/>
                </a:lnTo>
                <a:lnTo>
                  <a:pt x="1782882" y="140674"/>
                </a:lnTo>
                <a:lnTo>
                  <a:pt x="1798303" y="149602"/>
                </a:lnTo>
                <a:lnTo>
                  <a:pt x="1735348" y="149602"/>
                </a:lnTo>
                <a:lnTo>
                  <a:pt x="1717251" y="153221"/>
                </a:lnTo>
                <a:lnTo>
                  <a:pt x="1703014" y="160219"/>
                </a:lnTo>
                <a:lnTo>
                  <a:pt x="1694569" y="170112"/>
                </a:lnTo>
                <a:lnTo>
                  <a:pt x="1694569" y="191346"/>
                </a:lnTo>
                <a:lnTo>
                  <a:pt x="1703014" y="201239"/>
                </a:lnTo>
                <a:lnTo>
                  <a:pt x="1717251" y="208236"/>
                </a:lnTo>
                <a:lnTo>
                  <a:pt x="1735348" y="211856"/>
                </a:lnTo>
                <a:lnTo>
                  <a:pt x="1797887" y="211856"/>
                </a:lnTo>
                <a:lnTo>
                  <a:pt x="1782882" y="220542"/>
                </a:lnTo>
                <a:lnTo>
                  <a:pt x="1763441" y="225112"/>
                </a:lnTo>
                <a:lnTo>
                  <a:pt x="1758346" y="225971"/>
                </a:lnTo>
                <a:lnTo>
                  <a:pt x="1753002" y="226288"/>
                </a:lnTo>
                <a:lnTo>
                  <a:pt x="1744999" y="226333"/>
                </a:lnTo>
                <a:close/>
              </a:path>
              <a:path w="1812290" h="226695">
                <a:moveTo>
                  <a:pt x="1797887" y="211856"/>
                </a:moveTo>
                <a:lnTo>
                  <a:pt x="1754651" y="211856"/>
                </a:lnTo>
                <a:lnTo>
                  <a:pt x="1772748" y="208236"/>
                </a:lnTo>
                <a:lnTo>
                  <a:pt x="1786984" y="201239"/>
                </a:lnTo>
                <a:lnTo>
                  <a:pt x="1795430" y="191346"/>
                </a:lnTo>
                <a:lnTo>
                  <a:pt x="1795430" y="170112"/>
                </a:lnTo>
                <a:lnTo>
                  <a:pt x="1786984" y="160219"/>
                </a:lnTo>
                <a:lnTo>
                  <a:pt x="1772748" y="153221"/>
                </a:lnTo>
                <a:lnTo>
                  <a:pt x="1754651" y="149602"/>
                </a:lnTo>
                <a:lnTo>
                  <a:pt x="1798303" y="149602"/>
                </a:lnTo>
                <a:lnTo>
                  <a:pt x="1801221" y="151291"/>
                </a:lnTo>
                <a:lnTo>
                  <a:pt x="1811838" y="166492"/>
                </a:lnTo>
                <a:lnTo>
                  <a:pt x="1811838" y="194724"/>
                </a:lnTo>
                <a:lnTo>
                  <a:pt x="1801221" y="209925"/>
                </a:lnTo>
                <a:lnTo>
                  <a:pt x="1797887" y="211856"/>
                </a:lnTo>
                <a:close/>
              </a:path>
              <a:path w="1812290" h="226695">
                <a:moveTo>
                  <a:pt x="1810631" y="130057"/>
                </a:moveTo>
                <a:lnTo>
                  <a:pt x="1793741" y="130057"/>
                </a:lnTo>
                <a:lnTo>
                  <a:pt x="1793741" y="71423"/>
                </a:lnTo>
                <a:lnTo>
                  <a:pt x="1747654" y="71423"/>
                </a:lnTo>
                <a:lnTo>
                  <a:pt x="1747654" y="56462"/>
                </a:lnTo>
                <a:lnTo>
                  <a:pt x="1793741" y="56462"/>
                </a:lnTo>
                <a:lnTo>
                  <a:pt x="1793741" y="0"/>
                </a:lnTo>
                <a:lnTo>
                  <a:pt x="1810631" y="0"/>
                </a:lnTo>
                <a:lnTo>
                  <a:pt x="1810631" y="130057"/>
                </a:lnTo>
                <a:close/>
              </a:path>
              <a:path w="1812290" h="226695">
                <a:moveTo>
                  <a:pt x="1753445" y="28713"/>
                </a:moveTo>
                <a:lnTo>
                  <a:pt x="1639313" y="28713"/>
                </a:lnTo>
                <a:lnTo>
                  <a:pt x="1639313" y="13995"/>
                </a:lnTo>
                <a:lnTo>
                  <a:pt x="1753445" y="13995"/>
                </a:lnTo>
                <a:lnTo>
                  <a:pt x="1753445" y="28713"/>
                </a:lnTo>
                <a:close/>
              </a:path>
              <a:path w="1812290" h="226695">
                <a:moveTo>
                  <a:pt x="1643415" y="127161"/>
                </a:moveTo>
                <a:lnTo>
                  <a:pt x="1633039" y="115097"/>
                </a:lnTo>
                <a:lnTo>
                  <a:pt x="1639486" y="110499"/>
                </a:lnTo>
                <a:lnTo>
                  <a:pt x="1643897" y="107270"/>
                </a:lnTo>
                <a:lnTo>
                  <a:pt x="1674541" y="81557"/>
                </a:lnTo>
                <a:lnTo>
                  <a:pt x="1689019" y="53325"/>
                </a:lnTo>
                <a:lnTo>
                  <a:pt x="1689019" y="28713"/>
                </a:lnTo>
                <a:lnTo>
                  <a:pt x="1706151" y="28713"/>
                </a:lnTo>
                <a:lnTo>
                  <a:pt x="1710736" y="69010"/>
                </a:lnTo>
                <a:lnTo>
                  <a:pt x="1719112" y="78179"/>
                </a:lnTo>
                <a:lnTo>
                  <a:pt x="1698188" y="78179"/>
                </a:lnTo>
                <a:lnTo>
                  <a:pt x="1697464" y="80833"/>
                </a:lnTo>
                <a:lnTo>
                  <a:pt x="1687089" y="91932"/>
                </a:lnTo>
                <a:lnTo>
                  <a:pt x="1679367" y="98689"/>
                </a:lnTo>
                <a:lnTo>
                  <a:pt x="1676231" y="101584"/>
                </a:lnTo>
                <a:lnTo>
                  <a:pt x="1667303" y="108823"/>
                </a:lnTo>
                <a:lnTo>
                  <a:pt x="1647517" y="124266"/>
                </a:lnTo>
                <a:lnTo>
                  <a:pt x="1643415" y="127161"/>
                </a:lnTo>
                <a:close/>
              </a:path>
              <a:path w="1812290" h="226695">
                <a:moveTo>
                  <a:pt x="1748619" y="119923"/>
                </a:moveTo>
                <a:lnTo>
                  <a:pt x="1711701" y="91691"/>
                </a:lnTo>
                <a:lnTo>
                  <a:pt x="1698430" y="78179"/>
                </a:lnTo>
                <a:lnTo>
                  <a:pt x="1719112" y="78179"/>
                </a:lnTo>
                <a:lnTo>
                  <a:pt x="1723524" y="82039"/>
                </a:lnTo>
                <a:lnTo>
                  <a:pt x="1729315" y="86865"/>
                </a:lnTo>
                <a:lnTo>
                  <a:pt x="1748136" y="100860"/>
                </a:lnTo>
                <a:lnTo>
                  <a:pt x="1758512" y="107858"/>
                </a:lnTo>
                <a:lnTo>
                  <a:pt x="1748619" y="119923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80314" y="6966139"/>
            <a:ext cx="2256155" cy="229235"/>
          </a:xfrm>
          <a:custGeom>
            <a:avLst/>
            <a:gdLst/>
            <a:ahLst/>
            <a:cxnLst/>
            <a:rect l="l" t="t" r="r" b="b"/>
            <a:pathLst>
              <a:path w="2256155" h="229234">
                <a:moveTo>
                  <a:pt x="75283" y="117510"/>
                </a:moveTo>
                <a:lnTo>
                  <a:pt x="0" y="117510"/>
                </a:lnTo>
                <a:lnTo>
                  <a:pt x="0" y="102067"/>
                </a:lnTo>
                <a:lnTo>
                  <a:pt x="75283" y="102067"/>
                </a:lnTo>
                <a:lnTo>
                  <a:pt x="75283" y="117510"/>
                </a:lnTo>
                <a:close/>
              </a:path>
              <a:path w="2256155" h="229234">
                <a:moveTo>
                  <a:pt x="482029" y="223196"/>
                </a:moveTo>
                <a:lnTo>
                  <a:pt x="464897" y="223196"/>
                </a:lnTo>
                <a:lnTo>
                  <a:pt x="464897" y="2654"/>
                </a:lnTo>
                <a:lnTo>
                  <a:pt x="482029" y="2654"/>
                </a:lnTo>
                <a:lnTo>
                  <a:pt x="482029" y="223196"/>
                </a:lnTo>
                <a:close/>
              </a:path>
              <a:path w="2256155" h="229234">
                <a:moveTo>
                  <a:pt x="320844" y="173007"/>
                </a:moveTo>
                <a:lnTo>
                  <a:pt x="311916" y="159254"/>
                </a:lnTo>
                <a:lnTo>
                  <a:pt x="328215" y="149868"/>
                </a:lnTo>
                <a:lnTo>
                  <a:pt x="338248" y="143886"/>
                </a:lnTo>
                <a:lnTo>
                  <a:pt x="371486" y="120586"/>
                </a:lnTo>
                <a:lnTo>
                  <a:pt x="394439" y="80109"/>
                </a:lnTo>
                <a:lnTo>
                  <a:pt x="394439" y="38848"/>
                </a:lnTo>
                <a:lnTo>
                  <a:pt x="314329" y="38848"/>
                </a:lnTo>
                <a:lnTo>
                  <a:pt x="314329" y="23405"/>
                </a:lnTo>
                <a:lnTo>
                  <a:pt x="411088" y="23405"/>
                </a:lnTo>
                <a:lnTo>
                  <a:pt x="411088" y="77937"/>
                </a:lnTo>
                <a:lnTo>
                  <a:pt x="389130" y="126679"/>
                </a:lnTo>
                <a:lnTo>
                  <a:pt x="346141" y="157925"/>
                </a:lnTo>
                <a:lnTo>
                  <a:pt x="332368" y="166306"/>
                </a:lnTo>
                <a:lnTo>
                  <a:pt x="320844" y="173007"/>
                </a:lnTo>
                <a:close/>
              </a:path>
              <a:path w="2256155" h="229234">
                <a:moveTo>
                  <a:pt x="701543" y="82039"/>
                </a:moveTo>
                <a:lnTo>
                  <a:pt x="684652" y="82039"/>
                </a:lnTo>
                <a:lnTo>
                  <a:pt x="684652" y="2654"/>
                </a:lnTo>
                <a:lnTo>
                  <a:pt x="701543" y="2654"/>
                </a:lnTo>
                <a:lnTo>
                  <a:pt x="701543" y="82039"/>
                </a:lnTo>
                <a:close/>
              </a:path>
              <a:path w="2256155" h="229234">
                <a:moveTo>
                  <a:pt x="652560" y="212338"/>
                </a:moveTo>
                <a:lnTo>
                  <a:pt x="635669" y="212338"/>
                </a:lnTo>
                <a:lnTo>
                  <a:pt x="635669" y="7238"/>
                </a:lnTo>
                <a:lnTo>
                  <a:pt x="652560" y="7238"/>
                </a:lnTo>
                <a:lnTo>
                  <a:pt x="652560" y="82039"/>
                </a:lnTo>
                <a:lnTo>
                  <a:pt x="701543" y="82039"/>
                </a:lnTo>
                <a:lnTo>
                  <a:pt x="701543" y="97241"/>
                </a:lnTo>
                <a:lnTo>
                  <a:pt x="652560" y="97241"/>
                </a:lnTo>
                <a:lnTo>
                  <a:pt x="652560" y="212338"/>
                </a:lnTo>
                <a:close/>
              </a:path>
              <a:path w="2256155" h="229234">
                <a:moveTo>
                  <a:pt x="701543" y="223196"/>
                </a:moveTo>
                <a:lnTo>
                  <a:pt x="684652" y="223196"/>
                </a:lnTo>
                <a:lnTo>
                  <a:pt x="684652" y="97241"/>
                </a:lnTo>
                <a:lnTo>
                  <a:pt x="701543" y="97241"/>
                </a:lnTo>
                <a:lnTo>
                  <a:pt x="701543" y="223196"/>
                </a:lnTo>
                <a:close/>
              </a:path>
              <a:path w="2256155" h="229234">
                <a:moveTo>
                  <a:pt x="551940" y="163114"/>
                </a:moveTo>
                <a:lnTo>
                  <a:pt x="523226" y="163114"/>
                </a:lnTo>
                <a:lnTo>
                  <a:pt x="523226" y="23646"/>
                </a:lnTo>
                <a:lnTo>
                  <a:pt x="606473" y="23646"/>
                </a:lnTo>
                <a:lnTo>
                  <a:pt x="606473" y="39089"/>
                </a:lnTo>
                <a:lnTo>
                  <a:pt x="540358" y="39089"/>
                </a:lnTo>
                <a:lnTo>
                  <a:pt x="540358" y="147671"/>
                </a:lnTo>
                <a:lnTo>
                  <a:pt x="618909" y="147671"/>
                </a:lnTo>
                <a:lnTo>
                  <a:pt x="620227" y="158047"/>
                </a:lnTo>
                <a:lnTo>
                  <a:pt x="576863" y="162656"/>
                </a:lnTo>
                <a:lnTo>
                  <a:pt x="562797" y="163097"/>
                </a:lnTo>
                <a:lnTo>
                  <a:pt x="551940" y="163114"/>
                </a:lnTo>
                <a:close/>
              </a:path>
              <a:path w="2256155" h="229234">
                <a:moveTo>
                  <a:pt x="618909" y="147671"/>
                </a:moveTo>
                <a:lnTo>
                  <a:pt x="560386" y="147671"/>
                </a:lnTo>
                <a:lnTo>
                  <a:pt x="577759" y="147189"/>
                </a:lnTo>
                <a:lnTo>
                  <a:pt x="594167" y="146224"/>
                </a:lnTo>
                <a:lnTo>
                  <a:pt x="610092" y="144293"/>
                </a:lnTo>
                <a:lnTo>
                  <a:pt x="618296" y="142846"/>
                </a:lnTo>
                <a:lnTo>
                  <a:pt x="618909" y="147671"/>
                </a:lnTo>
                <a:close/>
              </a:path>
              <a:path w="2256155" h="229234">
                <a:moveTo>
                  <a:pt x="799927" y="177351"/>
                </a:moveTo>
                <a:lnTo>
                  <a:pt x="783036" y="177351"/>
                </a:lnTo>
                <a:lnTo>
                  <a:pt x="783036" y="133918"/>
                </a:lnTo>
                <a:lnTo>
                  <a:pt x="772178" y="128850"/>
                </a:lnTo>
                <a:lnTo>
                  <a:pt x="759872" y="113408"/>
                </a:lnTo>
                <a:lnTo>
                  <a:pt x="759872" y="84935"/>
                </a:lnTo>
                <a:lnTo>
                  <a:pt x="807841" y="56325"/>
                </a:lnTo>
                <a:lnTo>
                  <a:pt x="826469" y="55256"/>
                </a:lnTo>
                <a:lnTo>
                  <a:pt x="834609" y="55295"/>
                </a:lnTo>
                <a:lnTo>
                  <a:pt x="840012" y="55573"/>
                </a:lnTo>
                <a:lnTo>
                  <a:pt x="845098" y="56325"/>
                </a:lnTo>
                <a:lnTo>
                  <a:pt x="864353" y="60323"/>
                </a:lnTo>
                <a:lnTo>
                  <a:pt x="880726" y="69492"/>
                </a:lnTo>
                <a:lnTo>
                  <a:pt x="815611" y="69492"/>
                </a:lnTo>
                <a:lnTo>
                  <a:pt x="797273" y="73112"/>
                </a:lnTo>
                <a:lnTo>
                  <a:pt x="783519" y="80109"/>
                </a:lnTo>
                <a:lnTo>
                  <a:pt x="775798" y="89761"/>
                </a:lnTo>
                <a:lnTo>
                  <a:pt x="775798" y="107617"/>
                </a:lnTo>
                <a:lnTo>
                  <a:pt x="783519" y="117268"/>
                </a:lnTo>
                <a:lnTo>
                  <a:pt x="797273" y="124266"/>
                </a:lnTo>
                <a:lnTo>
                  <a:pt x="815611" y="127885"/>
                </a:lnTo>
                <a:lnTo>
                  <a:pt x="881303" y="127885"/>
                </a:lnTo>
                <a:lnTo>
                  <a:pt x="880519" y="128850"/>
                </a:lnTo>
                <a:lnTo>
                  <a:pt x="869902" y="133918"/>
                </a:lnTo>
                <a:lnTo>
                  <a:pt x="869902" y="139467"/>
                </a:lnTo>
                <a:lnTo>
                  <a:pt x="799927" y="139467"/>
                </a:lnTo>
                <a:lnTo>
                  <a:pt x="799927" y="177351"/>
                </a:lnTo>
                <a:close/>
              </a:path>
              <a:path w="2256155" h="229234">
                <a:moveTo>
                  <a:pt x="881303" y="127885"/>
                </a:moveTo>
                <a:lnTo>
                  <a:pt x="837328" y="127885"/>
                </a:lnTo>
                <a:lnTo>
                  <a:pt x="855666" y="124266"/>
                </a:lnTo>
                <a:lnTo>
                  <a:pt x="869420" y="117268"/>
                </a:lnTo>
                <a:lnTo>
                  <a:pt x="877141" y="107617"/>
                </a:lnTo>
                <a:lnTo>
                  <a:pt x="877141" y="89761"/>
                </a:lnTo>
                <a:lnTo>
                  <a:pt x="869420" y="80109"/>
                </a:lnTo>
                <a:lnTo>
                  <a:pt x="855666" y="73112"/>
                </a:lnTo>
                <a:lnTo>
                  <a:pt x="837328" y="69492"/>
                </a:lnTo>
                <a:lnTo>
                  <a:pt x="880726" y="69492"/>
                </a:lnTo>
                <a:lnTo>
                  <a:pt x="882450" y="70457"/>
                </a:lnTo>
                <a:lnTo>
                  <a:pt x="893067" y="84935"/>
                </a:lnTo>
                <a:lnTo>
                  <a:pt x="893067" y="113408"/>
                </a:lnTo>
                <a:lnTo>
                  <a:pt x="881303" y="127885"/>
                </a:lnTo>
                <a:close/>
              </a:path>
              <a:path w="2256155" h="229234">
                <a:moveTo>
                  <a:pt x="826469" y="142122"/>
                </a:moveTo>
                <a:lnTo>
                  <a:pt x="818318" y="142080"/>
                </a:lnTo>
                <a:lnTo>
                  <a:pt x="812836" y="141790"/>
                </a:lnTo>
                <a:lnTo>
                  <a:pt x="807535" y="141002"/>
                </a:lnTo>
                <a:lnTo>
                  <a:pt x="799927" y="139467"/>
                </a:lnTo>
                <a:lnTo>
                  <a:pt x="853012" y="139467"/>
                </a:lnTo>
                <a:lnTo>
                  <a:pt x="845403" y="141002"/>
                </a:lnTo>
                <a:lnTo>
                  <a:pt x="840103" y="141790"/>
                </a:lnTo>
                <a:lnTo>
                  <a:pt x="834621" y="142080"/>
                </a:lnTo>
                <a:lnTo>
                  <a:pt x="826469" y="142122"/>
                </a:lnTo>
                <a:close/>
              </a:path>
              <a:path w="2256155" h="229234">
                <a:moveTo>
                  <a:pt x="869902" y="177351"/>
                </a:moveTo>
                <a:lnTo>
                  <a:pt x="853012" y="177351"/>
                </a:lnTo>
                <a:lnTo>
                  <a:pt x="853012" y="139467"/>
                </a:lnTo>
                <a:lnTo>
                  <a:pt x="869902" y="139467"/>
                </a:lnTo>
                <a:lnTo>
                  <a:pt x="869902" y="177351"/>
                </a:lnTo>
                <a:close/>
              </a:path>
              <a:path w="2256155" h="229234">
                <a:moveTo>
                  <a:pt x="927813" y="192070"/>
                </a:moveTo>
                <a:lnTo>
                  <a:pt x="725126" y="192070"/>
                </a:lnTo>
                <a:lnTo>
                  <a:pt x="725126" y="177351"/>
                </a:lnTo>
                <a:lnTo>
                  <a:pt x="927813" y="177351"/>
                </a:lnTo>
                <a:lnTo>
                  <a:pt x="927813" y="192070"/>
                </a:lnTo>
                <a:close/>
              </a:path>
              <a:path w="2256155" h="229234">
                <a:moveTo>
                  <a:pt x="835156" y="27507"/>
                </a:moveTo>
                <a:lnTo>
                  <a:pt x="818024" y="27507"/>
                </a:lnTo>
                <a:lnTo>
                  <a:pt x="818024" y="482"/>
                </a:lnTo>
                <a:lnTo>
                  <a:pt x="835156" y="482"/>
                </a:lnTo>
                <a:lnTo>
                  <a:pt x="835156" y="27507"/>
                </a:lnTo>
                <a:close/>
              </a:path>
              <a:path w="2256155" h="229234">
                <a:moveTo>
                  <a:pt x="908268" y="41985"/>
                </a:moveTo>
                <a:lnTo>
                  <a:pt x="744671" y="41985"/>
                </a:lnTo>
                <a:lnTo>
                  <a:pt x="744671" y="27507"/>
                </a:lnTo>
                <a:lnTo>
                  <a:pt x="908268" y="27507"/>
                </a:lnTo>
                <a:lnTo>
                  <a:pt x="908268" y="41985"/>
                </a:lnTo>
                <a:close/>
              </a:path>
              <a:path w="2256155" h="229234">
                <a:moveTo>
                  <a:pt x="1113304" y="223196"/>
                </a:moveTo>
                <a:lnTo>
                  <a:pt x="1096173" y="223196"/>
                </a:lnTo>
                <a:lnTo>
                  <a:pt x="1096173" y="2654"/>
                </a:lnTo>
                <a:lnTo>
                  <a:pt x="1113304" y="2654"/>
                </a:lnTo>
                <a:lnTo>
                  <a:pt x="1113304" y="86624"/>
                </a:lnTo>
                <a:lnTo>
                  <a:pt x="1148292" y="86624"/>
                </a:lnTo>
                <a:lnTo>
                  <a:pt x="1148292" y="101826"/>
                </a:lnTo>
                <a:lnTo>
                  <a:pt x="1113304" y="101826"/>
                </a:lnTo>
                <a:lnTo>
                  <a:pt x="1113304" y="223196"/>
                </a:lnTo>
                <a:close/>
              </a:path>
              <a:path w="2256155" h="229234">
                <a:moveTo>
                  <a:pt x="1053464" y="123059"/>
                </a:moveTo>
                <a:lnTo>
                  <a:pt x="1036332" y="120888"/>
                </a:lnTo>
                <a:lnTo>
                  <a:pt x="1038021" y="113649"/>
                </a:lnTo>
                <a:lnTo>
                  <a:pt x="1040192" y="96517"/>
                </a:lnTo>
                <a:lnTo>
                  <a:pt x="1041640" y="79144"/>
                </a:lnTo>
                <a:lnTo>
                  <a:pt x="1042123" y="61771"/>
                </a:lnTo>
                <a:lnTo>
                  <a:pt x="1042123" y="39089"/>
                </a:lnTo>
                <a:lnTo>
                  <a:pt x="949225" y="39089"/>
                </a:lnTo>
                <a:lnTo>
                  <a:pt x="949225" y="23888"/>
                </a:lnTo>
                <a:lnTo>
                  <a:pt x="1059255" y="23888"/>
                </a:lnTo>
                <a:lnTo>
                  <a:pt x="1059168" y="61771"/>
                </a:lnTo>
                <a:lnTo>
                  <a:pt x="1058531" y="79627"/>
                </a:lnTo>
                <a:lnTo>
                  <a:pt x="1057083" y="99654"/>
                </a:lnTo>
                <a:lnTo>
                  <a:pt x="1054911" y="117268"/>
                </a:lnTo>
                <a:lnTo>
                  <a:pt x="1053464" y="123059"/>
                </a:lnTo>
                <a:close/>
              </a:path>
              <a:path w="2256155" h="229234">
                <a:moveTo>
                  <a:pt x="938125" y="172042"/>
                </a:moveTo>
                <a:lnTo>
                  <a:pt x="938125" y="157082"/>
                </a:lnTo>
                <a:lnTo>
                  <a:pt x="974319" y="157082"/>
                </a:lnTo>
                <a:lnTo>
                  <a:pt x="984695" y="156841"/>
                </a:lnTo>
                <a:lnTo>
                  <a:pt x="984695" y="86624"/>
                </a:lnTo>
                <a:lnTo>
                  <a:pt x="1001827" y="86624"/>
                </a:lnTo>
                <a:lnTo>
                  <a:pt x="1001827" y="156599"/>
                </a:lnTo>
                <a:lnTo>
                  <a:pt x="1079757" y="156599"/>
                </a:lnTo>
                <a:lnTo>
                  <a:pt x="1043814" y="169665"/>
                </a:lnTo>
                <a:lnTo>
                  <a:pt x="1005657" y="171499"/>
                </a:lnTo>
                <a:lnTo>
                  <a:pt x="964924" y="172012"/>
                </a:lnTo>
                <a:lnTo>
                  <a:pt x="938125" y="172042"/>
                </a:lnTo>
                <a:close/>
              </a:path>
              <a:path w="2256155" h="229234">
                <a:moveTo>
                  <a:pt x="1079757" y="156599"/>
                </a:moveTo>
                <a:lnTo>
                  <a:pt x="1001827" y="156599"/>
                </a:lnTo>
                <a:lnTo>
                  <a:pt x="1013409" y="156358"/>
                </a:lnTo>
                <a:lnTo>
                  <a:pt x="1052740" y="154428"/>
                </a:lnTo>
                <a:lnTo>
                  <a:pt x="1070354" y="152739"/>
                </a:lnTo>
                <a:lnTo>
                  <a:pt x="1079282" y="151773"/>
                </a:lnTo>
                <a:lnTo>
                  <a:pt x="1079757" y="156599"/>
                </a:lnTo>
                <a:close/>
              </a:path>
              <a:path w="2256155" h="229234">
                <a:moveTo>
                  <a:pt x="1150400" y="176385"/>
                </a:moveTo>
                <a:lnTo>
                  <a:pt x="1150400" y="161425"/>
                </a:lnTo>
                <a:lnTo>
                  <a:pt x="1196487" y="161365"/>
                </a:lnTo>
                <a:lnTo>
                  <a:pt x="1201796" y="161222"/>
                </a:lnTo>
                <a:lnTo>
                  <a:pt x="1209276" y="160943"/>
                </a:lnTo>
                <a:lnTo>
                  <a:pt x="1209276" y="118957"/>
                </a:lnTo>
                <a:lnTo>
                  <a:pt x="1198900" y="117751"/>
                </a:lnTo>
                <a:lnTo>
                  <a:pt x="1181045" y="109547"/>
                </a:lnTo>
                <a:lnTo>
                  <a:pt x="1168015" y="97482"/>
                </a:lnTo>
                <a:lnTo>
                  <a:pt x="1160535" y="82039"/>
                </a:lnTo>
                <a:lnTo>
                  <a:pt x="1160535" y="52360"/>
                </a:lnTo>
                <a:lnTo>
                  <a:pt x="1169462" y="35470"/>
                </a:lnTo>
                <a:lnTo>
                  <a:pt x="1184905" y="22922"/>
                </a:lnTo>
                <a:lnTo>
                  <a:pt x="1205657" y="15684"/>
                </a:lnTo>
                <a:lnTo>
                  <a:pt x="1229303" y="15684"/>
                </a:lnTo>
                <a:lnTo>
                  <a:pt x="1250055" y="22922"/>
                </a:lnTo>
                <a:lnTo>
                  <a:pt x="1259670" y="30885"/>
                </a:lnTo>
                <a:lnTo>
                  <a:pt x="1209517" y="30885"/>
                </a:lnTo>
                <a:lnTo>
                  <a:pt x="1194798" y="35952"/>
                </a:lnTo>
                <a:lnTo>
                  <a:pt x="1183699" y="44639"/>
                </a:lnTo>
                <a:lnTo>
                  <a:pt x="1176943" y="56221"/>
                </a:lnTo>
                <a:lnTo>
                  <a:pt x="1176943" y="78903"/>
                </a:lnTo>
                <a:lnTo>
                  <a:pt x="1183699" y="90485"/>
                </a:lnTo>
                <a:lnTo>
                  <a:pt x="1194798" y="99171"/>
                </a:lnTo>
                <a:lnTo>
                  <a:pt x="1209517" y="104239"/>
                </a:lnTo>
                <a:lnTo>
                  <a:pt x="1259629" y="104239"/>
                </a:lnTo>
                <a:lnTo>
                  <a:pt x="1254157" y="109306"/>
                </a:lnTo>
                <a:lnTo>
                  <a:pt x="1236542" y="117510"/>
                </a:lnTo>
                <a:lnTo>
                  <a:pt x="1226408" y="118957"/>
                </a:lnTo>
                <a:lnTo>
                  <a:pt x="1226408" y="160460"/>
                </a:lnTo>
                <a:lnTo>
                  <a:pt x="1291984" y="160460"/>
                </a:lnTo>
                <a:lnTo>
                  <a:pt x="1293005" y="170836"/>
                </a:lnTo>
                <a:lnTo>
                  <a:pt x="1250251" y="174410"/>
                </a:lnTo>
                <a:lnTo>
                  <a:pt x="1177199" y="176355"/>
                </a:lnTo>
                <a:lnTo>
                  <a:pt x="1150400" y="176385"/>
                </a:lnTo>
                <a:close/>
              </a:path>
              <a:path w="2256155" h="229234">
                <a:moveTo>
                  <a:pt x="1259629" y="104239"/>
                </a:moveTo>
                <a:lnTo>
                  <a:pt x="1225443" y="104239"/>
                </a:lnTo>
                <a:lnTo>
                  <a:pt x="1240162" y="99171"/>
                </a:lnTo>
                <a:lnTo>
                  <a:pt x="1251261" y="90485"/>
                </a:lnTo>
                <a:lnTo>
                  <a:pt x="1258017" y="78903"/>
                </a:lnTo>
                <a:lnTo>
                  <a:pt x="1258017" y="56221"/>
                </a:lnTo>
                <a:lnTo>
                  <a:pt x="1251261" y="44639"/>
                </a:lnTo>
                <a:lnTo>
                  <a:pt x="1240162" y="35952"/>
                </a:lnTo>
                <a:lnTo>
                  <a:pt x="1225443" y="30885"/>
                </a:lnTo>
                <a:lnTo>
                  <a:pt x="1259670" y="30885"/>
                </a:lnTo>
                <a:lnTo>
                  <a:pt x="1265497" y="35711"/>
                </a:lnTo>
                <a:lnTo>
                  <a:pt x="1274425" y="52360"/>
                </a:lnTo>
                <a:lnTo>
                  <a:pt x="1274312" y="82039"/>
                </a:lnTo>
                <a:lnTo>
                  <a:pt x="1267186" y="97241"/>
                </a:lnTo>
                <a:lnTo>
                  <a:pt x="1259629" y="104239"/>
                </a:lnTo>
                <a:close/>
              </a:path>
              <a:path w="2256155" h="229234">
                <a:moveTo>
                  <a:pt x="1291984" y="160460"/>
                </a:moveTo>
                <a:lnTo>
                  <a:pt x="1226408" y="160460"/>
                </a:lnTo>
                <a:lnTo>
                  <a:pt x="1244595" y="159917"/>
                </a:lnTo>
                <a:lnTo>
                  <a:pt x="1251212" y="159578"/>
                </a:lnTo>
                <a:lnTo>
                  <a:pt x="1269603" y="158424"/>
                </a:lnTo>
                <a:lnTo>
                  <a:pt x="1275903" y="157926"/>
                </a:lnTo>
                <a:lnTo>
                  <a:pt x="1282249" y="157248"/>
                </a:lnTo>
                <a:lnTo>
                  <a:pt x="1291557" y="156117"/>
                </a:lnTo>
                <a:lnTo>
                  <a:pt x="1291984" y="160460"/>
                </a:lnTo>
                <a:close/>
              </a:path>
              <a:path w="2256155" h="229234">
                <a:moveTo>
                  <a:pt x="1325580" y="223196"/>
                </a:moveTo>
                <a:lnTo>
                  <a:pt x="1308448" y="223196"/>
                </a:lnTo>
                <a:lnTo>
                  <a:pt x="1308448" y="2654"/>
                </a:lnTo>
                <a:lnTo>
                  <a:pt x="1325580" y="2654"/>
                </a:lnTo>
                <a:lnTo>
                  <a:pt x="1325580" y="89278"/>
                </a:lnTo>
                <a:lnTo>
                  <a:pt x="1360567" y="89278"/>
                </a:lnTo>
                <a:lnTo>
                  <a:pt x="1360567" y="104480"/>
                </a:lnTo>
                <a:lnTo>
                  <a:pt x="1325580" y="104480"/>
                </a:lnTo>
                <a:lnTo>
                  <a:pt x="1325580" y="223196"/>
                </a:lnTo>
                <a:close/>
              </a:path>
              <a:path w="2256155" h="229234">
                <a:moveTo>
                  <a:pt x="1525968" y="104721"/>
                </a:moveTo>
                <a:lnTo>
                  <a:pt x="1426555" y="104721"/>
                </a:lnTo>
                <a:lnTo>
                  <a:pt x="1426555" y="8927"/>
                </a:lnTo>
                <a:lnTo>
                  <a:pt x="1442963" y="8927"/>
                </a:lnTo>
                <a:lnTo>
                  <a:pt x="1442963" y="42950"/>
                </a:lnTo>
                <a:lnTo>
                  <a:pt x="1525968" y="42950"/>
                </a:lnTo>
                <a:lnTo>
                  <a:pt x="1525968" y="57669"/>
                </a:lnTo>
                <a:lnTo>
                  <a:pt x="1442963" y="57669"/>
                </a:lnTo>
                <a:lnTo>
                  <a:pt x="1442963" y="90002"/>
                </a:lnTo>
                <a:lnTo>
                  <a:pt x="1525968" y="90002"/>
                </a:lnTo>
                <a:lnTo>
                  <a:pt x="1525968" y="104721"/>
                </a:lnTo>
                <a:close/>
              </a:path>
              <a:path w="2256155" h="229234">
                <a:moveTo>
                  <a:pt x="1525968" y="42950"/>
                </a:moveTo>
                <a:lnTo>
                  <a:pt x="1509560" y="42950"/>
                </a:lnTo>
                <a:lnTo>
                  <a:pt x="1509560" y="8927"/>
                </a:lnTo>
                <a:lnTo>
                  <a:pt x="1525968" y="8927"/>
                </a:lnTo>
                <a:lnTo>
                  <a:pt x="1525968" y="42950"/>
                </a:lnTo>
                <a:close/>
              </a:path>
              <a:path w="2256155" h="229234">
                <a:moveTo>
                  <a:pt x="1525968" y="90002"/>
                </a:moveTo>
                <a:lnTo>
                  <a:pt x="1509560" y="90002"/>
                </a:lnTo>
                <a:lnTo>
                  <a:pt x="1509560" y="57669"/>
                </a:lnTo>
                <a:lnTo>
                  <a:pt x="1525968" y="57669"/>
                </a:lnTo>
                <a:lnTo>
                  <a:pt x="1525968" y="90002"/>
                </a:lnTo>
                <a:close/>
              </a:path>
              <a:path w="2256155" h="229234">
                <a:moveTo>
                  <a:pt x="1594737" y="223920"/>
                </a:moveTo>
                <a:lnTo>
                  <a:pt x="1455993" y="223920"/>
                </a:lnTo>
                <a:lnTo>
                  <a:pt x="1455993" y="168423"/>
                </a:lnTo>
                <a:lnTo>
                  <a:pt x="1572296" y="168423"/>
                </a:lnTo>
                <a:lnTo>
                  <a:pt x="1572296" y="141880"/>
                </a:lnTo>
                <a:lnTo>
                  <a:pt x="1454786" y="141880"/>
                </a:lnTo>
                <a:lnTo>
                  <a:pt x="1454786" y="127161"/>
                </a:lnTo>
                <a:lnTo>
                  <a:pt x="1588946" y="127161"/>
                </a:lnTo>
                <a:lnTo>
                  <a:pt x="1588946" y="182659"/>
                </a:lnTo>
                <a:lnTo>
                  <a:pt x="1472642" y="182659"/>
                </a:lnTo>
                <a:lnTo>
                  <a:pt x="1472642" y="209443"/>
                </a:lnTo>
                <a:lnTo>
                  <a:pt x="1594737" y="209443"/>
                </a:lnTo>
                <a:lnTo>
                  <a:pt x="1594737" y="223920"/>
                </a:lnTo>
                <a:close/>
              </a:path>
              <a:path w="2256155" h="229234">
                <a:moveTo>
                  <a:pt x="1588946" y="114132"/>
                </a:moveTo>
                <a:lnTo>
                  <a:pt x="1572055" y="114132"/>
                </a:lnTo>
                <a:lnTo>
                  <a:pt x="1572055" y="2654"/>
                </a:lnTo>
                <a:lnTo>
                  <a:pt x="1588946" y="2654"/>
                </a:lnTo>
                <a:lnTo>
                  <a:pt x="1588946" y="49706"/>
                </a:lnTo>
                <a:lnTo>
                  <a:pt x="1622727" y="49706"/>
                </a:lnTo>
                <a:lnTo>
                  <a:pt x="1622727" y="64666"/>
                </a:lnTo>
                <a:lnTo>
                  <a:pt x="1588946" y="64666"/>
                </a:lnTo>
                <a:lnTo>
                  <a:pt x="1588946" y="114132"/>
                </a:lnTo>
                <a:close/>
              </a:path>
              <a:path w="2256155" h="229234">
                <a:moveTo>
                  <a:pt x="1810631" y="160219"/>
                </a:moveTo>
                <a:lnTo>
                  <a:pt x="1793741" y="160219"/>
                </a:lnTo>
                <a:lnTo>
                  <a:pt x="1793741" y="76248"/>
                </a:lnTo>
                <a:lnTo>
                  <a:pt x="1747654" y="76248"/>
                </a:lnTo>
                <a:lnTo>
                  <a:pt x="1747654" y="61288"/>
                </a:lnTo>
                <a:lnTo>
                  <a:pt x="1793741" y="61288"/>
                </a:lnTo>
                <a:lnTo>
                  <a:pt x="1793741" y="2654"/>
                </a:lnTo>
                <a:lnTo>
                  <a:pt x="1810631" y="2654"/>
                </a:lnTo>
                <a:lnTo>
                  <a:pt x="1810631" y="160219"/>
                </a:lnTo>
                <a:close/>
              </a:path>
              <a:path w="2256155" h="229234">
                <a:moveTo>
                  <a:pt x="1753445" y="31850"/>
                </a:moveTo>
                <a:lnTo>
                  <a:pt x="1639313" y="31850"/>
                </a:lnTo>
                <a:lnTo>
                  <a:pt x="1639313" y="17131"/>
                </a:lnTo>
                <a:lnTo>
                  <a:pt x="1753445" y="17131"/>
                </a:lnTo>
                <a:lnTo>
                  <a:pt x="1753445" y="31850"/>
                </a:lnTo>
                <a:close/>
              </a:path>
              <a:path w="2256155" h="229234">
                <a:moveTo>
                  <a:pt x="1643415" y="135365"/>
                </a:moveTo>
                <a:lnTo>
                  <a:pt x="1633039" y="123301"/>
                </a:lnTo>
                <a:lnTo>
                  <a:pt x="1639486" y="118703"/>
                </a:lnTo>
                <a:lnTo>
                  <a:pt x="1643897" y="115474"/>
                </a:lnTo>
                <a:lnTo>
                  <a:pt x="1674541" y="89761"/>
                </a:lnTo>
                <a:lnTo>
                  <a:pt x="1689019" y="61529"/>
                </a:lnTo>
                <a:lnTo>
                  <a:pt x="1689019" y="31850"/>
                </a:lnTo>
                <a:lnTo>
                  <a:pt x="1706151" y="31850"/>
                </a:lnTo>
                <a:lnTo>
                  <a:pt x="1710736" y="77214"/>
                </a:lnTo>
                <a:lnTo>
                  <a:pt x="1719112" y="86383"/>
                </a:lnTo>
                <a:lnTo>
                  <a:pt x="1698188" y="86383"/>
                </a:lnTo>
                <a:lnTo>
                  <a:pt x="1697464" y="89037"/>
                </a:lnTo>
                <a:lnTo>
                  <a:pt x="1687089" y="100137"/>
                </a:lnTo>
                <a:lnTo>
                  <a:pt x="1679367" y="106893"/>
                </a:lnTo>
                <a:lnTo>
                  <a:pt x="1676231" y="109788"/>
                </a:lnTo>
                <a:lnTo>
                  <a:pt x="1667303" y="117027"/>
                </a:lnTo>
                <a:lnTo>
                  <a:pt x="1647517" y="132470"/>
                </a:lnTo>
                <a:lnTo>
                  <a:pt x="1643415" y="135365"/>
                </a:lnTo>
                <a:close/>
              </a:path>
              <a:path w="2256155" h="229234">
                <a:moveTo>
                  <a:pt x="1748619" y="127885"/>
                </a:moveTo>
                <a:lnTo>
                  <a:pt x="1711701" y="99895"/>
                </a:lnTo>
                <a:lnTo>
                  <a:pt x="1698430" y="86383"/>
                </a:lnTo>
                <a:lnTo>
                  <a:pt x="1719112" y="86383"/>
                </a:lnTo>
                <a:lnTo>
                  <a:pt x="1723524" y="90243"/>
                </a:lnTo>
                <a:lnTo>
                  <a:pt x="1729315" y="95069"/>
                </a:lnTo>
                <a:lnTo>
                  <a:pt x="1748136" y="109064"/>
                </a:lnTo>
                <a:lnTo>
                  <a:pt x="1758512" y="116062"/>
                </a:lnTo>
                <a:lnTo>
                  <a:pt x="1748619" y="127885"/>
                </a:lnTo>
                <a:close/>
              </a:path>
              <a:path w="2256155" h="229234">
                <a:moveTo>
                  <a:pt x="1816181" y="220542"/>
                </a:moveTo>
                <a:lnTo>
                  <a:pt x="1675507" y="220542"/>
                </a:lnTo>
                <a:lnTo>
                  <a:pt x="1675507" y="147430"/>
                </a:lnTo>
                <a:lnTo>
                  <a:pt x="1692639" y="147430"/>
                </a:lnTo>
                <a:lnTo>
                  <a:pt x="1692639" y="205582"/>
                </a:lnTo>
                <a:lnTo>
                  <a:pt x="1816181" y="205582"/>
                </a:lnTo>
                <a:lnTo>
                  <a:pt x="1816181" y="220542"/>
                </a:lnTo>
                <a:close/>
              </a:path>
              <a:path w="2256155" h="229234">
                <a:moveTo>
                  <a:pt x="1948347" y="228987"/>
                </a:moveTo>
                <a:lnTo>
                  <a:pt x="1893090" y="213062"/>
                </a:lnTo>
                <a:lnTo>
                  <a:pt x="1882715" y="197861"/>
                </a:lnTo>
                <a:lnTo>
                  <a:pt x="1882715" y="169629"/>
                </a:lnTo>
                <a:lnTo>
                  <a:pt x="1930006" y="139863"/>
                </a:lnTo>
                <a:lnTo>
                  <a:pt x="1948347" y="138744"/>
                </a:lnTo>
                <a:lnTo>
                  <a:pt x="1956345" y="138787"/>
                </a:lnTo>
                <a:lnTo>
                  <a:pt x="1961663" y="139090"/>
                </a:lnTo>
                <a:lnTo>
                  <a:pt x="1966687" y="139914"/>
                </a:lnTo>
                <a:lnTo>
                  <a:pt x="1985747" y="144293"/>
                </a:lnTo>
                <a:lnTo>
                  <a:pt x="2001111" y="153221"/>
                </a:lnTo>
                <a:lnTo>
                  <a:pt x="1938695" y="153221"/>
                </a:lnTo>
                <a:lnTo>
                  <a:pt x="1920839" y="156841"/>
                </a:lnTo>
                <a:lnTo>
                  <a:pt x="1907327" y="163597"/>
                </a:lnTo>
                <a:lnTo>
                  <a:pt x="1899123" y="173490"/>
                </a:lnTo>
                <a:lnTo>
                  <a:pt x="1899123" y="194241"/>
                </a:lnTo>
                <a:lnTo>
                  <a:pt x="1907327" y="204134"/>
                </a:lnTo>
                <a:lnTo>
                  <a:pt x="1920839" y="210890"/>
                </a:lnTo>
                <a:lnTo>
                  <a:pt x="1938695" y="214510"/>
                </a:lnTo>
                <a:lnTo>
                  <a:pt x="2001111" y="214510"/>
                </a:lnTo>
                <a:lnTo>
                  <a:pt x="1985747" y="223438"/>
                </a:lnTo>
                <a:lnTo>
                  <a:pt x="1966687" y="227817"/>
                </a:lnTo>
                <a:lnTo>
                  <a:pt x="1961663" y="228641"/>
                </a:lnTo>
                <a:lnTo>
                  <a:pt x="1956345" y="228944"/>
                </a:lnTo>
                <a:lnTo>
                  <a:pt x="1948347" y="228987"/>
                </a:lnTo>
                <a:close/>
              </a:path>
              <a:path w="2256155" h="229234">
                <a:moveTo>
                  <a:pt x="2001111" y="214510"/>
                </a:moveTo>
                <a:lnTo>
                  <a:pt x="1957998" y="214510"/>
                </a:lnTo>
                <a:lnTo>
                  <a:pt x="1975854" y="210890"/>
                </a:lnTo>
                <a:lnTo>
                  <a:pt x="1989367" y="204134"/>
                </a:lnTo>
                <a:lnTo>
                  <a:pt x="1997571" y="194241"/>
                </a:lnTo>
                <a:lnTo>
                  <a:pt x="1997571" y="173490"/>
                </a:lnTo>
                <a:lnTo>
                  <a:pt x="1989367" y="163597"/>
                </a:lnTo>
                <a:lnTo>
                  <a:pt x="1975854" y="156841"/>
                </a:lnTo>
                <a:lnTo>
                  <a:pt x="1957998" y="153221"/>
                </a:lnTo>
                <a:lnTo>
                  <a:pt x="2001111" y="153221"/>
                </a:lnTo>
                <a:lnTo>
                  <a:pt x="2003603" y="154669"/>
                </a:lnTo>
                <a:lnTo>
                  <a:pt x="2013979" y="169870"/>
                </a:lnTo>
                <a:lnTo>
                  <a:pt x="2013979" y="197861"/>
                </a:lnTo>
                <a:lnTo>
                  <a:pt x="2003603" y="213062"/>
                </a:lnTo>
                <a:lnTo>
                  <a:pt x="2001111" y="214510"/>
                </a:lnTo>
                <a:close/>
              </a:path>
              <a:path w="2256155" h="229234">
                <a:moveTo>
                  <a:pt x="1950277" y="117510"/>
                </a:moveTo>
                <a:lnTo>
                  <a:pt x="1850864" y="117510"/>
                </a:lnTo>
                <a:lnTo>
                  <a:pt x="1850864" y="13271"/>
                </a:lnTo>
                <a:lnTo>
                  <a:pt x="1867272" y="13271"/>
                </a:lnTo>
                <a:lnTo>
                  <a:pt x="1867272" y="51636"/>
                </a:lnTo>
                <a:lnTo>
                  <a:pt x="1950277" y="51636"/>
                </a:lnTo>
                <a:lnTo>
                  <a:pt x="1950277" y="66355"/>
                </a:lnTo>
                <a:lnTo>
                  <a:pt x="1867272" y="66355"/>
                </a:lnTo>
                <a:lnTo>
                  <a:pt x="1867272" y="102791"/>
                </a:lnTo>
                <a:lnTo>
                  <a:pt x="1950277" y="102791"/>
                </a:lnTo>
                <a:lnTo>
                  <a:pt x="1950277" y="117510"/>
                </a:lnTo>
                <a:close/>
              </a:path>
              <a:path w="2256155" h="229234">
                <a:moveTo>
                  <a:pt x="1950277" y="51636"/>
                </a:moveTo>
                <a:lnTo>
                  <a:pt x="1933869" y="51636"/>
                </a:lnTo>
                <a:lnTo>
                  <a:pt x="1933869" y="13271"/>
                </a:lnTo>
                <a:lnTo>
                  <a:pt x="1950277" y="13271"/>
                </a:lnTo>
                <a:lnTo>
                  <a:pt x="1950277" y="51636"/>
                </a:lnTo>
                <a:close/>
              </a:path>
              <a:path w="2256155" h="229234">
                <a:moveTo>
                  <a:pt x="1950277" y="102791"/>
                </a:moveTo>
                <a:lnTo>
                  <a:pt x="1933869" y="102791"/>
                </a:lnTo>
                <a:lnTo>
                  <a:pt x="1933869" y="66355"/>
                </a:lnTo>
                <a:lnTo>
                  <a:pt x="1950277" y="66355"/>
                </a:lnTo>
                <a:lnTo>
                  <a:pt x="1950277" y="102791"/>
                </a:lnTo>
                <a:close/>
              </a:path>
              <a:path w="2256155" h="229234">
                <a:moveTo>
                  <a:pt x="2012772" y="133918"/>
                </a:moveTo>
                <a:lnTo>
                  <a:pt x="1995882" y="133918"/>
                </a:lnTo>
                <a:lnTo>
                  <a:pt x="1995882" y="2654"/>
                </a:lnTo>
                <a:lnTo>
                  <a:pt x="2012772" y="2654"/>
                </a:lnTo>
                <a:lnTo>
                  <a:pt x="2012772" y="56221"/>
                </a:lnTo>
                <a:lnTo>
                  <a:pt x="2046553" y="56221"/>
                </a:lnTo>
                <a:lnTo>
                  <a:pt x="2046553" y="71181"/>
                </a:lnTo>
                <a:lnTo>
                  <a:pt x="2012772" y="71181"/>
                </a:lnTo>
                <a:lnTo>
                  <a:pt x="2012772" y="133918"/>
                </a:lnTo>
                <a:close/>
              </a:path>
              <a:path w="2256155" h="229234">
                <a:moveTo>
                  <a:pt x="2158209" y="228987"/>
                </a:moveTo>
                <a:lnTo>
                  <a:pt x="2149511" y="228946"/>
                </a:lnTo>
                <a:lnTo>
                  <a:pt x="2143822" y="228656"/>
                </a:lnTo>
                <a:lnTo>
                  <a:pt x="2138630" y="227868"/>
                </a:lnTo>
                <a:lnTo>
                  <a:pt x="2119361" y="223679"/>
                </a:lnTo>
                <a:lnTo>
                  <a:pt x="2102229" y="214027"/>
                </a:lnTo>
                <a:lnTo>
                  <a:pt x="2092818" y="200515"/>
                </a:lnTo>
                <a:lnTo>
                  <a:pt x="2092818" y="175903"/>
                </a:lnTo>
                <a:lnTo>
                  <a:pt x="2138630" y="148550"/>
                </a:lnTo>
                <a:lnTo>
                  <a:pt x="2158209" y="147430"/>
                </a:lnTo>
                <a:lnTo>
                  <a:pt x="2166907" y="147472"/>
                </a:lnTo>
                <a:lnTo>
                  <a:pt x="2172596" y="147762"/>
                </a:lnTo>
                <a:lnTo>
                  <a:pt x="2177788" y="148550"/>
                </a:lnTo>
                <a:lnTo>
                  <a:pt x="2197057" y="152739"/>
                </a:lnTo>
                <a:lnTo>
                  <a:pt x="2212904" y="161666"/>
                </a:lnTo>
                <a:lnTo>
                  <a:pt x="2148075" y="161666"/>
                </a:lnTo>
                <a:lnTo>
                  <a:pt x="2130219" y="165045"/>
                </a:lnTo>
                <a:lnTo>
                  <a:pt x="2116948" y="171318"/>
                </a:lnTo>
                <a:lnTo>
                  <a:pt x="2109226" y="179764"/>
                </a:lnTo>
                <a:lnTo>
                  <a:pt x="2109226" y="196654"/>
                </a:lnTo>
                <a:lnTo>
                  <a:pt x="2116948" y="205341"/>
                </a:lnTo>
                <a:lnTo>
                  <a:pt x="2130219" y="211373"/>
                </a:lnTo>
                <a:lnTo>
                  <a:pt x="2148075" y="214751"/>
                </a:lnTo>
                <a:lnTo>
                  <a:pt x="2212904" y="214751"/>
                </a:lnTo>
                <a:lnTo>
                  <a:pt x="2197057" y="223679"/>
                </a:lnTo>
                <a:lnTo>
                  <a:pt x="2177788" y="227868"/>
                </a:lnTo>
                <a:lnTo>
                  <a:pt x="2172596" y="228656"/>
                </a:lnTo>
                <a:lnTo>
                  <a:pt x="2166907" y="228946"/>
                </a:lnTo>
                <a:lnTo>
                  <a:pt x="2158209" y="228987"/>
                </a:lnTo>
                <a:close/>
              </a:path>
              <a:path w="2256155" h="229234">
                <a:moveTo>
                  <a:pt x="2212904" y="214751"/>
                </a:moveTo>
                <a:lnTo>
                  <a:pt x="2168343" y="214751"/>
                </a:lnTo>
                <a:lnTo>
                  <a:pt x="2186199" y="211373"/>
                </a:lnTo>
                <a:lnTo>
                  <a:pt x="2199470" y="205341"/>
                </a:lnTo>
                <a:lnTo>
                  <a:pt x="2207192" y="196654"/>
                </a:lnTo>
                <a:lnTo>
                  <a:pt x="2207192" y="179764"/>
                </a:lnTo>
                <a:lnTo>
                  <a:pt x="2199470" y="171318"/>
                </a:lnTo>
                <a:lnTo>
                  <a:pt x="2186199" y="165045"/>
                </a:lnTo>
                <a:lnTo>
                  <a:pt x="2168343" y="161666"/>
                </a:lnTo>
                <a:lnTo>
                  <a:pt x="2212904" y="161666"/>
                </a:lnTo>
                <a:lnTo>
                  <a:pt x="2214189" y="162390"/>
                </a:lnTo>
                <a:lnTo>
                  <a:pt x="2223600" y="175903"/>
                </a:lnTo>
                <a:lnTo>
                  <a:pt x="2223600" y="200515"/>
                </a:lnTo>
                <a:lnTo>
                  <a:pt x="2214189" y="214027"/>
                </a:lnTo>
                <a:lnTo>
                  <a:pt x="2212904" y="214751"/>
                </a:lnTo>
                <a:close/>
              </a:path>
              <a:path w="2256155" h="229234">
                <a:moveTo>
                  <a:pt x="2125876" y="136089"/>
                </a:moveTo>
                <a:lnTo>
                  <a:pt x="2103676" y="136089"/>
                </a:lnTo>
                <a:lnTo>
                  <a:pt x="2085097" y="130298"/>
                </a:lnTo>
                <a:lnTo>
                  <a:pt x="2071826" y="120164"/>
                </a:lnTo>
                <a:lnTo>
                  <a:pt x="2064346" y="106893"/>
                </a:lnTo>
                <a:lnTo>
                  <a:pt x="2064346" y="83246"/>
                </a:lnTo>
                <a:lnTo>
                  <a:pt x="2071826" y="69975"/>
                </a:lnTo>
                <a:lnTo>
                  <a:pt x="2085097" y="59840"/>
                </a:lnTo>
                <a:lnTo>
                  <a:pt x="2103676" y="54049"/>
                </a:lnTo>
                <a:lnTo>
                  <a:pt x="2125876" y="54049"/>
                </a:lnTo>
                <a:lnTo>
                  <a:pt x="2144455" y="59840"/>
                </a:lnTo>
                <a:lnTo>
                  <a:pt x="2155514" y="68286"/>
                </a:lnTo>
                <a:lnTo>
                  <a:pt x="2107055" y="68286"/>
                </a:lnTo>
                <a:lnTo>
                  <a:pt x="2094507" y="71905"/>
                </a:lnTo>
                <a:lnTo>
                  <a:pt x="2085579" y="78420"/>
                </a:lnTo>
                <a:lnTo>
                  <a:pt x="2080512" y="86865"/>
                </a:lnTo>
                <a:lnTo>
                  <a:pt x="2080512" y="103515"/>
                </a:lnTo>
                <a:lnTo>
                  <a:pt x="2085579" y="111719"/>
                </a:lnTo>
                <a:lnTo>
                  <a:pt x="2094507" y="118234"/>
                </a:lnTo>
                <a:lnTo>
                  <a:pt x="2107055" y="121853"/>
                </a:lnTo>
                <a:lnTo>
                  <a:pt x="2155514" y="121853"/>
                </a:lnTo>
                <a:lnTo>
                  <a:pt x="2144455" y="130298"/>
                </a:lnTo>
                <a:lnTo>
                  <a:pt x="2125876" y="136089"/>
                </a:lnTo>
                <a:close/>
              </a:path>
              <a:path w="2256155" h="229234">
                <a:moveTo>
                  <a:pt x="2155514" y="121853"/>
                </a:moveTo>
                <a:lnTo>
                  <a:pt x="2122256" y="121853"/>
                </a:lnTo>
                <a:lnTo>
                  <a:pt x="2135045" y="118234"/>
                </a:lnTo>
                <a:lnTo>
                  <a:pt x="2143973" y="111719"/>
                </a:lnTo>
                <a:lnTo>
                  <a:pt x="2149040" y="103515"/>
                </a:lnTo>
                <a:lnTo>
                  <a:pt x="2149040" y="86865"/>
                </a:lnTo>
                <a:lnTo>
                  <a:pt x="2143973" y="78420"/>
                </a:lnTo>
                <a:lnTo>
                  <a:pt x="2135045" y="71905"/>
                </a:lnTo>
                <a:lnTo>
                  <a:pt x="2122256" y="68286"/>
                </a:lnTo>
                <a:lnTo>
                  <a:pt x="2155514" y="68286"/>
                </a:lnTo>
                <a:lnTo>
                  <a:pt x="2157726" y="69975"/>
                </a:lnTo>
                <a:lnTo>
                  <a:pt x="2165206" y="83246"/>
                </a:lnTo>
                <a:lnTo>
                  <a:pt x="2165206" y="106893"/>
                </a:lnTo>
                <a:lnTo>
                  <a:pt x="2157726" y="120164"/>
                </a:lnTo>
                <a:lnTo>
                  <a:pt x="2155514" y="121853"/>
                </a:lnTo>
                <a:close/>
              </a:path>
              <a:path w="2256155" h="229234">
                <a:moveTo>
                  <a:pt x="2222393" y="140674"/>
                </a:moveTo>
                <a:lnTo>
                  <a:pt x="2205744" y="140674"/>
                </a:lnTo>
                <a:lnTo>
                  <a:pt x="2205744" y="2654"/>
                </a:lnTo>
                <a:lnTo>
                  <a:pt x="2222393" y="2654"/>
                </a:lnTo>
                <a:lnTo>
                  <a:pt x="2222393" y="42950"/>
                </a:lnTo>
                <a:lnTo>
                  <a:pt x="2255933" y="42950"/>
                </a:lnTo>
                <a:lnTo>
                  <a:pt x="2255933" y="57910"/>
                </a:lnTo>
                <a:lnTo>
                  <a:pt x="2222393" y="57910"/>
                </a:lnTo>
                <a:lnTo>
                  <a:pt x="2222393" y="87831"/>
                </a:lnTo>
                <a:lnTo>
                  <a:pt x="2255933" y="87831"/>
                </a:lnTo>
                <a:lnTo>
                  <a:pt x="2255933" y="102791"/>
                </a:lnTo>
                <a:lnTo>
                  <a:pt x="2222393" y="102791"/>
                </a:lnTo>
                <a:lnTo>
                  <a:pt x="2222393" y="140674"/>
                </a:lnTo>
                <a:close/>
              </a:path>
              <a:path w="2256155" h="229234">
                <a:moveTo>
                  <a:pt x="2123221" y="27990"/>
                </a:moveTo>
                <a:lnTo>
                  <a:pt x="2106331" y="27990"/>
                </a:lnTo>
                <a:lnTo>
                  <a:pt x="2106331" y="0"/>
                </a:lnTo>
                <a:lnTo>
                  <a:pt x="2123221" y="0"/>
                </a:lnTo>
                <a:lnTo>
                  <a:pt x="2123221" y="27990"/>
                </a:lnTo>
                <a:close/>
              </a:path>
              <a:path w="2256155" h="229234">
                <a:moveTo>
                  <a:pt x="2178478" y="42709"/>
                </a:moveTo>
                <a:lnTo>
                  <a:pt x="2051557" y="42709"/>
                </a:lnTo>
                <a:lnTo>
                  <a:pt x="2051557" y="27990"/>
                </a:lnTo>
                <a:lnTo>
                  <a:pt x="2178478" y="27990"/>
                </a:lnTo>
                <a:lnTo>
                  <a:pt x="2178478" y="42709"/>
                </a:lnTo>
                <a:close/>
              </a:path>
            </a:pathLst>
          </a:custGeom>
          <a:solidFill>
            <a:srgbClr val="787878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276970" y="5997094"/>
            <a:ext cx="295275" cy="207645"/>
            <a:chOff x="2276970" y="5997094"/>
            <a:chExt cx="295275" cy="207645"/>
          </a:xfrm>
        </p:grpSpPr>
        <p:sp>
          <p:nvSpPr>
            <p:cNvPr id="18" name="object 18"/>
            <p:cNvSpPr/>
            <p:nvPr/>
          </p:nvSpPr>
          <p:spPr>
            <a:xfrm>
              <a:off x="2279880" y="6000004"/>
              <a:ext cx="289560" cy="201930"/>
            </a:xfrm>
            <a:custGeom>
              <a:avLst/>
              <a:gdLst/>
              <a:ahLst/>
              <a:cxnLst/>
              <a:rect l="l" t="t" r="r" b="b"/>
              <a:pathLst>
                <a:path w="289560" h="201929">
                  <a:moveTo>
                    <a:pt x="67054" y="50570"/>
                  </a:moveTo>
                  <a:lnTo>
                    <a:pt x="38276" y="50570"/>
                  </a:lnTo>
                  <a:lnTo>
                    <a:pt x="44982" y="0"/>
                  </a:lnTo>
                  <a:lnTo>
                    <a:pt x="73759" y="0"/>
                  </a:lnTo>
                  <a:lnTo>
                    <a:pt x="67054" y="50570"/>
                  </a:lnTo>
                  <a:close/>
                </a:path>
                <a:path w="289560" h="201929">
                  <a:moveTo>
                    <a:pt x="129079" y="50570"/>
                  </a:moveTo>
                  <a:lnTo>
                    <a:pt x="100581" y="50570"/>
                  </a:lnTo>
                  <a:lnTo>
                    <a:pt x="107287" y="0"/>
                  </a:lnTo>
                  <a:lnTo>
                    <a:pt x="135785" y="0"/>
                  </a:lnTo>
                  <a:lnTo>
                    <a:pt x="129079" y="50570"/>
                  </a:lnTo>
                  <a:close/>
                </a:path>
                <a:path w="289560" h="201929">
                  <a:moveTo>
                    <a:pt x="153945" y="81024"/>
                  </a:moveTo>
                  <a:lnTo>
                    <a:pt x="8661" y="81024"/>
                  </a:lnTo>
                  <a:lnTo>
                    <a:pt x="8661" y="50570"/>
                  </a:lnTo>
                  <a:lnTo>
                    <a:pt x="153945" y="50570"/>
                  </a:lnTo>
                  <a:lnTo>
                    <a:pt x="153945" y="81024"/>
                  </a:lnTo>
                  <a:close/>
                </a:path>
                <a:path w="289560" h="201929">
                  <a:moveTo>
                    <a:pt x="57275" y="119021"/>
                  </a:moveTo>
                  <a:lnTo>
                    <a:pt x="29056" y="119021"/>
                  </a:lnTo>
                  <a:lnTo>
                    <a:pt x="34086" y="81024"/>
                  </a:lnTo>
                  <a:lnTo>
                    <a:pt x="62584" y="81024"/>
                  </a:lnTo>
                  <a:lnTo>
                    <a:pt x="57275" y="119021"/>
                  </a:lnTo>
                  <a:close/>
                </a:path>
                <a:path w="289560" h="201929">
                  <a:moveTo>
                    <a:pt x="119859" y="119021"/>
                  </a:moveTo>
                  <a:lnTo>
                    <a:pt x="91920" y="119021"/>
                  </a:lnTo>
                  <a:lnTo>
                    <a:pt x="96949" y="81024"/>
                  </a:lnTo>
                  <a:lnTo>
                    <a:pt x="125168" y="81024"/>
                  </a:lnTo>
                  <a:lnTo>
                    <a:pt x="119859" y="119021"/>
                  </a:lnTo>
                  <a:close/>
                </a:path>
                <a:path w="289560" h="201929">
                  <a:moveTo>
                    <a:pt x="145284" y="149475"/>
                  </a:moveTo>
                  <a:lnTo>
                    <a:pt x="0" y="149475"/>
                  </a:lnTo>
                  <a:lnTo>
                    <a:pt x="0" y="119021"/>
                  </a:lnTo>
                  <a:lnTo>
                    <a:pt x="145284" y="119021"/>
                  </a:lnTo>
                  <a:lnTo>
                    <a:pt x="145284" y="149475"/>
                  </a:lnTo>
                  <a:close/>
                </a:path>
                <a:path w="289560" h="201929">
                  <a:moveTo>
                    <a:pt x="46938" y="201442"/>
                  </a:moveTo>
                  <a:lnTo>
                    <a:pt x="18160" y="201442"/>
                  </a:lnTo>
                  <a:lnTo>
                    <a:pt x="24866" y="149475"/>
                  </a:lnTo>
                  <a:lnTo>
                    <a:pt x="53643" y="149475"/>
                  </a:lnTo>
                  <a:lnTo>
                    <a:pt x="46938" y="201442"/>
                  </a:lnTo>
                  <a:close/>
                </a:path>
                <a:path w="289560" h="201929">
                  <a:moveTo>
                    <a:pt x="108963" y="201442"/>
                  </a:moveTo>
                  <a:lnTo>
                    <a:pt x="80465" y="201442"/>
                  </a:lnTo>
                  <a:lnTo>
                    <a:pt x="87170" y="149475"/>
                  </a:lnTo>
                  <a:lnTo>
                    <a:pt x="115948" y="149475"/>
                  </a:lnTo>
                  <a:lnTo>
                    <a:pt x="108963" y="201442"/>
                  </a:lnTo>
                  <a:close/>
                </a:path>
                <a:path w="289560" h="201929">
                  <a:moveTo>
                    <a:pt x="207449" y="66495"/>
                  </a:moveTo>
                  <a:lnTo>
                    <a:pt x="190127" y="37438"/>
                  </a:lnTo>
                  <a:lnTo>
                    <a:pt x="257461" y="0"/>
                  </a:lnTo>
                  <a:lnTo>
                    <a:pt x="289032" y="0"/>
                  </a:lnTo>
                  <a:lnTo>
                    <a:pt x="289032" y="40232"/>
                  </a:lnTo>
                  <a:lnTo>
                    <a:pt x="253270" y="40232"/>
                  </a:lnTo>
                  <a:lnTo>
                    <a:pt x="207449" y="66495"/>
                  </a:lnTo>
                  <a:close/>
                </a:path>
                <a:path w="289560" h="201929">
                  <a:moveTo>
                    <a:pt x="289032" y="201442"/>
                  </a:moveTo>
                  <a:lnTo>
                    <a:pt x="253270" y="201442"/>
                  </a:lnTo>
                  <a:lnTo>
                    <a:pt x="253270" y="40232"/>
                  </a:lnTo>
                  <a:lnTo>
                    <a:pt x="289032" y="40232"/>
                  </a:lnTo>
                  <a:lnTo>
                    <a:pt x="289032" y="201442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970" y="5997094"/>
              <a:ext cx="159766" cy="2072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097" y="5997094"/>
              <a:ext cx="104726" cy="20726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638270" y="5951848"/>
            <a:ext cx="1743710" cy="321945"/>
            <a:chOff x="2638270" y="5951848"/>
            <a:chExt cx="1743710" cy="321945"/>
          </a:xfrm>
        </p:grpSpPr>
        <p:sp>
          <p:nvSpPr>
            <p:cNvPr id="22" name="object 22"/>
            <p:cNvSpPr/>
            <p:nvPr/>
          </p:nvSpPr>
          <p:spPr>
            <a:xfrm>
              <a:off x="2854034" y="5974579"/>
              <a:ext cx="1525270" cy="263525"/>
            </a:xfrm>
            <a:custGeom>
              <a:avLst/>
              <a:gdLst/>
              <a:ahLst/>
              <a:cxnLst/>
              <a:rect l="l" t="t" r="r" b="b"/>
              <a:pathLst>
                <a:path w="1525270" h="263525">
                  <a:moveTo>
                    <a:pt x="211501" y="51129"/>
                  </a:moveTo>
                  <a:lnTo>
                    <a:pt x="25983" y="51129"/>
                  </a:lnTo>
                  <a:lnTo>
                    <a:pt x="25983" y="21513"/>
                  </a:lnTo>
                  <a:lnTo>
                    <a:pt x="211501" y="21513"/>
                  </a:lnTo>
                  <a:lnTo>
                    <a:pt x="211501" y="51129"/>
                  </a:lnTo>
                  <a:close/>
                </a:path>
                <a:path w="1525270" h="263525">
                  <a:moveTo>
                    <a:pt x="92758" y="126565"/>
                  </a:moveTo>
                  <a:lnTo>
                    <a:pt x="57555" y="126565"/>
                  </a:lnTo>
                  <a:lnTo>
                    <a:pt x="57555" y="51129"/>
                  </a:lnTo>
                  <a:lnTo>
                    <a:pt x="92758" y="51129"/>
                  </a:lnTo>
                  <a:lnTo>
                    <a:pt x="92758" y="126565"/>
                  </a:lnTo>
                  <a:close/>
                </a:path>
                <a:path w="1525270" h="263525">
                  <a:moveTo>
                    <a:pt x="181047" y="126565"/>
                  </a:moveTo>
                  <a:lnTo>
                    <a:pt x="145843" y="126565"/>
                  </a:lnTo>
                  <a:lnTo>
                    <a:pt x="145843" y="51129"/>
                  </a:lnTo>
                  <a:lnTo>
                    <a:pt x="181047" y="51129"/>
                  </a:lnTo>
                  <a:lnTo>
                    <a:pt x="181047" y="126565"/>
                  </a:lnTo>
                  <a:close/>
                </a:path>
                <a:path w="1525270" h="263525">
                  <a:moveTo>
                    <a:pt x="213736" y="156181"/>
                  </a:moveTo>
                  <a:lnTo>
                    <a:pt x="24307" y="156181"/>
                  </a:lnTo>
                  <a:lnTo>
                    <a:pt x="24307" y="126565"/>
                  </a:lnTo>
                  <a:lnTo>
                    <a:pt x="213736" y="126565"/>
                  </a:lnTo>
                  <a:lnTo>
                    <a:pt x="213736" y="156181"/>
                  </a:lnTo>
                  <a:close/>
                </a:path>
                <a:path w="1525270" h="263525">
                  <a:moveTo>
                    <a:pt x="238043" y="227147"/>
                  </a:moveTo>
                  <a:lnTo>
                    <a:pt x="0" y="227147"/>
                  </a:lnTo>
                  <a:lnTo>
                    <a:pt x="0" y="197251"/>
                  </a:lnTo>
                  <a:lnTo>
                    <a:pt x="238043" y="197251"/>
                  </a:lnTo>
                  <a:lnTo>
                    <a:pt x="238043" y="227147"/>
                  </a:lnTo>
                  <a:close/>
                </a:path>
                <a:path w="1525270" h="263525">
                  <a:moveTo>
                    <a:pt x="455830" y="162327"/>
                  </a:moveTo>
                  <a:lnTo>
                    <a:pt x="277018" y="162327"/>
                  </a:lnTo>
                  <a:lnTo>
                    <a:pt x="277018" y="75715"/>
                  </a:lnTo>
                  <a:lnTo>
                    <a:pt x="414759" y="75715"/>
                  </a:lnTo>
                  <a:lnTo>
                    <a:pt x="414759" y="48055"/>
                  </a:lnTo>
                  <a:lnTo>
                    <a:pt x="276180" y="48055"/>
                  </a:lnTo>
                  <a:lnTo>
                    <a:pt x="276180" y="18439"/>
                  </a:lnTo>
                  <a:lnTo>
                    <a:pt x="449963" y="18439"/>
                  </a:lnTo>
                  <a:lnTo>
                    <a:pt x="449963" y="105052"/>
                  </a:lnTo>
                  <a:lnTo>
                    <a:pt x="312222" y="105052"/>
                  </a:lnTo>
                  <a:lnTo>
                    <a:pt x="312222" y="132711"/>
                  </a:lnTo>
                  <a:lnTo>
                    <a:pt x="455830" y="132711"/>
                  </a:lnTo>
                  <a:lnTo>
                    <a:pt x="455830" y="162327"/>
                  </a:lnTo>
                  <a:close/>
                </a:path>
                <a:path w="1525270" h="263525">
                  <a:moveTo>
                    <a:pt x="381791" y="197531"/>
                  </a:moveTo>
                  <a:lnTo>
                    <a:pt x="346587" y="197531"/>
                  </a:lnTo>
                  <a:lnTo>
                    <a:pt x="346587" y="162327"/>
                  </a:lnTo>
                  <a:lnTo>
                    <a:pt x="381791" y="162327"/>
                  </a:lnTo>
                  <a:lnTo>
                    <a:pt x="381791" y="197531"/>
                  </a:lnTo>
                  <a:close/>
                </a:path>
                <a:path w="1525270" h="263525">
                  <a:moveTo>
                    <a:pt x="483211" y="227147"/>
                  </a:moveTo>
                  <a:lnTo>
                    <a:pt x="245167" y="227147"/>
                  </a:lnTo>
                  <a:lnTo>
                    <a:pt x="245167" y="197531"/>
                  </a:lnTo>
                  <a:lnTo>
                    <a:pt x="483211" y="197531"/>
                  </a:lnTo>
                  <a:lnTo>
                    <a:pt x="483211" y="227147"/>
                  </a:lnTo>
                  <a:close/>
                </a:path>
                <a:path w="1525270" h="263525">
                  <a:moveTo>
                    <a:pt x="661045" y="152269"/>
                  </a:moveTo>
                  <a:lnTo>
                    <a:pt x="627797" y="152269"/>
                  </a:lnTo>
                  <a:lnTo>
                    <a:pt x="627797" y="93038"/>
                  </a:lnTo>
                  <a:lnTo>
                    <a:pt x="598740" y="93038"/>
                  </a:lnTo>
                  <a:lnTo>
                    <a:pt x="598740" y="62584"/>
                  </a:lnTo>
                  <a:lnTo>
                    <a:pt x="627797" y="62584"/>
                  </a:lnTo>
                  <a:lnTo>
                    <a:pt x="627797" y="3352"/>
                  </a:lnTo>
                  <a:lnTo>
                    <a:pt x="661045" y="3352"/>
                  </a:lnTo>
                  <a:lnTo>
                    <a:pt x="661045" y="152269"/>
                  </a:lnTo>
                  <a:close/>
                </a:path>
                <a:path w="1525270" h="263525">
                  <a:moveTo>
                    <a:pt x="607681" y="44982"/>
                  </a:moveTo>
                  <a:lnTo>
                    <a:pt x="495923" y="44982"/>
                  </a:lnTo>
                  <a:lnTo>
                    <a:pt x="495923" y="15366"/>
                  </a:lnTo>
                  <a:lnTo>
                    <a:pt x="607681" y="15366"/>
                  </a:lnTo>
                  <a:lnTo>
                    <a:pt x="607681" y="44982"/>
                  </a:lnTo>
                  <a:close/>
                </a:path>
                <a:path w="1525270" h="263525">
                  <a:moveTo>
                    <a:pt x="505702" y="157019"/>
                  </a:moveTo>
                  <a:lnTo>
                    <a:pt x="484748" y="132991"/>
                  </a:lnTo>
                  <a:lnTo>
                    <a:pt x="493688" y="125727"/>
                  </a:lnTo>
                  <a:lnTo>
                    <a:pt x="513246" y="108963"/>
                  </a:lnTo>
                  <a:lnTo>
                    <a:pt x="536715" y="69289"/>
                  </a:lnTo>
                  <a:lnTo>
                    <a:pt x="536715" y="44982"/>
                  </a:lnTo>
                  <a:lnTo>
                    <a:pt x="571360" y="44982"/>
                  </a:lnTo>
                  <a:lnTo>
                    <a:pt x="576389" y="87450"/>
                  </a:lnTo>
                  <a:lnTo>
                    <a:pt x="599179" y="110081"/>
                  </a:lnTo>
                  <a:lnTo>
                    <a:pt x="555155" y="110081"/>
                  </a:lnTo>
                  <a:lnTo>
                    <a:pt x="515481" y="148916"/>
                  </a:lnTo>
                  <a:lnTo>
                    <a:pt x="505702" y="157019"/>
                  </a:lnTo>
                  <a:close/>
                </a:path>
                <a:path w="1525270" h="263525">
                  <a:moveTo>
                    <a:pt x="598181" y="148358"/>
                  </a:moveTo>
                  <a:lnTo>
                    <a:pt x="564934" y="120698"/>
                  </a:lnTo>
                  <a:lnTo>
                    <a:pt x="555434" y="110081"/>
                  </a:lnTo>
                  <a:lnTo>
                    <a:pt x="599179" y="110081"/>
                  </a:lnTo>
                  <a:lnTo>
                    <a:pt x="610754" y="119859"/>
                  </a:lnTo>
                  <a:lnTo>
                    <a:pt x="618018" y="125447"/>
                  </a:lnTo>
                  <a:lnTo>
                    <a:pt x="598181" y="148358"/>
                  </a:lnTo>
                  <a:close/>
                </a:path>
                <a:path w="1525270" h="263525">
                  <a:moveTo>
                    <a:pt x="711615" y="262909"/>
                  </a:moveTo>
                  <a:lnTo>
                    <a:pt x="676412" y="262909"/>
                  </a:lnTo>
                  <a:lnTo>
                    <a:pt x="676412" y="194457"/>
                  </a:lnTo>
                  <a:lnTo>
                    <a:pt x="536994" y="194457"/>
                  </a:lnTo>
                  <a:lnTo>
                    <a:pt x="536994" y="164562"/>
                  </a:lnTo>
                  <a:lnTo>
                    <a:pt x="711615" y="164562"/>
                  </a:lnTo>
                  <a:lnTo>
                    <a:pt x="711615" y="262909"/>
                  </a:lnTo>
                  <a:close/>
                </a:path>
                <a:path w="1525270" h="263525">
                  <a:moveTo>
                    <a:pt x="711615" y="152828"/>
                  </a:moveTo>
                  <a:lnTo>
                    <a:pt x="678088" y="152828"/>
                  </a:lnTo>
                  <a:lnTo>
                    <a:pt x="678088" y="0"/>
                  </a:lnTo>
                  <a:lnTo>
                    <a:pt x="711615" y="0"/>
                  </a:lnTo>
                  <a:lnTo>
                    <a:pt x="711615" y="152828"/>
                  </a:lnTo>
                  <a:close/>
                </a:path>
                <a:path w="1525270" h="263525">
                  <a:moveTo>
                    <a:pt x="973547" y="227147"/>
                  </a:moveTo>
                  <a:lnTo>
                    <a:pt x="735503" y="227147"/>
                  </a:lnTo>
                  <a:lnTo>
                    <a:pt x="735503" y="197251"/>
                  </a:lnTo>
                  <a:lnTo>
                    <a:pt x="973547" y="197251"/>
                  </a:lnTo>
                  <a:lnTo>
                    <a:pt x="973547" y="227147"/>
                  </a:lnTo>
                  <a:close/>
                </a:path>
                <a:path w="1525270" h="263525">
                  <a:moveTo>
                    <a:pt x="943093" y="161768"/>
                  </a:moveTo>
                  <a:lnTo>
                    <a:pt x="766237" y="161768"/>
                  </a:lnTo>
                  <a:lnTo>
                    <a:pt x="766237" y="19278"/>
                  </a:lnTo>
                  <a:lnTo>
                    <a:pt x="940299" y="19278"/>
                  </a:lnTo>
                  <a:lnTo>
                    <a:pt x="940299" y="48893"/>
                  </a:lnTo>
                  <a:lnTo>
                    <a:pt x="801161" y="48893"/>
                  </a:lnTo>
                  <a:lnTo>
                    <a:pt x="801161" y="75715"/>
                  </a:lnTo>
                  <a:lnTo>
                    <a:pt x="938064" y="75715"/>
                  </a:lnTo>
                  <a:lnTo>
                    <a:pt x="938064" y="105331"/>
                  </a:lnTo>
                  <a:lnTo>
                    <a:pt x="801161" y="105331"/>
                  </a:lnTo>
                  <a:lnTo>
                    <a:pt x="801161" y="132153"/>
                  </a:lnTo>
                  <a:lnTo>
                    <a:pt x="943093" y="132153"/>
                  </a:lnTo>
                  <a:lnTo>
                    <a:pt x="943093" y="161768"/>
                  </a:lnTo>
                  <a:close/>
                </a:path>
                <a:path w="1525270" h="263525">
                  <a:moveTo>
                    <a:pt x="1267469" y="88567"/>
                  </a:moveTo>
                  <a:lnTo>
                    <a:pt x="1233942" y="88567"/>
                  </a:lnTo>
                  <a:lnTo>
                    <a:pt x="1233942" y="0"/>
                  </a:lnTo>
                  <a:lnTo>
                    <a:pt x="1267469" y="0"/>
                  </a:lnTo>
                  <a:lnTo>
                    <a:pt x="1267469" y="88567"/>
                  </a:lnTo>
                  <a:close/>
                </a:path>
                <a:path w="1525270" h="263525">
                  <a:moveTo>
                    <a:pt x="1209076" y="247263"/>
                  </a:moveTo>
                  <a:lnTo>
                    <a:pt x="1175548" y="247263"/>
                  </a:lnTo>
                  <a:lnTo>
                    <a:pt x="1175548" y="5308"/>
                  </a:lnTo>
                  <a:lnTo>
                    <a:pt x="1209076" y="5308"/>
                  </a:lnTo>
                  <a:lnTo>
                    <a:pt x="1209076" y="88567"/>
                  </a:lnTo>
                  <a:lnTo>
                    <a:pt x="1267469" y="88567"/>
                  </a:lnTo>
                  <a:lnTo>
                    <a:pt x="1267469" y="119021"/>
                  </a:lnTo>
                  <a:lnTo>
                    <a:pt x="1209076" y="119021"/>
                  </a:lnTo>
                  <a:lnTo>
                    <a:pt x="1209076" y="247263"/>
                  </a:lnTo>
                  <a:close/>
                </a:path>
                <a:path w="1525270" h="263525">
                  <a:moveTo>
                    <a:pt x="1267469" y="259836"/>
                  </a:moveTo>
                  <a:lnTo>
                    <a:pt x="1233942" y="259836"/>
                  </a:lnTo>
                  <a:lnTo>
                    <a:pt x="1233942" y="119021"/>
                  </a:lnTo>
                  <a:lnTo>
                    <a:pt x="1267469" y="119021"/>
                  </a:lnTo>
                  <a:lnTo>
                    <a:pt x="1267469" y="259836"/>
                  </a:lnTo>
                  <a:close/>
                </a:path>
                <a:path w="1525270" h="263525">
                  <a:moveTo>
                    <a:pt x="1060997" y="205633"/>
                  </a:moveTo>
                  <a:lnTo>
                    <a:pt x="1040881" y="178811"/>
                  </a:lnTo>
                  <a:lnTo>
                    <a:pt x="1055160" y="169262"/>
                  </a:lnTo>
                  <a:lnTo>
                    <a:pt x="1063966" y="163183"/>
                  </a:lnTo>
                  <a:lnTo>
                    <a:pt x="1097200" y="135119"/>
                  </a:lnTo>
                  <a:lnTo>
                    <a:pt x="1113080" y="99861"/>
                  </a:lnTo>
                  <a:lnTo>
                    <a:pt x="1114082" y="55599"/>
                  </a:lnTo>
                  <a:lnTo>
                    <a:pt x="1047866" y="55599"/>
                  </a:lnTo>
                  <a:lnTo>
                    <a:pt x="1047866" y="25145"/>
                  </a:lnTo>
                  <a:lnTo>
                    <a:pt x="1148447" y="25145"/>
                  </a:lnTo>
                  <a:lnTo>
                    <a:pt x="1148397" y="96255"/>
                  </a:lnTo>
                  <a:lnTo>
                    <a:pt x="1138123" y="137195"/>
                  </a:lnTo>
                  <a:lnTo>
                    <a:pt x="1106119" y="172246"/>
                  </a:lnTo>
                  <a:lnTo>
                    <a:pt x="1077418" y="194268"/>
                  </a:lnTo>
                  <a:lnTo>
                    <a:pt x="1060997" y="205633"/>
                  </a:lnTo>
                  <a:close/>
                </a:path>
                <a:path w="1525270" h="263525">
                  <a:moveTo>
                    <a:pt x="1377131" y="197531"/>
                  </a:moveTo>
                  <a:lnTo>
                    <a:pt x="1342486" y="197531"/>
                  </a:lnTo>
                  <a:lnTo>
                    <a:pt x="1342486" y="138858"/>
                  </a:lnTo>
                  <a:lnTo>
                    <a:pt x="1335272" y="133661"/>
                  </a:lnTo>
                  <a:lnTo>
                    <a:pt x="1316610" y="99715"/>
                  </a:lnTo>
                  <a:lnTo>
                    <a:pt x="1316607" y="69200"/>
                  </a:lnTo>
                  <a:lnTo>
                    <a:pt x="1317341" y="63474"/>
                  </a:lnTo>
                  <a:lnTo>
                    <a:pt x="1341927" y="30314"/>
                  </a:lnTo>
                  <a:lnTo>
                    <a:pt x="1380032" y="14297"/>
                  </a:lnTo>
                  <a:lnTo>
                    <a:pt x="1405629" y="12293"/>
                  </a:lnTo>
                  <a:lnTo>
                    <a:pt x="1416868" y="12367"/>
                  </a:lnTo>
                  <a:lnTo>
                    <a:pt x="1456758" y="22264"/>
                  </a:lnTo>
                  <a:lnTo>
                    <a:pt x="1482358" y="41909"/>
                  </a:lnTo>
                  <a:lnTo>
                    <a:pt x="1394733" y="41909"/>
                  </a:lnTo>
                  <a:lnTo>
                    <a:pt x="1374896" y="47217"/>
                  </a:lnTo>
                  <a:lnTo>
                    <a:pt x="1360088" y="57275"/>
                  </a:lnTo>
                  <a:lnTo>
                    <a:pt x="1351147" y="71245"/>
                  </a:lnTo>
                  <a:lnTo>
                    <a:pt x="1351147" y="97508"/>
                  </a:lnTo>
                  <a:lnTo>
                    <a:pt x="1360088" y="111478"/>
                  </a:lnTo>
                  <a:lnTo>
                    <a:pt x="1374896" y="121536"/>
                  </a:lnTo>
                  <a:lnTo>
                    <a:pt x="1394733" y="126844"/>
                  </a:lnTo>
                  <a:lnTo>
                    <a:pt x="1482546" y="126844"/>
                  </a:lnTo>
                  <a:lnTo>
                    <a:pt x="1480384" y="129760"/>
                  </a:lnTo>
                  <a:lnTo>
                    <a:pt x="1475986" y="133661"/>
                  </a:lnTo>
                  <a:lnTo>
                    <a:pt x="1468772" y="138858"/>
                  </a:lnTo>
                  <a:lnTo>
                    <a:pt x="1468772" y="153387"/>
                  </a:lnTo>
                  <a:lnTo>
                    <a:pt x="1377131" y="153387"/>
                  </a:lnTo>
                  <a:lnTo>
                    <a:pt x="1377131" y="197531"/>
                  </a:lnTo>
                  <a:close/>
                </a:path>
                <a:path w="1525270" h="263525">
                  <a:moveTo>
                    <a:pt x="1482546" y="126844"/>
                  </a:moveTo>
                  <a:lnTo>
                    <a:pt x="1416525" y="126844"/>
                  </a:lnTo>
                  <a:lnTo>
                    <a:pt x="1436362" y="121536"/>
                  </a:lnTo>
                  <a:lnTo>
                    <a:pt x="1451170" y="111478"/>
                  </a:lnTo>
                  <a:lnTo>
                    <a:pt x="1460111" y="97508"/>
                  </a:lnTo>
                  <a:lnTo>
                    <a:pt x="1460111" y="71245"/>
                  </a:lnTo>
                  <a:lnTo>
                    <a:pt x="1451170" y="57275"/>
                  </a:lnTo>
                  <a:lnTo>
                    <a:pt x="1436362" y="47217"/>
                  </a:lnTo>
                  <a:lnTo>
                    <a:pt x="1416525" y="41909"/>
                  </a:lnTo>
                  <a:lnTo>
                    <a:pt x="1482358" y="41909"/>
                  </a:lnTo>
                  <a:lnTo>
                    <a:pt x="1494649" y="69200"/>
                  </a:lnTo>
                  <a:lnTo>
                    <a:pt x="1494649" y="99715"/>
                  </a:lnTo>
                  <a:lnTo>
                    <a:pt x="1493900" y="105523"/>
                  </a:lnTo>
                  <a:lnTo>
                    <a:pt x="1491868" y="110781"/>
                  </a:lnTo>
                  <a:lnTo>
                    <a:pt x="1487911" y="118043"/>
                  </a:lnTo>
                  <a:lnTo>
                    <a:pt x="1483761" y="125205"/>
                  </a:lnTo>
                  <a:lnTo>
                    <a:pt x="1482546" y="126844"/>
                  </a:lnTo>
                  <a:close/>
                </a:path>
                <a:path w="1525270" h="263525">
                  <a:moveTo>
                    <a:pt x="1405629" y="156460"/>
                  </a:moveTo>
                  <a:lnTo>
                    <a:pt x="1397012" y="156412"/>
                  </a:lnTo>
                  <a:lnTo>
                    <a:pt x="1391171" y="156076"/>
                  </a:lnTo>
                  <a:lnTo>
                    <a:pt x="1385434" y="155163"/>
                  </a:lnTo>
                  <a:lnTo>
                    <a:pt x="1377131" y="153387"/>
                  </a:lnTo>
                  <a:lnTo>
                    <a:pt x="1434127" y="153387"/>
                  </a:lnTo>
                  <a:lnTo>
                    <a:pt x="1425824" y="155163"/>
                  </a:lnTo>
                  <a:lnTo>
                    <a:pt x="1420088" y="156076"/>
                  </a:lnTo>
                  <a:lnTo>
                    <a:pt x="1414247" y="156412"/>
                  </a:lnTo>
                  <a:lnTo>
                    <a:pt x="1405629" y="156460"/>
                  </a:lnTo>
                  <a:close/>
                </a:path>
                <a:path w="1525270" h="263525">
                  <a:moveTo>
                    <a:pt x="1468772" y="197531"/>
                  </a:moveTo>
                  <a:lnTo>
                    <a:pt x="1434127" y="197531"/>
                  </a:lnTo>
                  <a:lnTo>
                    <a:pt x="1434127" y="153387"/>
                  </a:lnTo>
                  <a:lnTo>
                    <a:pt x="1468772" y="153387"/>
                  </a:lnTo>
                  <a:lnTo>
                    <a:pt x="1468772" y="197531"/>
                  </a:lnTo>
                  <a:close/>
                </a:path>
                <a:path w="1525270" h="263525">
                  <a:moveTo>
                    <a:pt x="1524651" y="227147"/>
                  </a:moveTo>
                  <a:lnTo>
                    <a:pt x="1286607" y="227147"/>
                  </a:lnTo>
                  <a:lnTo>
                    <a:pt x="1286607" y="197531"/>
                  </a:lnTo>
                  <a:lnTo>
                    <a:pt x="1524651" y="197531"/>
                  </a:lnTo>
                  <a:lnTo>
                    <a:pt x="1524651" y="227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4034" y="5974579"/>
              <a:ext cx="1268095" cy="263525"/>
            </a:xfrm>
            <a:custGeom>
              <a:avLst/>
              <a:gdLst/>
              <a:ahLst/>
              <a:cxnLst/>
              <a:rect l="l" t="t" r="r" b="b"/>
              <a:pathLst>
                <a:path w="1268095" h="263525">
                  <a:moveTo>
                    <a:pt x="24307" y="156181"/>
                  </a:moveTo>
                  <a:lnTo>
                    <a:pt x="24307" y="126565"/>
                  </a:lnTo>
                  <a:lnTo>
                    <a:pt x="57555" y="126565"/>
                  </a:lnTo>
                  <a:lnTo>
                    <a:pt x="57555" y="51129"/>
                  </a:lnTo>
                  <a:lnTo>
                    <a:pt x="25983" y="51129"/>
                  </a:lnTo>
                  <a:lnTo>
                    <a:pt x="25983" y="21513"/>
                  </a:lnTo>
                  <a:lnTo>
                    <a:pt x="211500" y="21513"/>
                  </a:lnTo>
                  <a:lnTo>
                    <a:pt x="211500" y="51129"/>
                  </a:lnTo>
                  <a:lnTo>
                    <a:pt x="181047" y="51129"/>
                  </a:lnTo>
                  <a:lnTo>
                    <a:pt x="181047" y="126565"/>
                  </a:lnTo>
                  <a:lnTo>
                    <a:pt x="213736" y="126565"/>
                  </a:lnTo>
                  <a:lnTo>
                    <a:pt x="213736" y="156181"/>
                  </a:lnTo>
                  <a:lnTo>
                    <a:pt x="24307" y="156181"/>
                  </a:lnTo>
                  <a:close/>
                </a:path>
                <a:path w="1268095" h="263525">
                  <a:moveTo>
                    <a:pt x="92758" y="126565"/>
                  </a:moveTo>
                  <a:lnTo>
                    <a:pt x="145843" y="126565"/>
                  </a:lnTo>
                  <a:lnTo>
                    <a:pt x="145843" y="51129"/>
                  </a:lnTo>
                  <a:lnTo>
                    <a:pt x="92758" y="51129"/>
                  </a:lnTo>
                  <a:lnTo>
                    <a:pt x="92758" y="126565"/>
                  </a:lnTo>
                  <a:close/>
                </a:path>
                <a:path w="1268095" h="263525">
                  <a:moveTo>
                    <a:pt x="238043" y="197251"/>
                  </a:moveTo>
                  <a:lnTo>
                    <a:pt x="238043" y="227147"/>
                  </a:lnTo>
                  <a:lnTo>
                    <a:pt x="0" y="227147"/>
                  </a:lnTo>
                  <a:lnTo>
                    <a:pt x="0" y="197251"/>
                  </a:lnTo>
                  <a:lnTo>
                    <a:pt x="238043" y="197251"/>
                  </a:lnTo>
                  <a:close/>
                </a:path>
                <a:path w="1268095" h="263525">
                  <a:moveTo>
                    <a:pt x="381791" y="162327"/>
                  </a:moveTo>
                  <a:lnTo>
                    <a:pt x="381791" y="197531"/>
                  </a:lnTo>
                  <a:lnTo>
                    <a:pt x="483211" y="197531"/>
                  </a:lnTo>
                  <a:lnTo>
                    <a:pt x="483211" y="227147"/>
                  </a:lnTo>
                  <a:lnTo>
                    <a:pt x="245167" y="227147"/>
                  </a:lnTo>
                  <a:lnTo>
                    <a:pt x="245167" y="197531"/>
                  </a:lnTo>
                  <a:lnTo>
                    <a:pt x="346587" y="197531"/>
                  </a:lnTo>
                  <a:lnTo>
                    <a:pt x="346587" y="162327"/>
                  </a:lnTo>
                  <a:lnTo>
                    <a:pt x="277018" y="162327"/>
                  </a:lnTo>
                  <a:lnTo>
                    <a:pt x="277018" y="75715"/>
                  </a:lnTo>
                  <a:lnTo>
                    <a:pt x="414759" y="75715"/>
                  </a:lnTo>
                  <a:lnTo>
                    <a:pt x="414759" y="48055"/>
                  </a:lnTo>
                  <a:lnTo>
                    <a:pt x="276180" y="48055"/>
                  </a:lnTo>
                  <a:lnTo>
                    <a:pt x="276180" y="18439"/>
                  </a:lnTo>
                  <a:lnTo>
                    <a:pt x="449963" y="18439"/>
                  </a:lnTo>
                  <a:lnTo>
                    <a:pt x="449963" y="105052"/>
                  </a:lnTo>
                  <a:lnTo>
                    <a:pt x="312222" y="105052"/>
                  </a:lnTo>
                  <a:lnTo>
                    <a:pt x="312222" y="132711"/>
                  </a:lnTo>
                  <a:lnTo>
                    <a:pt x="455830" y="132711"/>
                  </a:lnTo>
                  <a:lnTo>
                    <a:pt x="455830" y="162327"/>
                  </a:lnTo>
                  <a:lnTo>
                    <a:pt x="381791" y="162327"/>
                  </a:lnTo>
                  <a:close/>
                </a:path>
                <a:path w="1268095" h="263525">
                  <a:moveTo>
                    <a:pt x="495923" y="15366"/>
                  </a:moveTo>
                  <a:lnTo>
                    <a:pt x="607681" y="15366"/>
                  </a:lnTo>
                  <a:lnTo>
                    <a:pt x="607681" y="44982"/>
                  </a:lnTo>
                  <a:lnTo>
                    <a:pt x="571360" y="44982"/>
                  </a:lnTo>
                  <a:lnTo>
                    <a:pt x="571360" y="62304"/>
                  </a:lnTo>
                  <a:lnTo>
                    <a:pt x="571360" y="69010"/>
                  </a:lnTo>
                  <a:lnTo>
                    <a:pt x="572058" y="74039"/>
                  </a:lnTo>
                  <a:lnTo>
                    <a:pt x="572757" y="79068"/>
                  </a:lnTo>
                  <a:lnTo>
                    <a:pt x="574573" y="83259"/>
                  </a:lnTo>
                  <a:lnTo>
                    <a:pt x="576389" y="87450"/>
                  </a:lnTo>
                  <a:lnTo>
                    <a:pt x="579462" y="91361"/>
                  </a:lnTo>
                  <a:lnTo>
                    <a:pt x="582535" y="95273"/>
                  </a:lnTo>
                  <a:lnTo>
                    <a:pt x="587285" y="99743"/>
                  </a:lnTo>
                  <a:lnTo>
                    <a:pt x="594549" y="106169"/>
                  </a:lnTo>
                  <a:lnTo>
                    <a:pt x="602652" y="113014"/>
                  </a:lnTo>
                  <a:lnTo>
                    <a:pt x="610754" y="119859"/>
                  </a:lnTo>
                  <a:lnTo>
                    <a:pt x="618018" y="125447"/>
                  </a:lnTo>
                  <a:lnTo>
                    <a:pt x="598181" y="148358"/>
                  </a:lnTo>
                  <a:lnTo>
                    <a:pt x="591197" y="142770"/>
                  </a:lnTo>
                  <a:lnTo>
                    <a:pt x="583932" y="136763"/>
                  </a:lnTo>
                  <a:lnTo>
                    <a:pt x="576668" y="130756"/>
                  </a:lnTo>
                  <a:lnTo>
                    <a:pt x="569963" y="125168"/>
                  </a:lnTo>
                  <a:lnTo>
                    <a:pt x="564934" y="120698"/>
                  </a:lnTo>
                  <a:lnTo>
                    <a:pt x="560603" y="116646"/>
                  </a:lnTo>
                  <a:lnTo>
                    <a:pt x="556272" y="112595"/>
                  </a:lnTo>
                  <a:lnTo>
                    <a:pt x="555434" y="110081"/>
                  </a:lnTo>
                  <a:lnTo>
                    <a:pt x="555155" y="110081"/>
                  </a:lnTo>
                  <a:lnTo>
                    <a:pt x="554037" y="112875"/>
                  </a:lnTo>
                  <a:lnTo>
                    <a:pt x="550545" y="116926"/>
                  </a:lnTo>
                  <a:lnTo>
                    <a:pt x="547052" y="120977"/>
                  </a:lnTo>
                  <a:lnTo>
                    <a:pt x="539788" y="127682"/>
                  </a:lnTo>
                  <a:lnTo>
                    <a:pt x="533641" y="133270"/>
                  </a:lnTo>
                  <a:lnTo>
                    <a:pt x="524561" y="141093"/>
                  </a:lnTo>
                  <a:lnTo>
                    <a:pt x="515481" y="148916"/>
                  </a:lnTo>
                  <a:lnTo>
                    <a:pt x="505702" y="157019"/>
                  </a:lnTo>
                  <a:lnTo>
                    <a:pt x="484748" y="132991"/>
                  </a:lnTo>
                  <a:lnTo>
                    <a:pt x="493688" y="125727"/>
                  </a:lnTo>
                  <a:lnTo>
                    <a:pt x="503467" y="117345"/>
                  </a:lnTo>
                  <a:lnTo>
                    <a:pt x="513246" y="108963"/>
                  </a:lnTo>
                  <a:lnTo>
                    <a:pt x="521348" y="101419"/>
                  </a:lnTo>
                  <a:lnTo>
                    <a:pt x="526377" y="96390"/>
                  </a:lnTo>
                  <a:lnTo>
                    <a:pt x="529451" y="92199"/>
                  </a:lnTo>
                  <a:lnTo>
                    <a:pt x="532524" y="88008"/>
                  </a:lnTo>
                  <a:lnTo>
                    <a:pt x="534061" y="83678"/>
                  </a:lnTo>
                  <a:lnTo>
                    <a:pt x="535597" y="79347"/>
                  </a:lnTo>
                  <a:lnTo>
                    <a:pt x="536156" y="74318"/>
                  </a:lnTo>
                  <a:lnTo>
                    <a:pt x="536715" y="69289"/>
                  </a:lnTo>
                  <a:lnTo>
                    <a:pt x="536715" y="62863"/>
                  </a:lnTo>
                  <a:lnTo>
                    <a:pt x="536715" y="44982"/>
                  </a:lnTo>
                  <a:lnTo>
                    <a:pt x="495923" y="44982"/>
                  </a:lnTo>
                  <a:lnTo>
                    <a:pt x="495923" y="15366"/>
                  </a:lnTo>
                  <a:close/>
                </a:path>
                <a:path w="1268095" h="263525">
                  <a:moveTo>
                    <a:pt x="536994" y="164562"/>
                  </a:moveTo>
                  <a:lnTo>
                    <a:pt x="711615" y="164562"/>
                  </a:lnTo>
                  <a:lnTo>
                    <a:pt x="711615" y="262909"/>
                  </a:lnTo>
                  <a:lnTo>
                    <a:pt x="676412" y="262909"/>
                  </a:lnTo>
                  <a:lnTo>
                    <a:pt x="676412" y="194457"/>
                  </a:lnTo>
                  <a:lnTo>
                    <a:pt x="536994" y="194457"/>
                  </a:lnTo>
                  <a:lnTo>
                    <a:pt x="536994" y="164562"/>
                  </a:lnTo>
                  <a:close/>
                </a:path>
                <a:path w="1268095" h="263525">
                  <a:moveTo>
                    <a:pt x="627797" y="93038"/>
                  </a:moveTo>
                  <a:lnTo>
                    <a:pt x="598740" y="93038"/>
                  </a:lnTo>
                  <a:lnTo>
                    <a:pt x="598740" y="62584"/>
                  </a:lnTo>
                  <a:lnTo>
                    <a:pt x="627797" y="62584"/>
                  </a:lnTo>
                  <a:lnTo>
                    <a:pt x="627797" y="3352"/>
                  </a:lnTo>
                  <a:lnTo>
                    <a:pt x="661045" y="3352"/>
                  </a:lnTo>
                  <a:lnTo>
                    <a:pt x="661045" y="152269"/>
                  </a:lnTo>
                  <a:lnTo>
                    <a:pt x="627797" y="152269"/>
                  </a:lnTo>
                  <a:lnTo>
                    <a:pt x="627797" y="93038"/>
                  </a:lnTo>
                  <a:close/>
                </a:path>
                <a:path w="1268095" h="263525">
                  <a:moveTo>
                    <a:pt x="711615" y="152828"/>
                  </a:moveTo>
                  <a:lnTo>
                    <a:pt x="678088" y="152828"/>
                  </a:lnTo>
                  <a:lnTo>
                    <a:pt x="678088" y="0"/>
                  </a:lnTo>
                  <a:lnTo>
                    <a:pt x="711615" y="0"/>
                  </a:lnTo>
                  <a:lnTo>
                    <a:pt x="711615" y="152828"/>
                  </a:lnTo>
                  <a:close/>
                </a:path>
                <a:path w="1268095" h="263525">
                  <a:moveTo>
                    <a:pt x="973547" y="197251"/>
                  </a:moveTo>
                  <a:lnTo>
                    <a:pt x="973547" y="227147"/>
                  </a:lnTo>
                  <a:lnTo>
                    <a:pt x="735503" y="227147"/>
                  </a:lnTo>
                  <a:lnTo>
                    <a:pt x="735503" y="197251"/>
                  </a:lnTo>
                  <a:lnTo>
                    <a:pt x="973547" y="197251"/>
                  </a:lnTo>
                  <a:close/>
                </a:path>
                <a:path w="1268095" h="263525">
                  <a:moveTo>
                    <a:pt x="943093" y="161768"/>
                  </a:moveTo>
                  <a:lnTo>
                    <a:pt x="766237" y="161768"/>
                  </a:lnTo>
                  <a:lnTo>
                    <a:pt x="766237" y="19278"/>
                  </a:lnTo>
                  <a:lnTo>
                    <a:pt x="940299" y="19278"/>
                  </a:lnTo>
                  <a:lnTo>
                    <a:pt x="940299" y="48893"/>
                  </a:lnTo>
                  <a:lnTo>
                    <a:pt x="801161" y="48893"/>
                  </a:lnTo>
                  <a:lnTo>
                    <a:pt x="801161" y="75715"/>
                  </a:lnTo>
                  <a:lnTo>
                    <a:pt x="938064" y="75715"/>
                  </a:lnTo>
                  <a:lnTo>
                    <a:pt x="938064" y="105331"/>
                  </a:lnTo>
                  <a:lnTo>
                    <a:pt x="801161" y="105331"/>
                  </a:lnTo>
                  <a:lnTo>
                    <a:pt x="801161" y="132153"/>
                  </a:lnTo>
                  <a:lnTo>
                    <a:pt x="943093" y="132153"/>
                  </a:lnTo>
                  <a:lnTo>
                    <a:pt x="943093" y="161768"/>
                  </a:lnTo>
                  <a:close/>
                </a:path>
                <a:path w="1268095" h="263525">
                  <a:moveTo>
                    <a:pt x="1209076" y="88567"/>
                  </a:moveTo>
                  <a:lnTo>
                    <a:pt x="1233942" y="88567"/>
                  </a:lnTo>
                  <a:lnTo>
                    <a:pt x="1233942" y="0"/>
                  </a:lnTo>
                  <a:lnTo>
                    <a:pt x="1267469" y="0"/>
                  </a:lnTo>
                  <a:lnTo>
                    <a:pt x="1267469" y="259836"/>
                  </a:lnTo>
                  <a:lnTo>
                    <a:pt x="1233942" y="259836"/>
                  </a:lnTo>
                  <a:lnTo>
                    <a:pt x="1233942" y="119021"/>
                  </a:lnTo>
                  <a:lnTo>
                    <a:pt x="1209076" y="119021"/>
                  </a:lnTo>
                  <a:lnTo>
                    <a:pt x="1209076" y="247263"/>
                  </a:lnTo>
                  <a:lnTo>
                    <a:pt x="1175548" y="247263"/>
                  </a:lnTo>
                  <a:lnTo>
                    <a:pt x="1175548" y="5308"/>
                  </a:lnTo>
                  <a:lnTo>
                    <a:pt x="1209076" y="5308"/>
                  </a:lnTo>
                  <a:lnTo>
                    <a:pt x="1209076" y="88567"/>
                  </a:lnTo>
                  <a:close/>
                </a:path>
              </a:pathLst>
            </a:custGeom>
            <a:ln w="58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2005" y="5996814"/>
              <a:ext cx="113387" cy="1863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7732" y="5983962"/>
              <a:ext cx="243864" cy="2206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38270" y="5951848"/>
              <a:ext cx="168910" cy="321945"/>
            </a:xfrm>
            <a:custGeom>
              <a:avLst/>
              <a:gdLst/>
              <a:ahLst/>
              <a:cxnLst/>
              <a:rect l="l" t="t" r="r" b="b"/>
              <a:pathLst>
                <a:path w="168910" h="321945">
                  <a:moveTo>
                    <a:pt x="168524" y="3243"/>
                  </a:moveTo>
                  <a:lnTo>
                    <a:pt x="6365" y="321499"/>
                  </a:lnTo>
                  <a:lnTo>
                    <a:pt x="0" y="318256"/>
                  </a:lnTo>
                  <a:lnTo>
                    <a:pt x="162159" y="0"/>
                  </a:lnTo>
                  <a:lnTo>
                    <a:pt x="168524" y="3243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0" y="0"/>
            <a:ext cx="18288000" cy="1403350"/>
          </a:xfrm>
          <a:custGeom>
            <a:avLst/>
            <a:gdLst/>
            <a:ahLst/>
            <a:cxnLst/>
            <a:rect l="l" t="t" r="r" b="b"/>
            <a:pathLst>
              <a:path w="18288000" h="1403350">
                <a:moveTo>
                  <a:pt x="18288000" y="1403286"/>
                </a:moveTo>
                <a:lnTo>
                  <a:pt x="0" y="1403286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403286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0725" y="5951848"/>
            <a:ext cx="1904300" cy="3214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69764" y="5951848"/>
            <a:ext cx="1045304" cy="32149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2677106" y="5997094"/>
            <a:ext cx="332105" cy="207645"/>
            <a:chOff x="12677106" y="5997094"/>
            <a:chExt cx="332105" cy="207645"/>
          </a:xfrm>
        </p:grpSpPr>
        <p:sp>
          <p:nvSpPr>
            <p:cNvPr id="31" name="object 31"/>
            <p:cNvSpPr/>
            <p:nvPr/>
          </p:nvSpPr>
          <p:spPr>
            <a:xfrm>
              <a:off x="12680016" y="6000004"/>
              <a:ext cx="326390" cy="201930"/>
            </a:xfrm>
            <a:custGeom>
              <a:avLst/>
              <a:gdLst/>
              <a:ahLst/>
              <a:cxnLst/>
              <a:rect l="l" t="t" r="r" b="b"/>
              <a:pathLst>
                <a:path w="326390" h="201929">
                  <a:moveTo>
                    <a:pt x="67054" y="50570"/>
                  </a:moveTo>
                  <a:lnTo>
                    <a:pt x="38276" y="50570"/>
                  </a:lnTo>
                  <a:lnTo>
                    <a:pt x="44982" y="0"/>
                  </a:lnTo>
                  <a:lnTo>
                    <a:pt x="73759" y="0"/>
                  </a:lnTo>
                  <a:lnTo>
                    <a:pt x="67054" y="50570"/>
                  </a:lnTo>
                  <a:close/>
                </a:path>
                <a:path w="326390" h="201929">
                  <a:moveTo>
                    <a:pt x="129079" y="50570"/>
                  </a:moveTo>
                  <a:lnTo>
                    <a:pt x="100581" y="50570"/>
                  </a:lnTo>
                  <a:lnTo>
                    <a:pt x="107287" y="0"/>
                  </a:lnTo>
                  <a:lnTo>
                    <a:pt x="135785" y="0"/>
                  </a:lnTo>
                  <a:lnTo>
                    <a:pt x="129079" y="50570"/>
                  </a:lnTo>
                  <a:close/>
                </a:path>
                <a:path w="326390" h="201929">
                  <a:moveTo>
                    <a:pt x="153945" y="81024"/>
                  </a:moveTo>
                  <a:lnTo>
                    <a:pt x="8661" y="81024"/>
                  </a:lnTo>
                  <a:lnTo>
                    <a:pt x="8661" y="50570"/>
                  </a:lnTo>
                  <a:lnTo>
                    <a:pt x="153945" y="50570"/>
                  </a:lnTo>
                  <a:lnTo>
                    <a:pt x="153945" y="81024"/>
                  </a:lnTo>
                  <a:close/>
                </a:path>
                <a:path w="326390" h="201929">
                  <a:moveTo>
                    <a:pt x="57275" y="119021"/>
                  </a:moveTo>
                  <a:lnTo>
                    <a:pt x="29056" y="119021"/>
                  </a:lnTo>
                  <a:lnTo>
                    <a:pt x="34086" y="81024"/>
                  </a:lnTo>
                  <a:lnTo>
                    <a:pt x="62584" y="81024"/>
                  </a:lnTo>
                  <a:lnTo>
                    <a:pt x="57275" y="119021"/>
                  </a:lnTo>
                  <a:close/>
                </a:path>
                <a:path w="326390" h="201929">
                  <a:moveTo>
                    <a:pt x="119859" y="119021"/>
                  </a:moveTo>
                  <a:lnTo>
                    <a:pt x="91920" y="119021"/>
                  </a:lnTo>
                  <a:lnTo>
                    <a:pt x="96949" y="81024"/>
                  </a:lnTo>
                  <a:lnTo>
                    <a:pt x="125168" y="81024"/>
                  </a:lnTo>
                  <a:lnTo>
                    <a:pt x="119859" y="119021"/>
                  </a:lnTo>
                  <a:close/>
                </a:path>
                <a:path w="326390" h="201929">
                  <a:moveTo>
                    <a:pt x="145284" y="149475"/>
                  </a:moveTo>
                  <a:lnTo>
                    <a:pt x="0" y="149475"/>
                  </a:lnTo>
                  <a:lnTo>
                    <a:pt x="0" y="119021"/>
                  </a:lnTo>
                  <a:lnTo>
                    <a:pt x="145284" y="119021"/>
                  </a:lnTo>
                  <a:lnTo>
                    <a:pt x="145284" y="149475"/>
                  </a:lnTo>
                  <a:close/>
                </a:path>
                <a:path w="326390" h="201929">
                  <a:moveTo>
                    <a:pt x="46938" y="201442"/>
                  </a:moveTo>
                  <a:lnTo>
                    <a:pt x="18160" y="201442"/>
                  </a:lnTo>
                  <a:lnTo>
                    <a:pt x="24866" y="149475"/>
                  </a:lnTo>
                  <a:lnTo>
                    <a:pt x="53643" y="149475"/>
                  </a:lnTo>
                  <a:lnTo>
                    <a:pt x="46938" y="201442"/>
                  </a:lnTo>
                  <a:close/>
                </a:path>
                <a:path w="326390" h="201929">
                  <a:moveTo>
                    <a:pt x="108963" y="201442"/>
                  </a:moveTo>
                  <a:lnTo>
                    <a:pt x="80465" y="201442"/>
                  </a:lnTo>
                  <a:lnTo>
                    <a:pt x="87170" y="149475"/>
                  </a:lnTo>
                  <a:lnTo>
                    <a:pt x="115948" y="149475"/>
                  </a:lnTo>
                  <a:lnTo>
                    <a:pt x="108963" y="201442"/>
                  </a:lnTo>
                  <a:close/>
                </a:path>
                <a:path w="326390" h="201929">
                  <a:moveTo>
                    <a:pt x="325912" y="159533"/>
                  </a:moveTo>
                  <a:lnTo>
                    <a:pt x="163026" y="159533"/>
                  </a:lnTo>
                  <a:lnTo>
                    <a:pt x="163026" y="136344"/>
                  </a:lnTo>
                  <a:lnTo>
                    <a:pt x="254667" y="0"/>
                  </a:lnTo>
                  <a:lnTo>
                    <a:pt x="293223" y="0"/>
                  </a:lnTo>
                  <a:lnTo>
                    <a:pt x="205214" y="130756"/>
                  </a:lnTo>
                  <a:lnTo>
                    <a:pt x="325912" y="130756"/>
                  </a:lnTo>
                  <a:lnTo>
                    <a:pt x="325912" y="159533"/>
                  </a:lnTo>
                  <a:close/>
                </a:path>
                <a:path w="326390" h="201929">
                  <a:moveTo>
                    <a:pt x="298532" y="130756"/>
                  </a:moveTo>
                  <a:lnTo>
                    <a:pt x="263328" y="130756"/>
                  </a:lnTo>
                  <a:lnTo>
                    <a:pt x="263328" y="70407"/>
                  </a:lnTo>
                  <a:lnTo>
                    <a:pt x="298532" y="70407"/>
                  </a:lnTo>
                  <a:lnTo>
                    <a:pt x="298532" y="130756"/>
                  </a:lnTo>
                  <a:close/>
                </a:path>
                <a:path w="326390" h="201929">
                  <a:moveTo>
                    <a:pt x="298532" y="201442"/>
                  </a:moveTo>
                  <a:lnTo>
                    <a:pt x="263328" y="201442"/>
                  </a:lnTo>
                  <a:lnTo>
                    <a:pt x="263328" y="159533"/>
                  </a:lnTo>
                  <a:lnTo>
                    <a:pt x="298532" y="159533"/>
                  </a:lnTo>
                  <a:lnTo>
                    <a:pt x="298532" y="201442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7106" y="5997094"/>
              <a:ext cx="331733" cy="207263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3038362" y="5951848"/>
            <a:ext cx="683260" cy="321945"/>
            <a:chOff x="13038362" y="5951848"/>
            <a:chExt cx="683260" cy="321945"/>
          </a:xfrm>
        </p:grpSpPr>
        <p:sp>
          <p:nvSpPr>
            <p:cNvPr id="34" name="object 34"/>
            <p:cNvSpPr/>
            <p:nvPr/>
          </p:nvSpPr>
          <p:spPr>
            <a:xfrm>
              <a:off x="13254170" y="5966756"/>
              <a:ext cx="464184" cy="267970"/>
            </a:xfrm>
            <a:custGeom>
              <a:avLst/>
              <a:gdLst/>
              <a:ahLst/>
              <a:cxnLst/>
              <a:rect l="l" t="t" r="r" b="b"/>
              <a:pathLst>
                <a:path w="464184" h="267970">
                  <a:moveTo>
                    <a:pt x="238043" y="202839"/>
                  </a:moveTo>
                  <a:lnTo>
                    <a:pt x="0" y="202839"/>
                  </a:lnTo>
                  <a:lnTo>
                    <a:pt x="0" y="173224"/>
                  </a:lnTo>
                  <a:lnTo>
                    <a:pt x="238043" y="173224"/>
                  </a:lnTo>
                  <a:lnTo>
                    <a:pt x="238043" y="202839"/>
                  </a:lnTo>
                  <a:close/>
                </a:path>
                <a:path w="464184" h="267970">
                  <a:moveTo>
                    <a:pt x="136902" y="267938"/>
                  </a:moveTo>
                  <a:lnTo>
                    <a:pt x="101419" y="267938"/>
                  </a:lnTo>
                  <a:lnTo>
                    <a:pt x="101419" y="202839"/>
                  </a:lnTo>
                  <a:lnTo>
                    <a:pt x="136902" y="202839"/>
                  </a:lnTo>
                  <a:lnTo>
                    <a:pt x="136902" y="267938"/>
                  </a:lnTo>
                  <a:close/>
                </a:path>
                <a:path w="464184" h="267970">
                  <a:moveTo>
                    <a:pt x="136902" y="29336"/>
                  </a:moveTo>
                  <a:lnTo>
                    <a:pt x="101140" y="29336"/>
                  </a:lnTo>
                  <a:lnTo>
                    <a:pt x="101140" y="0"/>
                  </a:lnTo>
                  <a:lnTo>
                    <a:pt x="136902" y="0"/>
                  </a:lnTo>
                  <a:lnTo>
                    <a:pt x="136902" y="29336"/>
                  </a:lnTo>
                  <a:close/>
                </a:path>
                <a:path w="464184" h="267970">
                  <a:moveTo>
                    <a:pt x="215971" y="58952"/>
                  </a:moveTo>
                  <a:lnTo>
                    <a:pt x="22072" y="58952"/>
                  </a:lnTo>
                  <a:lnTo>
                    <a:pt x="22072" y="29336"/>
                  </a:lnTo>
                  <a:lnTo>
                    <a:pt x="215971" y="29336"/>
                  </a:lnTo>
                  <a:lnTo>
                    <a:pt x="215971" y="58952"/>
                  </a:lnTo>
                  <a:close/>
                </a:path>
                <a:path w="464184" h="267970">
                  <a:moveTo>
                    <a:pt x="119021" y="162048"/>
                  </a:moveTo>
                  <a:lnTo>
                    <a:pt x="77828" y="157554"/>
                  </a:lnTo>
                  <a:lnTo>
                    <a:pt x="39115" y="129638"/>
                  </a:lnTo>
                  <a:lnTo>
                    <a:pt x="39115" y="101140"/>
                  </a:lnTo>
                  <a:lnTo>
                    <a:pt x="72328" y="74912"/>
                  </a:lnTo>
                  <a:lnTo>
                    <a:pt x="119021" y="68730"/>
                  </a:lnTo>
                  <a:lnTo>
                    <a:pt x="129588" y="68776"/>
                  </a:lnTo>
                  <a:lnTo>
                    <a:pt x="170430" y="76850"/>
                  </a:lnTo>
                  <a:lnTo>
                    <a:pt x="195785" y="96949"/>
                  </a:lnTo>
                  <a:lnTo>
                    <a:pt x="119021" y="96949"/>
                  </a:lnTo>
                  <a:lnTo>
                    <a:pt x="105918" y="97028"/>
                  </a:lnTo>
                  <a:lnTo>
                    <a:pt x="98014" y="97578"/>
                  </a:lnTo>
                  <a:lnTo>
                    <a:pt x="92127" y="99071"/>
                  </a:lnTo>
                  <a:lnTo>
                    <a:pt x="85075" y="101978"/>
                  </a:lnTo>
                  <a:lnTo>
                    <a:pt x="73480" y="107007"/>
                  </a:lnTo>
                  <a:lnTo>
                    <a:pt x="73480" y="123771"/>
                  </a:lnTo>
                  <a:lnTo>
                    <a:pt x="195840" y="133829"/>
                  </a:lnTo>
                  <a:lnTo>
                    <a:pt x="187193" y="145564"/>
                  </a:lnTo>
                  <a:lnTo>
                    <a:pt x="151571" y="159254"/>
                  </a:lnTo>
                  <a:lnTo>
                    <a:pt x="129588" y="162004"/>
                  </a:lnTo>
                  <a:lnTo>
                    <a:pt x="119021" y="162048"/>
                  </a:lnTo>
                  <a:close/>
                </a:path>
                <a:path w="464184" h="267970">
                  <a:moveTo>
                    <a:pt x="195840" y="133829"/>
                  </a:moveTo>
                  <a:lnTo>
                    <a:pt x="119021" y="133829"/>
                  </a:lnTo>
                  <a:lnTo>
                    <a:pt x="132124" y="133750"/>
                  </a:lnTo>
                  <a:lnTo>
                    <a:pt x="140028" y="133200"/>
                  </a:lnTo>
                  <a:lnTo>
                    <a:pt x="145915" y="131707"/>
                  </a:lnTo>
                  <a:lnTo>
                    <a:pt x="152968" y="128800"/>
                  </a:lnTo>
                  <a:lnTo>
                    <a:pt x="164562" y="123771"/>
                  </a:lnTo>
                  <a:lnTo>
                    <a:pt x="164562" y="107007"/>
                  </a:lnTo>
                  <a:lnTo>
                    <a:pt x="119021" y="96949"/>
                  </a:lnTo>
                  <a:lnTo>
                    <a:pt x="195785" y="96949"/>
                  </a:lnTo>
                  <a:lnTo>
                    <a:pt x="198928" y="101140"/>
                  </a:lnTo>
                  <a:lnTo>
                    <a:pt x="198928" y="129638"/>
                  </a:lnTo>
                  <a:lnTo>
                    <a:pt x="195840" y="133829"/>
                  </a:lnTo>
                  <a:close/>
                </a:path>
                <a:path w="464184" h="267970">
                  <a:moveTo>
                    <a:pt x="463933" y="267659"/>
                  </a:moveTo>
                  <a:lnTo>
                    <a:pt x="428450" y="267659"/>
                  </a:lnTo>
                  <a:lnTo>
                    <a:pt x="428450" y="7823"/>
                  </a:lnTo>
                  <a:lnTo>
                    <a:pt x="463933" y="7823"/>
                  </a:lnTo>
                  <a:lnTo>
                    <a:pt x="463933" y="267659"/>
                  </a:lnTo>
                  <a:close/>
                </a:path>
                <a:path w="464184" h="267970">
                  <a:moveTo>
                    <a:pt x="275342" y="214294"/>
                  </a:moveTo>
                  <a:lnTo>
                    <a:pt x="256623" y="186355"/>
                  </a:lnTo>
                  <a:lnTo>
                    <a:pt x="268968" y="178934"/>
                  </a:lnTo>
                  <a:lnTo>
                    <a:pt x="276809" y="174132"/>
                  </a:lnTo>
                  <a:lnTo>
                    <a:pt x="311146" y="150900"/>
                  </a:lnTo>
                  <a:lnTo>
                    <a:pt x="338485" y="122933"/>
                  </a:lnTo>
                  <a:lnTo>
                    <a:pt x="346029" y="91082"/>
                  </a:lnTo>
                  <a:lnTo>
                    <a:pt x="346029" y="61466"/>
                  </a:lnTo>
                  <a:lnTo>
                    <a:pt x="261372" y="61466"/>
                  </a:lnTo>
                  <a:lnTo>
                    <a:pt x="261372" y="31012"/>
                  </a:lnTo>
                  <a:lnTo>
                    <a:pt x="381512" y="31012"/>
                  </a:lnTo>
                  <a:lnTo>
                    <a:pt x="381478" y="91082"/>
                  </a:lnTo>
                  <a:lnTo>
                    <a:pt x="370615" y="139138"/>
                  </a:lnTo>
                  <a:lnTo>
                    <a:pt x="344073" y="167496"/>
                  </a:lnTo>
                  <a:lnTo>
                    <a:pt x="305300" y="195494"/>
                  </a:lnTo>
                  <a:lnTo>
                    <a:pt x="289013" y="205880"/>
                  </a:lnTo>
                  <a:lnTo>
                    <a:pt x="275342" y="214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1259" y="5963846"/>
              <a:ext cx="243864" cy="2737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682620" y="5974579"/>
              <a:ext cx="35560" cy="260350"/>
            </a:xfrm>
            <a:custGeom>
              <a:avLst/>
              <a:gdLst/>
              <a:ahLst/>
              <a:cxnLst/>
              <a:rect l="l" t="t" r="r" b="b"/>
              <a:pathLst>
                <a:path w="35559" h="260350">
                  <a:moveTo>
                    <a:pt x="35482" y="259836"/>
                  </a:moveTo>
                  <a:lnTo>
                    <a:pt x="0" y="259836"/>
                  </a:lnTo>
                  <a:lnTo>
                    <a:pt x="0" y="0"/>
                  </a:lnTo>
                  <a:lnTo>
                    <a:pt x="35482" y="0"/>
                  </a:lnTo>
                  <a:lnTo>
                    <a:pt x="35482" y="259836"/>
                  </a:lnTo>
                  <a:close/>
                </a:path>
              </a:pathLst>
            </a:custGeom>
            <a:ln w="58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07882" y="5994858"/>
              <a:ext cx="130709" cy="1891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038362" y="5951848"/>
              <a:ext cx="168910" cy="321945"/>
            </a:xfrm>
            <a:custGeom>
              <a:avLst/>
              <a:gdLst/>
              <a:ahLst/>
              <a:cxnLst/>
              <a:rect l="l" t="t" r="r" b="b"/>
              <a:pathLst>
                <a:path w="168909" h="321945">
                  <a:moveTo>
                    <a:pt x="168524" y="3243"/>
                  </a:moveTo>
                  <a:lnTo>
                    <a:pt x="6365" y="321499"/>
                  </a:lnTo>
                  <a:lnTo>
                    <a:pt x="0" y="318256"/>
                  </a:lnTo>
                  <a:lnTo>
                    <a:pt x="162159" y="0"/>
                  </a:lnTo>
                  <a:lnTo>
                    <a:pt x="168524" y="3243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20010" y="3468781"/>
            <a:ext cx="914579" cy="9145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5665" y="5212299"/>
            <a:ext cx="1178560" cy="340360"/>
          </a:xfrm>
          <a:custGeom>
            <a:avLst/>
            <a:gdLst/>
            <a:ahLst/>
            <a:cxnLst/>
            <a:rect l="l" t="t" r="r" b="b"/>
            <a:pathLst>
              <a:path w="1178560" h="340360">
                <a:moveTo>
                  <a:pt x="69809" y="114578"/>
                </a:moveTo>
                <a:lnTo>
                  <a:pt x="47045" y="114578"/>
                </a:lnTo>
                <a:lnTo>
                  <a:pt x="56909" y="36801"/>
                </a:lnTo>
                <a:lnTo>
                  <a:pt x="79294" y="36801"/>
                </a:lnTo>
                <a:lnTo>
                  <a:pt x="69809" y="114578"/>
                </a:lnTo>
                <a:close/>
              </a:path>
              <a:path w="1178560" h="340360">
                <a:moveTo>
                  <a:pt x="148723" y="114578"/>
                </a:moveTo>
                <a:lnTo>
                  <a:pt x="125960" y="114578"/>
                </a:lnTo>
                <a:lnTo>
                  <a:pt x="136203" y="36801"/>
                </a:lnTo>
                <a:lnTo>
                  <a:pt x="158208" y="36801"/>
                </a:lnTo>
                <a:lnTo>
                  <a:pt x="148723" y="114578"/>
                </a:lnTo>
                <a:close/>
              </a:path>
              <a:path w="1178560" h="340360">
                <a:moveTo>
                  <a:pt x="182490" y="138480"/>
                </a:moveTo>
                <a:lnTo>
                  <a:pt x="8346" y="138480"/>
                </a:lnTo>
                <a:lnTo>
                  <a:pt x="8346" y="114578"/>
                </a:lnTo>
                <a:lnTo>
                  <a:pt x="182490" y="114578"/>
                </a:lnTo>
                <a:lnTo>
                  <a:pt x="182490" y="138480"/>
                </a:lnTo>
                <a:close/>
              </a:path>
              <a:path w="1178560" h="340360">
                <a:moveTo>
                  <a:pt x="59186" y="201460"/>
                </a:moveTo>
                <a:lnTo>
                  <a:pt x="36422" y="201460"/>
                </a:lnTo>
                <a:lnTo>
                  <a:pt x="44389" y="138480"/>
                </a:lnTo>
                <a:lnTo>
                  <a:pt x="66773" y="138480"/>
                </a:lnTo>
                <a:lnTo>
                  <a:pt x="59186" y="201460"/>
                </a:lnTo>
                <a:close/>
              </a:path>
              <a:path w="1178560" h="340360">
                <a:moveTo>
                  <a:pt x="138100" y="201460"/>
                </a:moveTo>
                <a:lnTo>
                  <a:pt x="115336" y="201460"/>
                </a:lnTo>
                <a:lnTo>
                  <a:pt x="123304" y="138480"/>
                </a:lnTo>
                <a:lnTo>
                  <a:pt x="146068" y="138480"/>
                </a:lnTo>
                <a:lnTo>
                  <a:pt x="138100" y="201460"/>
                </a:lnTo>
                <a:close/>
              </a:path>
              <a:path w="1178560" h="340360">
                <a:moveTo>
                  <a:pt x="174143" y="225741"/>
                </a:moveTo>
                <a:lnTo>
                  <a:pt x="0" y="225741"/>
                </a:lnTo>
                <a:lnTo>
                  <a:pt x="0" y="201460"/>
                </a:lnTo>
                <a:lnTo>
                  <a:pt x="174143" y="201460"/>
                </a:lnTo>
                <a:lnTo>
                  <a:pt x="174143" y="225741"/>
                </a:lnTo>
                <a:close/>
              </a:path>
              <a:path w="1178560" h="340360">
                <a:moveTo>
                  <a:pt x="45527" y="312244"/>
                </a:moveTo>
                <a:lnTo>
                  <a:pt x="23143" y="312244"/>
                </a:lnTo>
                <a:lnTo>
                  <a:pt x="33386" y="225741"/>
                </a:lnTo>
                <a:lnTo>
                  <a:pt x="56150" y="225741"/>
                </a:lnTo>
                <a:lnTo>
                  <a:pt x="45527" y="312244"/>
                </a:lnTo>
                <a:close/>
              </a:path>
              <a:path w="1178560" h="340360">
                <a:moveTo>
                  <a:pt x="124821" y="312244"/>
                </a:moveTo>
                <a:lnTo>
                  <a:pt x="102057" y="312244"/>
                </a:lnTo>
                <a:lnTo>
                  <a:pt x="112301" y="225741"/>
                </a:lnTo>
                <a:lnTo>
                  <a:pt x="135065" y="225741"/>
                </a:lnTo>
                <a:lnTo>
                  <a:pt x="124821" y="312244"/>
                </a:lnTo>
                <a:close/>
              </a:path>
              <a:path w="1178560" h="340360">
                <a:moveTo>
                  <a:pt x="263248" y="195769"/>
                </a:moveTo>
                <a:lnTo>
                  <a:pt x="250728" y="171108"/>
                </a:lnTo>
                <a:lnTo>
                  <a:pt x="306979" y="150709"/>
                </a:lnTo>
                <a:lnTo>
                  <a:pt x="350177" y="122592"/>
                </a:lnTo>
                <a:lnTo>
                  <a:pt x="378934" y="87717"/>
                </a:lnTo>
                <a:lnTo>
                  <a:pt x="391864" y="47045"/>
                </a:lnTo>
                <a:lnTo>
                  <a:pt x="268559" y="47045"/>
                </a:lnTo>
                <a:lnTo>
                  <a:pt x="268559" y="21625"/>
                </a:lnTo>
                <a:lnTo>
                  <a:pt x="425251" y="21625"/>
                </a:lnTo>
                <a:lnTo>
                  <a:pt x="417945" y="70549"/>
                </a:lnTo>
                <a:lnTo>
                  <a:pt x="396853" y="112808"/>
                </a:lnTo>
                <a:lnTo>
                  <a:pt x="363215" y="148019"/>
                </a:lnTo>
                <a:lnTo>
                  <a:pt x="318267" y="175800"/>
                </a:lnTo>
                <a:lnTo>
                  <a:pt x="263248" y="195769"/>
                </a:lnTo>
                <a:close/>
              </a:path>
              <a:path w="1178560" h="340360">
                <a:moveTo>
                  <a:pt x="526170" y="335387"/>
                </a:moveTo>
                <a:lnTo>
                  <a:pt x="306120" y="335387"/>
                </a:lnTo>
                <a:lnTo>
                  <a:pt x="306120" y="208668"/>
                </a:lnTo>
                <a:lnTo>
                  <a:pt x="526170" y="208668"/>
                </a:lnTo>
                <a:lnTo>
                  <a:pt x="526170" y="233329"/>
                </a:lnTo>
                <a:lnTo>
                  <a:pt x="336472" y="233329"/>
                </a:lnTo>
                <a:lnTo>
                  <a:pt x="336472" y="310347"/>
                </a:lnTo>
                <a:lnTo>
                  <a:pt x="526170" y="310347"/>
                </a:lnTo>
                <a:lnTo>
                  <a:pt x="526170" y="335387"/>
                </a:lnTo>
                <a:close/>
              </a:path>
              <a:path w="1178560" h="340360">
                <a:moveTo>
                  <a:pt x="526170" y="310347"/>
                </a:moveTo>
                <a:lnTo>
                  <a:pt x="495439" y="310347"/>
                </a:lnTo>
                <a:lnTo>
                  <a:pt x="495439" y="233329"/>
                </a:lnTo>
                <a:lnTo>
                  <a:pt x="526170" y="233329"/>
                </a:lnTo>
                <a:lnTo>
                  <a:pt x="526170" y="310347"/>
                </a:lnTo>
                <a:close/>
              </a:path>
              <a:path w="1178560" h="340360">
                <a:moveTo>
                  <a:pt x="526170" y="192354"/>
                </a:moveTo>
                <a:lnTo>
                  <a:pt x="495060" y="192354"/>
                </a:lnTo>
                <a:lnTo>
                  <a:pt x="495060" y="0"/>
                </a:lnTo>
                <a:lnTo>
                  <a:pt x="526170" y="0"/>
                </a:lnTo>
                <a:lnTo>
                  <a:pt x="526170" y="192354"/>
                </a:lnTo>
                <a:close/>
              </a:path>
              <a:path w="1178560" h="340360">
                <a:moveTo>
                  <a:pt x="686818" y="45907"/>
                </a:moveTo>
                <a:lnTo>
                  <a:pt x="655708" y="45907"/>
                </a:lnTo>
                <a:lnTo>
                  <a:pt x="655708" y="3793"/>
                </a:lnTo>
                <a:lnTo>
                  <a:pt x="686818" y="3793"/>
                </a:lnTo>
                <a:lnTo>
                  <a:pt x="686818" y="45907"/>
                </a:lnTo>
                <a:close/>
              </a:path>
              <a:path w="1178560" h="340360">
                <a:moveTo>
                  <a:pt x="774459" y="70947"/>
                </a:moveTo>
                <a:lnTo>
                  <a:pt x="567688" y="70947"/>
                </a:lnTo>
                <a:lnTo>
                  <a:pt x="567688" y="45907"/>
                </a:lnTo>
                <a:lnTo>
                  <a:pt x="774459" y="45907"/>
                </a:lnTo>
                <a:lnTo>
                  <a:pt x="774459" y="70947"/>
                </a:lnTo>
                <a:close/>
              </a:path>
              <a:path w="1178560" h="340360">
                <a:moveTo>
                  <a:pt x="671263" y="217394"/>
                </a:moveTo>
                <a:lnTo>
                  <a:pt x="638410" y="212877"/>
                </a:lnTo>
                <a:lnTo>
                  <a:pt x="612741" y="200037"/>
                </a:lnTo>
                <a:lnTo>
                  <a:pt x="596036" y="179941"/>
                </a:lnTo>
                <a:lnTo>
                  <a:pt x="590072" y="153656"/>
                </a:lnTo>
                <a:lnTo>
                  <a:pt x="596036" y="127530"/>
                </a:lnTo>
                <a:lnTo>
                  <a:pt x="612741" y="107416"/>
                </a:lnTo>
                <a:lnTo>
                  <a:pt x="638410" y="94487"/>
                </a:lnTo>
                <a:lnTo>
                  <a:pt x="671263" y="89917"/>
                </a:lnTo>
                <a:lnTo>
                  <a:pt x="704117" y="94487"/>
                </a:lnTo>
                <a:lnTo>
                  <a:pt x="729785" y="107416"/>
                </a:lnTo>
                <a:lnTo>
                  <a:pt x="735418" y="114198"/>
                </a:lnTo>
                <a:lnTo>
                  <a:pt x="671263" y="114198"/>
                </a:lnTo>
                <a:lnTo>
                  <a:pt x="650396" y="117002"/>
                </a:lnTo>
                <a:lnTo>
                  <a:pt x="634082" y="124964"/>
                </a:lnTo>
                <a:lnTo>
                  <a:pt x="623459" y="137407"/>
                </a:lnTo>
                <a:lnTo>
                  <a:pt x="619665" y="153656"/>
                </a:lnTo>
                <a:lnTo>
                  <a:pt x="623459" y="169964"/>
                </a:lnTo>
                <a:lnTo>
                  <a:pt x="634082" y="182537"/>
                </a:lnTo>
                <a:lnTo>
                  <a:pt x="650396" y="190629"/>
                </a:lnTo>
                <a:lnTo>
                  <a:pt x="671263" y="193492"/>
                </a:lnTo>
                <a:lnTo>
                  <a:pt x="735226" y="193492"/>
                </a:lnTo>
                <a:lnTo>
                  <a:pt x="729785" y="200037"/>
                </a:lnTo>
                <a:lnTo>
                  <a:pt x="704117" y="212877"/>
                </a:lnTo>
                <a:lnTo>
                  <a:pt x="671263" y="217394"/>
                </a:lnTo>
                <a:close/>
              </a:path>
              <a:path w="1178560" h="340360">
                <a:moveTo>
                  <a:pt x="735226" y="193492"/>
                </a:moveTo>
                <a:lnTo>
                  <a:pt x="671263" y="193492"/>
                </a:lnTo>
                <a:lnTo>
                  <a:pt x="692349" y="190629"/>
                </a:lnTo>
                <a:lnTo>
                  <a:pt x="708776" y="182537"/>
                </a:lnTo>
                <a:lnTo>
                  <a:pt x="719441" y="169964"/>
                </a:lnTo>
                <a:lnTo>
                  <a:pt x="723241" y="153656"/>
                </a:lnTo>
                <a:lnTo>
                  <a:pt x="719441" y="137407"/>
                </a:lnTo>
                <a:lnTo>
                  <a:pt x="708776" y="124964"/>
                </a:lnTo>
                <a:lnTo>
                  <a:pt x="692349" y="117002"/>
                </a:lnTo>
                <a:lnTo>
                  <a:pt x="671263" y="114198"/>
                </a:lnTo>
                <a:lnTo>
                  <a:pt x="735418" y="114198"/>
                </a:lnTo>
                <a:lnTo>
                  <a:pt x="746491" y="127530"/>
                </a:lnTo>
                <a:lnTo>
                  <a:pt x="752454" y="153656"/>
                </a:lnTo>
                <a:lnTo>
                  <a:pt x="746491" y="179941"/>
                </a:lnTo>
                <a:lnTo>
                  <a:pt x="735226" y="193492"/>
                </a:lnTo>
                <a:close/>
              </a:path>
              <a:path w="1178560" h="340360">
                <a:moveTo>
                  <a:pt x="565032" y="273545"/>
                </a:moveTo>
                <a:lnTo>
                  <a:pt x="560479" y="247367"/>
                </a:lnTo>
                <a:lnTo>
                  <a:pt x="612136" y="247153"/>
                </a:lnTo>
                <a:lnTo>
                  <a:pt x="668418" y="245944"/>
                </a:lnTo>
                <a:lnTo>
                  <a:pt x="726406" y="242885"/>
                </a:lnTo>
                <a:lnTo>
                  <a:pt x="783185" y="237123"/>
                </a:lnTo>
                <a:lnTo>
                  <a:pt x="785462" y="260266"/>
                </a:lnTo>
                <a:lnTo>
                  <a:pt x="727811" y="267783"/>
                </a:lnTo>
                <a:lnTo>
                  <a:pt x="670267" y="271743"/>
                </a:lnTo>
                <a:lnTo>
                  <a:pt x="615213" y="273284"/>
                </a:lnTo>
                <a:lnTo>
                  <a:pt x="565032" y="273545"/>
                </a:lnTo>
                <a:close/>
              </a:path>
              <a:path w="1178560" h="340360">
                <a:moveTo>
                  <a:pt x="835922" y="340319"/>
                </a:moveTo>
                <a:lnTo>
                  <a:pt x="804811" y="340319"/>
                </a:lnTo>
                <a:lnTo>
                  <a:pt x="804811" y="379"/>
                </a:lnTo>
                <a:lnTo>
                  <a:pt x="835922" y="379"/>
                </a:lnTo>
                <a:lnTo>
                  <a:pt x="835922" y="340319"/>
                </a:lnTo>
                <a:close/>
              </a:path>
              <a:path w="1178560" h="340360">
                <a:moveTo>
                  <a:pt x="1150226" y="42113"/>
                </a:moveTo>
                <a:lnTo>
                  <a:pt x="898306" y="42113"/>
                </a:lnTo>
                <a:lnTo>
                  <a:pt x="898306" y="17072"/>
                </a:lnTo>
                <a:lnTo>
                  <a:pt x="1150226" y="17072"/>
                </a:lnTo>
                <a:lnTo>
                  <a:pt x="1150226" y="42113"/>
                </a:lnTo>
                <a:close/>
              </a:path>
              <a:path w="1178560" h="340360">
                <a:moveTo>
                  <a:pt x="900582" y="150620"/>
                </a:moveTo>
                <a:lnTo>
                  <a:pt x="888821" y="125580"/>
                </a:lnTo>
                <a:lnTo>
                  <a:pt x="932292" y="115052"/>
                </a:lnTo>
                <a:lnTo>
                  <a:pt x="969111" y="96556"/>
                </a:lnTo>
                <a:lnTo>
                  <a:pt x="994619" y="71801"/>
                </a:lnTo>
                <a:lnTo>
                  <a:pt x="1004158" y="42492"/>
                </a:lnTo>
                <a:lnTo>
                  <a:pt x="1004158" y="42113"/>
                </a:lnTo>
                <a:lnTo>
                  <a:pt x="1044374" y="42113"/>
                </a:lnTo>
                <a:lnTo>
                  <a:pt x="1044374" y="42492"/>
                </a:lnTo>
                <a:lnTo>
                  <a:pt x="1053906" y="71801"/>
                </a:lnTo>
                <a:lnTo>
                  <a:pt x="1057712" y="75500"/>
                </a:lnTo>
                <a:lnTo>
                  <a:pt x="1024266" y="75500"/>
                </a:lnTo>
                <a:lnTo>
                  <a:pt x="1004834" y="102710"/>
                </a:lnTo>
                <a:lnTo>
                  <a:pt x="976082" y="124726"/>
                </a:lnTo>
                <a:lnTo>
                  <a:pt x="940502" y="140910"/>
                </a:lnTo>
                <a:lnTo>
                  <a:pt x="900582" y="150620"/>
                </a:lnTo>
                <a:close/>
              </a:path>
              <a:path w="1178560" h="340360">
                <a:moveTo>
                  <a:pt x="1147949" y="150620"/>
                </a:moveTo>
                <a:lnTo>
                  <a:pt x="1107816" y="140910"/>
                </a:lnTo>
                <a:lnTo>
                  <a:pt x="1072165" y="124726"/>
                </a:lnTo>
                <a:lnTo>
                  <a:pt x="1043485" y="102710"/>
                </a:lnTo>
                <a:lnTo>
                  <a:pt x="1024266" y="75500"/>
                </a:lnTo>
                <a:lnTo>
                  <a:pt x="1057712" y="75500"/>
                </a:lnTo>
                <a:lnTo>
                  <a:pt x="1079373" y="96556"/>
                </a:lnTo>
                <a:lnTo>
                  <a:pt x="1116080" y="115052"/>
                </a:lnTo>
                <a:lnTo>
                  <a:pt x="1159331" y="125580"/>
                </a:lnTo>
                <a:lnTo>
                  <a:pt x="1147949" y="150620"/>
                </a:lnTo>
                <a:close/>
              </a:path>
              <a:path w="1178560" h="340360">
                <a:moveTo>
                  <a:pt x="1178301" y="200321"/>
                </a:moveTo>
                <a:lnTo>
                  <a:pt x="869472" y="200321"/>
                </a:lnTo>
                <a:lnTo>
                  <a:pt x="869472" y="175281"/>
                </a:lnTo>
                <a:lnTo>
                  <a:pt x="1178301" y="175281"/>
                </a:lnTo>
                <a:lnTo>
                  <a:pt x="1178301" y="200321"/>
                </a:lnTo>
                <a:close/>
              </a:path>
              <a:path w="1178560" h="340360">
                <a:moveTo>
                  <a:pt x="1042098" y="269372"/>
                </a:moveTo>
                <a:lnTo>
                  <a:pt x="1010987" y="269372"/>
                </a:lnTo>
                <a:lnTo>
                  <a:pt x="1010987" y="200321"/>
                </a:lnTo>
                <a:lnTo>
                  <a:pt x="1042098" y="200321"/>
                </a:lnTo>
                <a:lnTo>
                  <a:pt x="1042098" y="269372"/>
                </a:lnTo>
                <a:close/>
              </a:path>
              <a:path w="1178560" h="340360">
                <a:moveTo>
                  <a:pt x="1144155" y="332731"/>
                </a:moveTo>
                <a:lnTo>
                  <a:pt x="908929" y="332731"/>
                </a:lnTo>
                <a:lnTo>
                  <a:pt x="908929" y="236364"/>
                </a:lnTo>
                <a:lnTo>
                  <a:pt x="940040" y="236364"/>
                </a:lnTo>
                <a:lnTo>
                  <a:pt x="940040" y="307312"/>
                </a:lnTo>
                <a:lnTo>
                  <a:pt x="1144155" y="307312"/>
                </a:lnTo>
                <a:lnTo>
                  <a:pt x="1144155" y="332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0248" y="6034148"/>
            <a:ext cx="1054735" cy="183515"/>
          </a:xfrm>
          <a:custGeom>
            <a:avLst/>
            <a:gdLst/>
            <a:ahLst/>
            <a:cxnLst/>
            <a:rect l="l" t="t" r="r" b="b"/>
            <a:pathLst>
              <a:path w="1054735" h="183514">
                <a:moveTo>
                  <a:pt x="60895" y="92876"/>
                </a:moveTo>
                <a:lnTo>
                  <a:pt x="0" y="92876"/>
                </a:lnTo>
                <a:lnTo>
                  <a:pt x="0" y="80388"/>
                </a:lnTo>
                <a:lnTo>
                  <a:pt x="60895" y="80388"/>
                </a:lnTo>
                <a:lnTo>
                  <a:pt x="60895" y="92876"/>
                </a:lnTo>
                <a:close/>
              </a:path>
              <a:path w="1054735" h="183514">
                <a:moveTo>
                  <a:pt x="233300" y="91510"/>
                </a:moveTo>
                <a:lnTo>
                  <a:pt x="164208" y="91510"/>
                </a:lnTo>
                <a:lnTo>
                  <a:pt x="164208" y="9755"/>
                </a:lnTo>
                <a:lnTo>
                  <a:pt x="177675" y="9755"/>
                </a:lnTo>
                <a:lnTo>
                  <a:pt x="177675" y="38243"/>
                </a:lnTo>
                <a:lnTo>
                  <a:pt x="233300" y="38243"/>
                </a:lnTo>
                <a:lnTo>
                  <a:pt x="233300" y="50340"/>
                </a:lnTo>
                <a:lnTo>
                  <a:pt x="177675" y="50340"/>
                </a:lnTo>
                <a:lnTo>
                  <a:pt x="177675" y="79218"/>
                </a:lnTo>
                <a:lnTo>
                  <a:pt x="233300" y="79218"/>
                </a:lnTo>
                <a:lnTo>
                  <a:pt x="233300" y="91510"/>
                </a:lnTo>
                <a:close/>
              </a:path>
              <a:path w="1054735" h="183514">
                <a:moveTo>
                  <a:pt x="233300" y="38243"/>
                </a:moveTo>
                <a:lnTo>
                  <a:pt x="219833" y="38243"/>
                </a:lnTo>
                <a:lnTo>
                  <a:pt x="219833" y="9755"/>
                </a:lnTo>
                <a:lnTo>
                  <a:pt x="233300" y="9755"/>
                </a:lnTo>
                <a:lnTo>
                  <a:pt x="233300" y="38243"/>
                </a:lnTo>
                <a:close/>
              </a:path>
              <a:path w="1054735" h="183514">
                <a:moveTo>
                  <a:pt x="233300" y="79218"/>
                </a:moveTo>
                <a:lnTo>
                  <a:pt x="219833" y="79218"/>
                </a:lnTo>
                <a:lnTo>
                  <a:pt x="219833" y="50340"/>
                </a:lnTo>
                <a:lnTo>
                  <a:pt x="233300" y="50340"/>
                </a:lnTo>
                <a:lnTo>
                  <a:pt x="233300" y="79218"/>
                </a:lnTo>
                <a:close/>
              </a:path>
              <a:path w="1054735" h="183514">
                <a:moveTo>
                  <a:pt x="308443" y="43901"/>
                </a:moveTo>
                <a:lnTo>
                  <a:pt x="294976" y="43901"/>
                </a:lnTo>
                <a:lnTo>
                  <a:pt x="294976" y="0"/>
                </a:lnTo>
                <a:lnTo>
                  <a:pt x="308443" y="0"/>
                </a:lnTo>
                <a:lnTo>
                  <a:pt x="308443" y="43901"/>
                </a:lnTo>
                <a:close/>
              </a:path>
              <a:path w="1054735" h="183514">
                <a:moveTo>
                  <a:pt x="268822" y="103803"/>
                </a:moveTo>
                <a:lnTo>
                  <a:pt x="255355" y="103803"/>
                </a:lnTo>
                <a:lnTo>
                  <a:pt x="255355" y="2341"/>
                </a:lnTo>
                <a:lnTo>
                  <a:pt x="268822" y="2341"/>
                </a:lnTo>
                <a:lnTo>
                  <a:pt x="268822" y="43901"/>
                </a:lnTo>
                <a:lnTo>
                  <a:pt x="308443" y="43901"/>
                </a:lnTo>
                <a:lnTo>
                  <a:pt x="308443" y="56194"/>
                </a:lnTo>
                <a:lnTo>
                  <a:pt x="268822" y="56194"/>
                </a:lnTo>
                <a:lnTo>
                  <a:pt x="268822" y="103803"/>
                </a:lnTo>
                <a:close/>
              </a:path>
              <a:path w="1054735" h="183514">
                <a:moveTo>
                  <a:pt x="308443" y="104193"/>
                </a:moveTo>
                <a:lnTo>
                  <a:pt x="294976" y="104193"/>
                </a:lnTo>
                <a:lnTo>
                  <a:pt x="294976" y="56194"/>
                </a:lnTo>
                <a:lnTo>
                  <a:pt x="308443" y="56194"/>
                </a:lnTo>
                <a:lnTo>
                  <a:pt x="308443" y="104193"/>
                </a:lnTo>
                <a:close/>
              </a:path>
              <a:path w="1054735" h="183514">
                <a:moveTo>
                  <a:pt x="308443" y="179704"/>
                </a:moveTo>
                <a:lnTo>
                  <a:pt x="294781" y="179704"/>
                </a:lnTo>
                <a:lnTo>
                  <a:pt x="294781" y="127022"/>
                </a:lnTo>
                <a:lnTo>
                  <a:pt x="192509" y="127022"/>
                </a:lnTo>
                <a:lnTo>
                  <a:pt x="192509" y="114924"/>
                </a:lnTo>
                <a:lnTo>
                  <a:pt x="308443" y="114924"/>
                </a:lnTo>
                <a:lnTo>
                  <a:pt x="308443" y="179704"/>
                </a:lnTo>
                <a:close/>
              </a:path>
              <a:path w="1054735" h="183514">
                <a:moveTo>
                  <a:pt x="479700" y="126631"/>
                </a:moveTo>
                <a:lnTo>
                  <a:pt x="466233" y="126631"/>
                </a:lnTo>
                <a:lnTo>
                  <a:pt x="466233" y="0"/>
                </a:lnTo>
                <a:lnTo>
                  <a:pt x="479700" y="0"/>
                </a:lnTo>
                <a:lnTo>
                  <a:pt x="479700" y="126631"/>
                </a:lnTo>
                <a:close/>
              </a:path>
              <a:path w="1054735" h="183514">
                <a:moveTo>
                  <a:pt x="445544" y="45462"/>
                </a:moveTo>
                <a:lnTo>
                  <a:pt x="432077" y="45462"/>
                </a:lnTo>
                <a:lnTo>
                  <a:pt x="432077" y="2341"/>
                </a:lnTo>
                <a:lnTo>
                  <a:pt x="445544" y="2341"/>
                </a:lnTo>
                <a:lnTo>
                  <a:pt x="445544" y="45462"/>
                </a:lnTo>
                <a:close/>
              </a:path>
              <a:path w="1054735" h="183514">
                <a:moveTo>
                  <a:pt x="379184" y="95022"/>
                </a:moveTo>
                <a:lnTo>
                  <a:pt x="360252" y="95022"/>
                </a:lnTo>
                <a:lnTo>
                  <a:pt x="345614" y="88388"/>
                </a:lnTo>
                <a:lnTo>
                  <a:pt x="335660" y="77852"/>
                </a:lnTo>
                <a:lnTo>
                  <a:pt x="330390" y="64389"/>
                </a:lnTo>
                <a:lnTo>
                  <a:pt x="330390" y="39609"/>
                </a:lnTo>
                <a:lnTo>
                  <a:pt x="335660" y="26145"/>
                </a:lnTo>
                <a:lnTo>
                  <a:pt x="345614" y="15609"/>
                </a:lnTo>
                <a:lnTo>
                  <a:pt x="360252" y="8975"/>
                </a:lnTo>
                <a:lnTo>
                  <a:pt x="379184" y="8975"/>
                </a:lnTo>
                <a:lnTo>
                  <a:pt x="393627" y="15219"/>
                </a:lnTo>
                <a:lnTo>
                  <a:pt x="399637" y="21463"/>
                </a:lnTo>
                <a:lnTo>
                  <a:pt x="363765" y="21463"/>
                </a:lnTo>
                <a:lnTo>
                  <a:pt x="354201" y="25755"/>
                </a:lnTo>
                <a:lnTo>
                  <a:pt x="347370" y="32975"/>
                </a:lnTo>
                <a:lnTo>
                  <a:pt x="343857" y="42535"/>
                </a:lnTo>
                <a:lnTo>
                  <a:pt x="343857" y="61462"/>
                </a:lnTo>
                <a:lnTo>
                  <a:pt x="347370" y="71023"/>
                </a:lnTo>
                <a:lnTo>
                  <a:pt x="354201" y="78242"/>
                </a:lnTo>
                <a:lnTo>
                  <a:pt x="363765" y="82535"/>
                </a:lnTo>
                <a:lnTo>
                  <a:pt x="399648" y="82535"/>
                </a:lnTo>
                <a:lnTo>
                  <a:pt x="393822" y="88583"/>
                </a:lnTo>
                <a:lnTo>
                  <a:pt x="379184" y="95022"/>
                </a:lnTo>
                <a:close/>
              </a:path>
              <a:path w="1054735" h="183514">
                <a:moveTo>
                  <a:pt x="399648" y="82535"/>
                </a:moveTo>
                <a:lnTo>
                  <a:pt x="375866" y="82535"/>
                </a:lnTo>
                <a:lnTo>
                  <a:pt x="385430" y="78242"/>
                </a:lnTo>
                <a:lnTo>
                  <a:pt x="392261" y="71023"/>
                </a:lnTo>
                <a:lnTo>
                  <a:pt x="395774" y="61462"/>
                </a:lnTo>
                <a:lnTo>
                  <a:pt x="395774" y="42535"/>
                </a:lnTo>
                <a:lnTo>
                  <a:pt x="392261" y="32975"/>
                </a:lnTo>
                <a:lnTo>
                  <a:pt x="385430" y="25755"/>
                </a:lnTo>
                <a:lnTo>
                  <a:pt x="375866" y="21463"/>
                </a:lnTo>
                <a:lnTo>
                  <a:pt x="399637" y="21463"/>
                </a:lnTo>
                <a:lnTo>
                  <a:pt x="403581" y="25560"/>
                </a:lnTo>
                <a:lnTo>
                  <a:pt x="409046" y="38633"/>
                </a:lnTo>
                <a:lnTo>
                  <a:pt x="409241" y="45462"/>
                </a:lnTo>
                <a:lnTo>
                  <a:pt x="445544" y="45462"/>
                </a:lnTo>
                <a:lnTo>
                  <a:pt x="445544" y="57755"/>
                </a:lnTo>
                <a:lnTo>
                  <a:pt x="409241" y="57755"/>
                </a:lnTo>
                <a:lnTo>
                  <a:pt x="409241" y="64779"/>
                </a:lnTo>
                <a:lnTo>
                  <a:pt x="403971" y="78047"/>
                </a:lnTo>
                <a:lnTo>
                  <a:pt x="399648" y="82535"/>
                </a:lnTo>
                <a:close/>
              </a:path>
              <a:path w="1054735" h="183514">
                <a:moveTo>
                  <a:pt x="445544" y="122339"/>
                </a:moveTo>
                <a:lnTo>
                  <a:pt x="432077" y="122339"/>
                </a:lnTo>
                <a:lnTo>
                  <a:pt x="432077" y="57755"/>
                </a:lnTo>
                <a:lnTo>
                  <a:pt x="445544" y="57755"/>
                </a:lnTo>
                <a:lnTo>
                  <a:pt x="445544" y="122339"/>
                </a:lnTo>
                <a:close/>
              </a:path>
              <a:path w="1054735" h="183514">
                <a:moveTo>
                  <a:pt x="483603" y="176191"/>
                </a:moveTo>
                <a:lnTo>
                  <a:pt x="366302" y="176191"/>
                </a:lnTo>
                <a:lnTo>
                  <a:pt x="366302" y="116680"/>
                </a:lnTo>
                <a:lnTo>
                  <a:pt x="380160" y="116680"/>
                </a:lnTo>
                <a:lnTo>
                  <a:pt x="380160" y="164094"/>
                </a:lnTo>
                <a:lnTo>
                  <a:pt x="483603" y="164094"/>
                </a:lnTo>
                <a:lnTo>
                  <a:pt x="483603" y="176191"/>
                </a:lnTo>
                <a:close/>
              </a:path>
              <a:path w="1054735" h="183514">
                <a:moveTo>
                  <a:pt x="642368" y="97754"/>
                </a:moveTo>
                <a:lnTo>
                  <a:pt x="523701" y="97754"/>
                </a:lnTo>
                <a:lnTo>
                  <a:pt x="523701" y="16194"/>
                </a:lnTo>
                <a:lnTo>
                  <a:pt x="640417" y="16194"/>
                </a:lnTo>
                <a:lnTo>
                  <a:pt x="640417" y="28097"/>
                </a:lnTo>
                <a:lnTo>
                  <a:pt x="537559" y="28097"/>
                </a:lnTo>
                <a:lnTo>
                  <a:pt x="537559" y="85852"/>
                </a:lnTo>
                <a:lnTo>
                  <a:pt x="642368" y="85852"/>
                </a:lnTo>
                <a:lnTo>
                  <a:pt x="642368" y="97754"/>
                </a:lnTo>
                <a:close/>
              </a:path>
              <a:path w="1054735" h="183514">
                <a:moveTo>
                  <a:pt x="664423" y="153167"/>
                </a:moveTo>
                <a:lnTo>
                  <a:pt x="500475" y="153167"/>
                </a:lnTo>
                <a:lnTo>
                  <a:pt x="500475" y="141265"/>
                </a:lnTo>
                <a:lnTo>
                  <a:pt x="664423" y="141265"/>
                </a:lnTo>
                <a:lnTo>
                  <a:pt x="664423" y="153167"/>
                </a:lnTo>
                <a:close/>
              </a:path>
              <a:path w="1054735" h="183514">
                <a:moveTo>
                  <a:pt x="855089" y="177948"/>
                </a:moveTo>
                <a:lnTo>
                  <a:pt x="747937" y="177948"/>
                </a:lnTo>
                <a:lnTo>
                  <a:pt x="747937" y="110046"/>
                </a:lnTo>
                <a:lnTo>
                  <a:pt x="855089" y="110046"/>
                </a:lnTo>
                <a:lnTo>
                  <a:pt x="855089" y="122339"/>
                </a:lnTo>
                <a:lnTo>
                  <a:pt x="761209" y="122339"/>
                </a:lnTo>
                <a:lnTo>
                  <a:pt x="761209" y="165655"/>
                </a:lnTo>
                <a:lnTo>
                  <a:pt x="855089" y="165655"/>
                </a:lnTo>
                <a:lnTo>
                  <a:pt x="855089" y="177948"/>
                </a:lnTo>
                <a:close/>
              </a:path>
              <a:path w="1054735" h="183514">
                <a:moveTo>
                  <a:pt x="855089" y="165655"/>
                </a:moveTo>
                <a:lnTo>
                  <a:pt x="841817" y="165655"/>
                </a:lnTo>
                <a:lnTo>
                  <a:pt x="841817" y="122339"/>
                </a:lnTo>
                <a:lnTo>
                  <a:pt x="855089" y="122339"/>
                </a:lnTo>
                <a:lnTo>
                  <a:pt x="855089" y="165655"/>
                </a:lnTo>
                <a:close/>
              </a:path>
              <a:path w="1054735" h="183514">
                <a:moveTo>
                  <a:pt x="737983" y="86437"/>
                </a:moveTo>
                <a:lnTo>
                  <a:pt x="724321" y="86437"/>
                </a:lnTo>
                <a:lnTo>
                  <a:pt x="724321" y="10731"/>
                </a:lnTo>
                <a:lnTo>
                  <a:pt x="806100" y="10731"/>
                </a:lnTo>
                <a:lnTo>
                  <a:pt x="806100" y="22828"/>
                </a:lnTo>
                <a:lnTo>
                  <a:pt x="737983" y="22828"/>
                </a:lnTo>
                <a:lnTo>
                  <a:pt x="737983" y="74145"/>
                </a:lnTo>
                <a:lnTo>
                  <a:pt x="822608" y="74145"/>
                </a:lnTo>
                <a:lnTo>
                  <a:pt x="823666" y="82339"/>
                </a:lnTo>
                <a:lnTo>
                  <a:pt x="816444" y="83315"/>
                </a:lnTo>
                <a:lnTo>
                  <a:pt x="803562" y="84486"/>
                </a:lnTo>
                <a:lnTo>
                  <a:pt x="790681" y="85461"/>
                </a:lnTo>
                <a:lnTo>
                  <a:pt x="776433" y="86047"/>
                </a:lnTo>
                <a:lnTo>
                  <a:pt x="737983" y="86437"/>
                </a:lnTo>
                <a:close/>
              </a:path>
              <a:path w="1054735" h="183514">
                <a:moveTo>
                  <a:pt x="822608" y="74145"/>
                </a:moveTo>
                <a:lnTo>
                  <a:pt x="737983" y="74145"/>
                </a:lnTo>
                <a:lnTo>
                  <a:pt x="774872" y="73949"/>
                </a:lnTo>
                <a:lnTo>
                  <a:pt x="793804" y="72974"/>
                </a:lnTo>
                <a:lnTo>
                  <a:pt x="811565" y="71413"/>
                </a:lnTo>
                <a:lnTo>
                  <a:pt x="822104" y="70242"/>
                </a:lnTo>
                <a:lnTo>
                  <a:pt x="822608" y="74145"/>
                </a:lnTo>
                <a:close/>
              </a:path>
              <a:path w="1054735" h="183514">
                <a:moveTo>
                  <a:pt x="855089" y="99510"/>
                </a:moveTo>
                <a:lnTo>
                  <a:pt x="841427" y="99510"/>
                </a:lnTo>
                <a:lnTo>
                  <a:pt x="841427" y="0"/>
                </a:lnTo>
                <a:lnTo>
                  <a:pt x="855089" y="0"/>
                </a:lnTo>
                <a:lnTo>
                  <a:pt x="855089" y="41950"/>
                </a:lnTo>
                <a:lnTo>
                  <a:pt x="882414" y="41950"/>
                </a:lnTo>
                <a:lnTo>
                  <a:pt x="882414" y="54047"/>
                </a:lnTo>
                <a:lnTo>
                  <a:pt x="855089" y="54047"/>
                </a:lnTo>
                <a:lnTo>
                  <a:pt x="855089" y="99510"/>
                </a:lnTo>
                <a:close/>
              </a:path>
              <a:path w="1054735" h="183514">
                <a:moveTo>
                  <a:pt x="985749" y="183021"/>
                </a:moveTo>
                <a:lnTo>
                  <a:pt x="963889" y="183021"/>
                </a:lnTo>
                <a:lnTo>
                  <a:pt x="944567" y="178338"/>
                </a:lnTo>
                <a:lnTo>
                  <a:pt x="930123" y="169753"/>
                </a:lnTo>
                <a:lnTo>
                  <a:pt x="921731" y="157265"/>
                </a:lnTo>
                <a:lnTo>
                  <a:pt x="921731" y="134436"/>
                </a:lnTo>
                <a:lnTo>
                  <a:pt x="930123" y="121949"/>
                </a:lnTo>
                <a:lnTo>
                  <a:pt x="944567" y="113363"/>
                </a:lnTo>
                <a:lnTo>
                  <a:pt x="963889" y="108876"/>
                </a:lnTo>
                <a:lnTo>
                  <a:pt x="985749" y="108876"/>
                </a:lnTo>
                <a:lnTo>
                  <a:pt x="1005071" y="113558"/>
                </a:lnTo>
                <a:lnTo>
                  <a:pt x="1016888" y="120583"/>
                </a:lnTo>
                <a:lnTo>
                  <a:pt x="967012" y="120583"/>
                </a:lnTo>
                <a:lnTo>
                  <a:pt x="952569" y="123705"/>
                </a:lnTo>
                <a:lnTo>
                  <a:pt x="941639" y="129363"/>
                </a:lnTo>
                <a:lnTo>
                  <a:pt x="935003" y="137558"/>
                </a:lnTo>
                <a:lnTo>
                  <a:pt x="935003" y="154338"/>
                </a:lnTo>
                <a:lnTo>
                  <a:pt x="941639" y="162533"/>
                </a:lnTo>
                <a:lnTo>
                  <a:pt x="952569" y="168192"/>
                </a:lnTo>
                <a:lnTo>
                  <a:pt x="967012" y="171313"/>
                </a:lnTo>
                <a:lnTo>
                  <a:pt x="1016888" y="171313"/>
                </a:lnTo>
                <a:lnTo>
                  <a:pt x="1005071" y="178338"/>
                </a:lnTo>
                <a:lnTo>
                  <a:pt x="985749" y="183021"/>
                </a:lnTo>
                <a:close/>
              </a:path>
              <a:path w="1054735" h="183514">
                <a:moveTo>
                  <a:pt x="1016888" y="171313"/>
                </a:moveTo>
                <a:lnTo>
                  <a:pt x="982626" y="171313"/>
                </a:lnTo>
                <a:lnTo>
                  <a:pt x="997069" y="168192"/>
                </a:lnTo>
                <a:lnTo>
                  <a:pt x="1007999" y="162533"/>
                </a:lnTo>
                <a:lnTo>
                  <a:pt x="1014635" y="154338"/>
                </a:lnTo>
                <a:lnTo>
                  <a:pt x="1014635" y="137558"/>
                </a:lnTo>
                <a:lnTo>
                  <a:pt x="1007999" y="129363"/>
                </a:lnTo>
                <a:lnTo>
                  <a:pt x="997069" y="123705"/>
                </a:lnTo>
                <a:lnTo>
                  <a:pt x="982626" y="120583"/>
                </a:lnTo>
                <a:lnTo>
                  <a:pt x="1016888" y="120583"/>
                </a:lnTo>
                <a:lnTo>
                  <a:pt x="1019514" y="122144"/>
                </a:lnTo>
                <a:lnTo>
                  <a:pt x="1027907" y="134631"/>
                </a:lnTo>
                <a:lnTo>
                  <a:pt x="1027907" y="157265"/>
                </a:lnTo>
                <a:lnTo>
                  <a:pt x="1019514" y="169753"/>
                </a:lnTo>
                <a:lnTo>
                  <a:pt x="1016888" y="171313"/>
                </a:lnTo>
                <a:close/>
              </a:path>
              <a:path w="1054735" h="183514">
                <a:moveTo>
                  <a:pt x="909825" y="90534"/>
                </a:moveTo>
                <a:lnTo>
                  <a:pt x="896163" y="90534"/>
                </a:lnTo>
                <a:lnTo>
                  <a:pt x="896163" y="11316"/>
                </a:lnTo>
                <a:lnTo>
                  <a:pt x="977942" y="11316"/>
                </a:lnTo>
                <a:lnTo>
                  <a:pt x="977942" y="23414"/>
                </a:lnTo>
                <a:lnTo>
                  <a:pt x="910020" y="23414"/>
                </a:lnTo>
                <a:lnTo>
                  <a:pt x="910020" y="78242"/>
                </a:lnTo>
                <a:lnTo>
                  <a:pt x="994450" y="78242"/>
                </a:lnTo>
                <a:lnTo>
                  <a:pt x="995508" y="86437"/>
                </a:lnTo>
                <a:lnTo>
                  <a:pt x="975404" y="88583"/>
                </a:lnTo>
                <a:lnTo>
                  <a:pt x="962523" y="89559"/>
                </a:lnTo>
                <a:lnTo>
                  <a:pt x="948275" y="90144"/>
                </a:lnTo>
                <a:lnTo>
                  <a:pt x="909825" y="90534"/>
                </a:lnTo>
                <a:close/>
              </a:path>
              <a:path w="1054735" h="183514">
                <a:moveTo>
                  <a:pt x="994450" y="78242"/>
                </a:moveTo>
                <a:lnTo>
                  <a:pt x="910020" y="78242"/>
                </a:lnTo>
                <a:lnTo>
                  <a:pt x="946713" y="78047"/>
                </a:lnTo>
                <a:lnTo>
                  <a:pt x="965646" y="77071"/>
                </a:lnTo>
                <a:lnTo>
                  <a:pt x="983407" y="75510"/>
                </a:lnTo>
                <a:lnTo>
                  <a:pt x="993946" y="74340"/>
                </a:lnTo>
                <a:lnTo>
                  <a:pt x="994450" y="78242"/>
                </a:lnTo>
                <a:close/>
              </a:path>
              <a:path w="1054735" h="183514">
                <a:moveTo>
                  <a:pt x="1026931" y="104973"/>
                </a:moveTo>
                <a:lnTo>
                  <a:pt x="1013269" y="104973"/>
                </a:lnTo>
                <a:lnTo>
                  <a:pt x="1013269" y="0"/>
                </a:lnTo>
                <a:lnTo>
                  <a:pt x="1026931" y="0"/>
                </a:lnTo>
                <a:lnTo>
                  <a:pt x="1026931" y="43121"/>
                </a:lnTo>
                <a:lnTo>
                  <a:pt x="1054256" y="43121"/>
                </a:lnTo>
                <a:lnTo>
                  <a:pt x="1054256" y="55218"/>
                </a:lnTo>
                <a:lnTo>
                  <a:pt x="1026931" y="55218"/>
                </a:lnTo>
                <a:lnTo>
                  <a:pt x="1026931" y="10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248" y="6343606"/>
            <a:ext cx="2197599" cy="1867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0248" y="6658527"/>
            <a:ext cx="2265022" cy="18692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610248" y="6971693"/>
            <a:ext cx="2240915" cy="185420"/>
          </a:xfrm>
          <a:custGeom>
            <a:avLst/>
            <a:gdLst/>
            <a:ahLst/>
            <a:cxnLst/>
            <a:rect l="l" t="t" r="r" b="b"/>
            <a:pathLst>
              <a:path w="2240915" h="185420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2240915" h="185420">
                <a:moveTo>
                  <a:pt x="309029" y="44291"/>
                </a:moveTo>
                <a:lnTo>
                  <a:pt x="295562" y="44291"/>
                </a:lnTo>
                <a:lnTo>
                  <a:pt x="295562" y="1951"/>
                </a:lnTo>
                <a:lnTo>
                  <a:pt x="309029" y="1951"/>
                </a:lnTo>
                <a:lnTo>
                  <a:pt x="309029" y="44291"/>
                </a:lnTo>
                <a:close/>
              </a:path>
              <a:path w="2240915" h="185420">
                <a:moveTo>
                  <a:pt x="269408" y="98144"/>
                </a:moveTo>
                <a:lnTo>
                  <a:pt x="255941" y="98144"/>
                </a:lnTo>
                <a:lnTo>
                  <a:pt x="255941" y="4292"/>
                </a:lnTo>
                <a:lnTo>
                  <a:pt x="269408" y="4292"/>
                </a:lnTo>
                <a:lnTo>
                  <a:pt x="269408" y="44291"/>
                </a:lnTo>
                <a:lnTo>
                  <a:pt x="309029" y="44291"/>
                </a:lnTo>
                <a:lnTo>
                  <a:pt x="309029" y="56584"/>
                </a:lnTo>
                <a:lnTo>
                  <a:pt x="269408" y="56584"/>
                </a:lnTo>
                <a:lnTo>
                  <a:pt x="269408" y="98144"/>
                </a:lnTo>
                <a:close/>
              </a:path>
              <a:path w="2240915" h="185420">
                <a:moveTo>
                  <a:pt x="165965" y="91510"/>
                </a:moveTo>
                <a:lnTo>
                  <a:pt x="165965" y="14438"/>
                </a:lnTo>
                <a:lnTo>
                  <a:pt x="231934" y="14438"/>
                </a:lnTo>
                <a:lnTo>
                  <a:pt x="231934" y="26536"/>
                </a:lnTo>
                <a:lnTo>
                  <a:pt x="179822" y="26536"/>
                </a:lnTo>
                <a:lnTo>
                  <a:pt x="179822" y="79413"/>
                </a:lnTo>
                <a:lnTo>
                  <a:pt x="241034" y="79413"/>
                </a:lnTo>
                <a:lnTo>
                  <a:pt x="242083" y="87413"/>
                </a:lnTo>
                <a:lnTo>
                  <a:pt x="235057" y="88583"/>
                </a:lnTo>
                <a:lnTo>
                  <a:pt x="222370" y="90144"/>
                </a:lnTo>
                <a:lnTo>
                  <a:pt x="205781" y="91120"/>
                </a:lnTo>
                <a:lnTo>
                  <a:pt x="182250" y="91486"/>
                </a:lnTo>
                <a:lnTo>
                  <a:pt x="165965" y="91510"/>
                </a:lnTo>
                <a:close/>
              </a:path>
              <a:path w="2240915" h="185420">
                <a:moveTo>
                  <a:pt x="309029" y="115510"/>
                </a:moveTo>
                <a:lnTo>
                  <a:pt x="295562" y="115510"/>
                </a:lnTo>
                <a:lnTo>
                  <a:pt x="295562" y="56584"/>
                </a:lnTo>
                <a:lnTo>
                  <a:pt x="309029" y="56584"/>
                </a:lnTo>
                <a:lnTo>
                  <a:pt x="309029" y="115510"/>
                </a:lnTo>
                <a:close/>
              </a:path>
              <a:path w="2240915" h="185420">
                <a:moveTo>
                  <a:pt x="241034" y="79413"/>
                </a:moveTo>
                <a:lnTo>
                  <a:pt x="190362" y="79413"/>
                </a:lnTo>
                <a:lnTo>
                  <a:pt x="206756" y="79022"/>
                </a:lnTo>
                <a:lnTo>
                  <a:pt x="220614" y="78242"/>
                </a:lnTo>
                <a:lnTo>
                  <a:pt x="233300" y="76681"/>
                </a:lnTo>
                <a:lnTo>
                  <a:pt x="240522" y="75510"/>
                </a:lnTo>
                <a:lnTo>
                  <a:pt x="241034" y="79413"/>
                </a:lnTo>
                <a:close/>
              </a:path>
              <a:path w="2240915" h="185420">
                <a:moveTo>
                  <a:pt x="190557" y="180679"/>
                </a:moveTo>
                <a:lnTo>
                  <a:pt x="184701" y="169557"/>
                </a:lnTo>
                <a:lnTo>
                  <a:pt x="198949" y="163704"/>
                </a:lnTo>
                <a:lnTo>
                  <a:pt x="208513" y="159411"/>
                </a:lnTo>
                <a:lnTo>
                  <a:pt x="242083" y="129363"/>
                </a:lnTo>
                <a:lnTo>
                  <a:pt x="242083" y="107705"/>
                </a:lnTo>
                <a:lnTo>
                  <a:pt x="255746" y="107705"/>
                </a:lnTo>
                <a:lnTo>
                  <a:pt x="255746" y="129363"/>
                </a:lnTo>
                <a:lnTo>
                  <a:pt x="257893" y="137948"/>
                </a:lnTo>
                <a:lnTo>
                  <a:pt x="262772" y="144777"/>
                </a:lnTo>
                <a:lnTo>
                  <a:pt x="266397" y="147314"/>
                </a:lnTo>
                <a:lnTo>
                  <a:pt x="248914" y="147314"/>
                </a:lnTo>
                <a:lnTo>
                  <a:pt x="200120" y="176777"/>
                </a:lnTo>
                <a:lnTo>
                  <a:pt x="190557" y="180679"/>
                </a:lnTo>
                <a:close/>
              </a:path>
              <a:path w="2240915" h="185420">
                <a:moveTo>
                  <a:pt x="307272" y="180679"/>
                </a:moveTo>
                <a:lnTo>
                  <a:pt x="260607" y="158536"/>
                </a:lnTo>
                <a:lnTo>
                  <a:pt x="248914" y="147314"/>
                </a:lnTo>
                <a:lnTo>
                  <a:pt x="266397" y="147314"/>
                </a:lnTo>
                <a:lnTo>
                  <a:pt x="270579" y="150241"/>
                </a:lnTo>
                <a:lnTo>
                  <a:pt x="283851" y="157070"/>
                </a:lnTo>
                <a:lnTo>
                  <a:pt x="304149" y="166045"/>
                </a:lnTo>
                <a:lnTo>
                  <a:pt x="312932" y="169557"/>
                </a:lnTo>
                <a:lnTo>
                  <a:pt x="307272" y="180679"/>
                </a:lnTo>
                <a:close/>
              </a:path>
              <a:path w="2240915" h="185420">
                <a:moveTo>
                  <a:pt x="473649" y="181069"/>
                </a:moveTo>
                <a:lnTo>
                  <a:pt x="353225" y="181069"/>
                </a:lnTo>
                <a:lnTo>
                  <a:pt x="353225" y="135802"/>
                </a:lnTo>
                <a:lnTo>
                  <a:pt x="454912" y="135802"/>
                </a:lnTo>
                <a:lnTo>
                  <a:pt x="454912" y="113949"/>
                </a:lnTo>
                <a:lnTo>
                  <a:pt x="352250" y="113949"/>
                </a:lnTo>
                <a:lnTo>
                  <a:pt x="352250" y="102242"/>
                </a:lnTo>
                <a:lnTo>
                  <a:pt x="468379" y="102242"/>
                </a:lnTo>
                <a:lnTo>
                  <a:pt x="468379" y="147314"/>
                </a:lnTo>
                <a:lnTo>
                  <a:pt x="366693" y="147314"/>
                </a:lnTo>
                <a:lnTo>
                  <a:pt x="366693" y="169362"/>
                </a:lnTo>
                <a:lnTo>
                  <a:pt x="473649" y="169362"/>
                </a:lnTo>
                <a:lnTo>
                  <a:pt x="473649" y="181069"/>
                </a:lnTo>
                <a:close/>
              </a:path>
              <a:path w="2240915" h="185420">
                <a:moveTo>
                  <a:pt x="463305" y="68681"/>
                </a:moveTo>
                <a:lnTo>
                  <a:pt x="448862" y="68681"/>
                </a:lnTo>
                <a:lnTo>
                  <a:pt x="451399" y="58145"/>
                </a:lnTo>
                <a:lnTo>
                  <a:pt x="453719" y="37657"/>
                </a:lnTo>
                <a:lnTo>
                  <a:pt x="453741" y="20487"/>
                </a:lnTo>
                <a:lnTo>
                  <a:pt x="350298" y="20487"/>
                </a:lnTo>
                <a:lnTo>
                  <a:pt x="350298" y="8390"/>
                </a:lnTo>
                <a:lnTo>
                  <a:pt x="467599" y="8390"/>
                </a:lnTo>
                <a:lnTo>
                  <a:pt x="467599" y="37657"/>
                </a:lnTo>
                <a:lnTo>
                  <a:pt x="465061" y="59316"/>
                </a:lnTo>
                <a:lnTo>
                  <a:pt x="463305" y="68681"/>
                </a:lnTo>
                <a:close/>
              </a:path>
              <a:path w="2240915" h="185420">
                <a:moveTo>
                  <a:pt x="492777" y="80583"/>
                </a:moveTo>
                <a:lnTo>
                  <a:pt x="328828" y="80583"/>
                </a:lnTo>
                <a:lnTo>
                  <a:pt x="328828" y="68681"/>
                </a:lnTo>
                <a:lnTo>
                  <a:pt x="492777" y="68681"/>
                </a:lnTo>
                <a:lnTo>
                  <a:pt x="492777" y="80583"/>
                </a:lnTo>
                <a:close/>
              </a:path>
              <a:path w="2240915" h="185420">
                <a:moveTo>
                  <a:pt x="643236" y="24584"/>
                </a:moveTo>
                <a:lnTo>
                  <a:pt x="550722" y="24584"/>
                </a:lnTo>
                <a:lnTo>
                  <a:pt x="550722" y="12682"/>
                </a:lnTo>
                <a:lnTo>
                  <a:pt x="643236" y="12682"/>
                </a:lnTo>
                <a:lnTo>
                  <a:pt x="643236" y="24584"/>
                </a:lnTo>
                <a:close/>
              </a:path>
              <a:path w="2240915" h="185420">
                <a:moveTo>
                  <a:pt x="554040" y="103022"/>
                </a:moveTo>
                <a:lnTo>
                  <a:pt x="545648" y="93266"/>
                </a:lnTo>
                <a:lnTo>
                  <a:pt x="554431" y="87022"/>
                </a:lnTo>
                <a:lnTo>
                  <a:pt x="571996" y="73169"/>
                </a:lnTo>
                <a:lnTo>
                  <a:pt x="590929" y="43316"/>
                </a:lnTo>
                <a:lnTo>
                  <a:pt x="590929" y="24584"/>
                </a:lnTo>
                <a:lnTo>
                  <a:pt x="604786" y="24584"/>
                </a:lnTo>
                <a:lnTo>
                  <a:pt x="614155" y="62437"/>
                </a:lnTo>
                <a:lnTo>
                  <a:pt x="615270" y="63413"/>
                </a:lnTo>
                <a:lnTo>
                  <a:pt x="598345" y="63413"/>
                </a:lnTo>
                <a:lnTo>
                  <a:pt x="597760" y="65559"/>
                </a:lnTo>
                <a:lnTo>
                  <a:pt x="589367" y="74535"/>
                </a:lnTo>
                <a:lnTo>
                  <a:pt x="583122" y="79998"/>
                </a:lnTo>
                <a:lnTo>
                  <a:pt x="580584" y="82339"/>
                </a:lnTo>
                <a:lnTo>
                  <a:pt x="573363" y="88193"/>
                </a:lnTo>
                <a:lnTo>
                  <a:pt x="557358" y="100681"/>
                </a:lnTo>
                <a:lnTo>
                  <a:pt x="554040" y="103022"/>
                </a:lnTo>
                <a:close/>
              </a:path>
              <a:path w="2240915" h="185420">
                <a:moveTo>
                  <a:pt x="639137" y="96973"/>
                </a:moveTo>
                <a:lnTo>
                  <a:pt x="599126" y="65364"/>
                </a:lnTo>
                <a:lnTo>
                  <a:pt x="598540" y="63413"/>
                </a:lnTo>
                <a:lnTo>
                  <a:pt x="615270" y="63413"/>
                </a:lnTo>
                <a:lnTo>
                  <a:pt x="618839" y="66535"/>
                </a:lnTo>
                <a:lnTo>
                  <a:pt x="623523" y="70437"/>
                </a:lnTo>
                <a:lnTo>
                  <a:pt x="638747" y="81754"/>
                </a:lnTo>
                <a:lnTo>
                  <a:pt x="647139" y="87413"/>
                </a:lnTo>
                <a:lnTo>
                  <a:pt x="639137" y="96973"/>
                </a:lnTo>
                <a:close/>
              </a:path>
              <a:path w="2240915" h="185420">
                <a:moveTo>
                  <a:pt x="683442" y="181655"/>
                </a:moveTo>
                <a:lnTo>
                  <a:pt x="669780" y="181655"/>
                </a:lnTo>
                <a:lnTo>
                  <a:pt x="669780" y="127802"/>
                </a:lnTo>
                <a:lnTo>
                  <a:pt x="571606" y="127802"/>
                </a:lnTo>
                <a:lnTo>
                  <a:pt x="571606" y="115705"/>
                </a:lnTo>
                <a:lnTo>
                  <a:pt x="683442" y="115705"/>
                </a:lnTo>
                <a:lnTo>
                  <a:pt x="683442" y="181655"/>
                </a:lnTo>
                <a:close/>
              </a:path>
              <a:path w="2240915" h="185420">
                <a:moveTo>
                  <a:pt x="683442" y="105168"/>
                </a:moveTo>
                <a:lnTo>
                  <a:pt x="669780" y="105168"/>
                </a:lnTo>
                <a:lnTo>
                  <a:pt x="669780" y="1951"/>
                </a:lnTo>
                <a:lnTo>
                  <a:pt x="683442" y="1951"/>
                </a:lnTo>
                <a:lnTo>
                  <a:pt x="683442" y="46438"/>
                </a:lnTo>
                <a:lnTo>
                  <a:pt x="710767" y="46438"/>
                </a:lnTo>
                <a:lnTo>
                  <a:pt x="710767" y="58535"/>
                </a:lnTo>
                <a:lnTo>
                  <a:pt x="683442" y="58535"/>
                </a:lnTo>
                <a:lnTo>
                  <a:pt x="683442" y="105168"/>
                </a:lnTo>
                <a:close/>
              </a:path>
              <a:path w="2240915" h="185420">
                <a:moveTo>
                  <a:pt x="820348" y="184972"/>
                </a:moveTo>
                <a:lnTo>
                  <a:pt x="798488" y="184972"/>
                </a:lnTo>
                <a:lnTo>
                  <a:pt x="778775" y="180289"/>
                </a:lnTo>
                <a:lnTo>
                  <a:pt x="763942" y="171704"/>
                </a:lnTo>
                <a:lnTo>
                  <a:pt x="755354" y="159411"/>
                </a:lnTo>
                <a:lnTo>
                  <a:pt x="755354" y="136387"/>
                </a:lnTo>
                <a:lnTo>
                  <a:pt x="763942" y="124095"/>
                </a:lnTo>
                <a:lnTo>
                  <a:pt x="778775" y="115510"/>
                </a:lnTo>
                <a:lnTo>
                  <a:pt x="798488" y="111217"/>
                </a:lnTo>
                <a:lnTo>
                  <a:pt x="820348" y="111217"/>
                </a:lnTo>
                <a:lnTo>
                  <a:pt x="840060" y="115705"/>
                </a:lnTo>
                <a:lnTo>
                  <a:pt x="852534" y="122924"/>
                </a:lnTo>
                <a:lnTo>
                  <a:pt x="801611" y="122924"/>
                </a:lnTo>
                <a:lnTo>
                  <a:pt x="786972" y="125851"/>
                </a:lnTo>
                <a:lnTo>
                  <a:pt x="775457" y="131509"/>
                </a:lnTo>
                <a:lnTo>
                  <a:pt x="768626" y="139509"/>
                </a:lnTo>
                <a:lnTo>
                  <a:pt x="768626" y="156680"/>
                </a:lnTo>
                <a:lnTo>
                  <a:pt x="775457" y="164679"/>
                </a:lnTo>
                <a:lnTo>
                  <a:pt x="786972" y="170338"/>
                </a:lnTo>
                <a:lnTo>
                  <a:pt x="801611" y="173265"/>
                </a:lnTo>
                <a:lnTo>
                  <a:pt x="852197" y="173265"/>
                </a:lnTo>
                <a:lnTo>
                  <a:pt x="840060" y="180289"/>
                </a:lnTo>
                <a:lnTo>
                  <a:pt x="820348" y="184972"/>
                </a:lnTo>
                <a:close/>
              </a:path>
              <a:path w="2240915" h="185420">
                <a:moveTo>
                  <a:pt x="852197" y="173265"/>
                </a:moveTo>
                <a:lnTo>
                  <a:pt x="817225" y="173265"/>
                </a:lnTo>
                <a:lnTo>
                  <a:pt x="831863" y="170338"/>
                </a:lnTo>
                <a:lnTo>
                  <a:pt x="843378" y="164679"/>
                </a:lnTo>
                <a:lnTo>
                  <a:pt x="850210" y="156680"/>
                </a:lnTo>
                <a:lnTo>
                  <a:pt x="850210" y="139509"/>
                </a:lnTo>
                <a:lnTo>
                  <a:pt x="843378" y="131509"/>
                </a:lnTo>
                <a:lnTo>
                  <a:pt x="831863" y="125851"/>
                </a:lnTo>
                <a:lnTo>
                  <a:pt x="817225" y="122924"/>
                </a:lnTo>
                <a:lnTo>
                  <a:pt x="852534" y="122924"/>
                </a:lnTo>
                <a:lnTo>
                  <a:pt x="854894" y="124290"/>
                </a:lnTo>
                <a:lnTo>
                  <a:pt x="863482" y="136582"/>
                </a:lnTo>
                <a:lnTo>
                  <a:pt x="863482" y="159411"/>
                </a:lnTo>
                <a:lnTo>
                  <a:pt x="854894" y="171704"/>
                </a:lnTo>
                <a:lnTo>
                  <a:pt x="852197" y="173265"/>
                </a:lnTo>
                <a:close/>
              </a:path>
              <a:path w="2240915" h="185420">
                <a:moveTo>
                  <a:pt x="862506" y="107120"/>
                </a:moveTo>
                <a:lnTo>
                  <a:pt x="848843" y="107120"/>
                </a:lnTo>
                <a:lnTo>
                  <a:pt x="848843" y="54242"/>
                </a:lnTo>
                <a:lnTo>
                  <a:pt x="808637" y="54242"/>
                </a:lnTo>
                <a:lnTo>
                  <a:pt x="808637" y="42145"/>
                </a:lnTo>
                <a:lnTo>
                  <a:pt x="848843" y="42145"/>
                </a:lnTo>
                <a:lnTo>
                  <a:pt x="848843" y="1951"/>
                </a:lnTo>
                <a:lnTo>
                  <a:pt x="862506" y="1951"/>
                </a:lnTo>
                <a:lnTo>
                  <a:pt x="862506" y="107120"/>
                </a:lnTo>
                <a:close/>
              </a:path>
              <a:path w="2240915" h="185420">
                <a:moveTo>
                  <a:pt x="725102" y="103607"/>
                </a:moveTo>
                <a:lnTo>
                  <a:pt x="716514" y="93656"/>
                </a:lnTo>
                <a:lnTo>
                  <a:pt x="724516" y="87803"/>
                </a:lnTo>
                <a:lnTo>
                  <a:pt x="741496" y="73559"/>
                </a:lnTo>
                <a:lnTo>
                  <a:pt x="752817" y="62242"/>
                </a:lnTo>
                <a:lnTo>
                  <a:pt x="758086" y="55218"/>
                </a:lnTo>
                <a:lnTo>
                  <a:pt x="761014" y="48389"/>
                </a:lnTo>
                <a:lnTo>
                  <a:pt x="761795" y="40389"/>
                </a:lnTo>
                <a:lnTo>
                  <a:pt x="761795" y="9951"/>
                </a:lnTo>
                <a:lnTo>
                  <a:pt x="775847" y="9951"/>
                </a:lnTo>
                <a:lnTo>
                  <a:pt x="779556" y="54242"/>
                </a:lnTo>
                <a:lnTo>
                  <a:pt x="785438" y="61267"/>
                </a:lnTo>
                <a:lnTo>
                  <a:pt x="769407" y="61267"/>
                </a:lnTo>
                <a:lnTo>
                  <a:pt x="769016" y="63803"/>
                </a:lnTo>
                <a:lnTo>
                  <a:pt x="760624" y="72584"/>
                </a:lnTo>
                <a:lnTo>
                  <a:pt x="749108" y="83705"/>
                </a:lnTo>
                <a:lnTo>
                  <a:pt x="733299" y="97168"/>
                </a:lnTo>
                <a:lnTo>
                  <a:pt x="725102" y="103607"/>
                </a:lnTo>
                <a:close/>
              </a:path>
              <a:path w="2240915" h="185420">
                <a:moveTo>
                  <a:pt x="810394" y="97754"/>
                </a:moveTo>
                <a:lnTo>
                  <a:pt x="802587" y="91900"/>
                </a:lnTo>
                <a:lnTo>
                  <a:pt x="789900" y="81559"/>
                </a:lnTo>
                <a:lnTo>
                  <a:pt x="770968" y="65559"/>
                </a:lnTo>
                <a:lnTo>
                  <a:pt x="769602" y="61267"/>
                </a:lnTo>
                <a:lnTo>
                  <a:pt x="785438" y="61267"/>
                </a:lnTo>
                <a:lnTo>
                  <a:pt x="790095" y="65364"/>
                </a:lnTo>
                <a:lnTo>
                  <a:pt x="797317" y="71608"/>
                </a:lnTo>
                <a:lnTo>
                  <a:pt x="812150" y="83510"/>
                </a:lnTo>
                <a:lnTo>
                  <a:pt x="818591" y="88193"/>
                </a:lnTo>
                <a:lnTo>
                  <a:pt x="810394" y="97754"/>
                </a:lnTo>
                <a:close/>
              </a:path>
              <a:path w="2240915" h="185420">
                <a:moveTo>
                  <a:pt x="1021943" y="85657"/>
                </a:moveTo>
                <a:lnTo>
                  <a:pt x="941530" y="85657"/>
                </a:lnTo>
                <a:lnTo>
                  <a:pt x="941530" y="11121"/>
                </a:lnTo>
                <a:lnTo>
                  <a:pt x="1021943" y="11121"/>
                </a:lnTo>
                <a:lnTo>
                  <a:pt x="1021943" y="23219"/>
                </a:lnTo>
                <a:lnTo>
                  <a:pt x="954802" y="23219"/>
                </a:lnTo>
                <a:lnTo>
                  <a:pt x="954802" y="73559"/>
                </a:lnTo>
                <a:lnTo>
                  <a:pt x="1021943" y="73559"/>
                </a:lnTo>
                <a:lnTo>
                  <a:pt x="1021943" y="85657"/>
                </a:lnTo>
                <a:close/>
              </a:path>
              <a:path w="2240915" h="185420">
                <a:moveTo>
                  <a:pt x="1021943" y="73559"/>
                </a:moveTo>
                <a:lnTo>
                  <a:pt x="1008671" y="73559"/>
                </a:lnTo>
                <a:lnTo>
                  <a:pt x="1008671" y="23219"/>
                </a:lnTo>
                <a:lnTo>
                  <a:pt x="1021943" y="23219"/>
                </a:lnTo>
                <a:lnTo>
                  <a:pt x="1021943" y="73559"/>
                </a:lnTo>
                <a:close/>
              </a:path>
              <a:path w="2240915" h="185420">
                <a:moveTo>
                  <a:pt x="1076788" y="99315"/>
                </a:moveTo>
                <a:lnTo>
                  <a:pt x="1063125" y="99315"/>
                </a:lnTo>
                <a:lnTo>
                  <a:pt x="1063125" y="1951"/>
                </a:lnTo>
                <a:lnTo>
                  <a:pt x="1076788" y="1951"/>
                </a:lnTo>
                <a:lnTo>
                  <a:pt x="1076788" y="99315"/>
                </a:lnTo>
                <a:close/>
              </a:path>
              <a:path w="2240915" h="185420">
                <a:moveTo>
                  <a:pt x="1027994" y="117851"/>
                </a:moveTo>
                <a:lnTo>
                  <a:pt x="1014722" y="117851"/>
                </a:lnTo>
                <a:lnTo>
                  <a:pt x="1014722" y="97364"/>
                </a:lnTo>
                <a:lnTo>
                  <a:pt x="1027994" y="97364"/>
                </a:lnTo>
                <a:lnTo>
                  <a:pt x="1027994" y="117851"/>
                </a:lnTo>
                <a:close/>
              </a:path>
              <a:path w="2240915" h="185420">
                <a:moveTo>
                  <a:pt x="1079520" y="129753"/>
                </a:moveTo>
                <a:lnTo>
                  <a:pt x="962805" y="129753"/>
                </a:lnTo>
                <a:lnTo>
                  <a:pt x="962805" y="117851"/>
                </a:lnTo>
                <a:lnTo>
                  <a:pt x="1079520" y="117851"/>
                </a:lnTo>
                <a:lnTo>
                  <a:pt x="1079520" y="129753"/>
                </a:lnTo>
                <a:close/>
              </a:path>
              <a:path w="2240915" h="185420">
                <a:moveTo>
                  <a:pt x="962414" y="180679"/>
                </a:moveTo>
                <a:lnTo>
                  <a:pt x="957535" y="169948"/>
                </a:lnTo>
                <a:lnTo>
                  <a:pt x="966708" y="167021"/>
                </a:lnTo>
                <a:lnTo>
                  <a:pt x="985836" y="159997"/>
                </a:lnTo>
                <a:lnTo>
                  <a:pt x="1014722" y="137558"/>
                </a:lnTo>
                <a:lnTo>
                  <a:pt x="1014722" y="129753"/>
                </a:lnTo>
                <a:lnTo>
                  <a:pt x="1027994" y="129753"/>
                </a:lnTo>
                <a:lnTo>
                  <a:pt x="1027994" y="137558"/>
                </a:lnTo>
                <a:lnTo>
                  <a:pt x="1029945" y="143802"/>
                </a:lnTo>
                <a:lnTo>
                  <a:pt x="1034630" y="149265"/>
                </a:lnTo>
                <a:lnTo>
                  <a:pt x="1038151" y="151411"/>
                </a:lnTo>
                <a:lnTo>
                  <a:pt x="1021358" y="151411"/>
                </a:lnTo>
                <a:lnTo>
                  <a:pt x="971002" y="177948"/>
                </a:lnTo>
                <a:lnTo>
                  <a:pt x="962414" y="180679"/>
                </a:lnTo>
                <a:close/>
              </a:path>
              <a:path w="2240915" h="185420">
                <a:moveTo>
                  <a:pt x="1080301" y="180679"/>
                </a:moveTo>
                <a:lnTo>
                  <a:pt x="1033873" y="162661"/>
                </a:lnTo>
                <a:lnTo>
                  <a:pt x="1021358" y="151411"/>
                </a:lnTo>
                <a:lnTo>
                  <a:pt x="1038151" y="151411"/>
                </a:lnTo>
                <a:lnTo>
                  <a:pt x="1042632" y="154143"/>
                </a:lnTo>
                <a:lnTo>
                  <a:pt x="1048682" y="156680"/>
                </a:lnTo>
                <a:lnTo>
                  <a:pt x="1056880" y="159997"/>
                </a:lnTo>
                <a:lnTo>
                  <a:pt x="1076007" y="167021"/>
                </a:lnTo>
                <a:lnTo>
                  <a:pt x="1085180" y="169948"/>
                </a:lnTo>
                <a:lnTo>
                  <a:pt x="1080301" y="180679"/>
                </a:lnTo>
                <a:close/>
              </a:path>
              <a:path w="2240915" h="185420">
                <a:moveTo>
                  <a:pt x="1151323" y="102437"/>
                </a:moveTo>
                <a:lnTo>
                  <a:pt x="1142736" y="92486"/>
                </a:lnTo>
                <a:lnTo>
                  <a:pt x="1150738" y="86632"/>
                </a:lnTo>
                <a:lnTo>
                  <a:pt x="1167718" y="72388"/>
                </a:lnTo>
                <a:lnTo>
                  <a:pt x="1179038" y="61072"/>
                </a:lnTo>
                <a:lnTo>
                  <a:pt x="1184308" y="54047"/>
                </a:lnTo>
                <a:lnTo>
                  <a:pt x="1187236" y="47218"/>
                </a:lnTo>
                <a:lnTo>
                  <a:pt x="1188017" y="39218"/>
                </a:lnTo>
                <a:lnTo>
                  <a:pt x="1188017" y="9365"/>
                </a:lnTo>
                <a:lnTo>
                  <a:pt x="1202069" y="9365"/>
                </a:lnTo>
                <a:lnTo>
                  <a:pt x="1205778" y="53072"/>
                </a:lnTo>
                <a:lnTo>
                  <a:pt x="1211660" y="60096"/>
                </a:lnTo>
                <a:lnTo>
                  <a:pt x="1195628" y="60096"/>
                </a:lnTo>
                <a:lnTo>
                  <a:pt x="1195238" y="62633"/>
                </a:lnTo>
                <a:lnTo>
                  <a:pt x="1186846" y="71413"/>
                </a:lnTo>
                <a:lnTo>
                  <a:pt x="1175330" y="82535"/>
                </a:lnTo>
                <a:lnTo>
                  <a:pt x="1159521" y="95998"/>
                </a:lnTo>
                <a:lnTo>
                  <a:pt x="1151323" y="102437"/>
                </a:lnTo>
                <a:close/>
              </a:path>
              <a:path w="2240915" h="185420">
                <a:moveTo>
                  <a:pt x="1236616" y="96583"/>
                </a:moveTo>
                <a:lnTo>
                  <a:pt x="1228808" y="90730"/>
                </a:lnTo>
                <a:lnTo>
                  <a:pt x="1216122" y="80388"/>
                </a:lnTo>
                <a:lnTo>
                  <a:pt x="1197190" y="64389"/>
                </a:lnTo>
                <a:lnTo>
                  <a:pt x="1195824" y="60096"/>
                </a:lnTo>
                <a:lnTo>
                  <a:pt x="1211660" y="60096"/>
                </a:lnTo>
                <a:lnTo>
                  <a:pt x="1216317" y="64193"/>
                </a:lnTo>
                <a:lnTo>
                  <a:pt x="1223539" y="70437"/>
                </a:lnTo>
                <a:lnTo>
                  <a:pt x="1238372" y="82339"/>
                </a:lnTo>
                <a:lnTo>
                  <a:pt x="1244813" y="87022"/>
                </a:lnTo>
                <a:lnTo>
                  <a:pt x="1236616" y="96583"/>
                </a:lnTo>
                <a:close/>
              </a:path>
              <a:path w="2240915" h="185420">
                <a:moveTo>
                  <a:pt x="1283263" y="181655"/>
                </a:moveTo>
                <a:lnTo>
                  <a:pt x="1269600" y="181655"/>
                </a:lnTo>
                <a:lnTo>
                  <a:pt x="1269600" y="127802"/>
                </a:lnTo>
                <a:lnTo>
                  <a:pt x="1171427" y="127802"/>
                </a:lnTo>
                <a:lnTo>
                  <a:pt x="1171427" y="115705"/>
                </a:lnTo>
                <a:lnTo>
                  <a:pt x="1283263" y="115705"/>
                </a:lnTo>
                <a:lnTo>
                  <a:pt x="1283263" y="181655"/>
                </a:lnTo>
                <a:close/>
              </a:path>
              <a:path w="2240915" h="185420">
                <a:moveTo>
                  <a:pt x="1283263" y="105168"/>
                </a:moveTo>
                <a:lnTo>
                  <a:pt x="1269600" y="105168"/>
                </a:lnTo>
                <a:lnTo>
                  <a:pt x="1269600" y="1951"/>
                </a:lnTo>
                <a:lnTo>
                  <a:pt x="1283263" y="1951"/>
                </a:lnTo>
                <a:lnTo>
                  <a:pt x="1283263" y="46047"/>
                </a:lnTo>
                <a:lnTo>
                  <a:pt x="1310587" y="46047"/>
                </a:lnTo>
                <a:lnTo>
                  <a:pt x="1310587" y="58145"/>
                </a:lnTo>
                <a:lnTo>
                  <a:pt x="1283263" y="58145"/>
                </a:lnTo>
                <a:lnTo>
                  <a:pt x="1283263" y="105168"/>
                </a:lnTo>
                <a:close/>
              </a:path>
              <a:path w="2240915" h="185420">
                <a:moveTo>
                  <a:pt x="1434416" y="171509"/>
                </a:moveTo>
                <a:lnTo>
                  <a:pt x="1420754" y="171509"/>
                </a:lnTo>
                <a:lnTo>
                  <a:pt x="1420754" y="74730"/>
                </a:lnTo>
                <a:lnTo>
                  <a:pt x="1389135" y="74730"/>
                </a:lnTo>
                <a:lnTo>
                  <a:pt x="1389135" y="62242"/>
                </a:lnTo>
                <a:lnTo>
                  <a:pt x="1420754" y="62242"/>
                </a:lnTo>
                <a:lnTo>
                  <a:pt x="1420754" y="5658"/>
                </a:lnTo>
                <a:lnTo>
                  <a:pt x="1434416" y="5658"/>
                </a:lnTo>
                <a:lnTo>
                  <a:pt x="1434416" y="171509"/>
                </a:lnTo>
                <a:close/>
              </a:path>
              <a:path w="2240915" h="185420">
                <a:moveTo>
                  <a:pt x="1398699" y="31609"/>
                </a:moveTo>
                <a:lnTo>
                  <a:pt x="1320823" y="31609"/>
                </a:lnTo>
                <a:lnTo>
                  <a:pt x="1320823" y="19511"/>
                </a:lnTo>
                <a:lnTo>
                  <a:pt x="1398699" y="19511"/>
                </a:lnTo>
                <a:lnTo>
                  <a:pt x="1398699" y="31609"/>
                </a:lnTo>
                <a:close/>
              </a:path>
              <a:path w="2240915" h="185420">
                <a:moveTo>
                  <a:pt x="1322385" y="135607"/>
                </a:moveTo>
                <a:lnTo>
                  <a:pt x="1313211" y="126436"/>
                </a:lnTo>
                <a:lnTo>
                  <a:pt x="1317505" y="122339"/>
                </a:lnTo>
                <a:lnTo>
                  <a:pt x="1326093" y="113754"/>
                </a:lnTo>
                <a:lnTo>
                  <a:pt x="1333705" y="105559"/>
                </a:lnTo>
                <a:lnTo>
                  <a:pt x="1340146" y="98339"/>
                </a:lnTo>
                <a:lnTo>
                  <a:pt x="1342293" y="95412"/>
                </a:lnTo>
                <a:lnTo>
                  <a:pt x="1345806" y="90925"/>
                </a:lnTo>
                <a:lnTo>
                  <a:pt x="1350295" y="83120"/>
                </a:lnTo>
                <a:lnTo>
                  <a:pt x="1352637" y="74535"/>
                </a:lnTo>
                <a:lnTo>
                  <a:pt x="1353575" y="64974"/>
                </a:lnTo>
                <a:lnTo>
                  <a:pt x="1353613" y="31609"/>
                </a:lnTo>
                <a:lnTo>
                  <a:pt x="1367275" y="31609"/>
                </a:lnTo>
                <a:lnTo>
                  <a:pt x="1367275" y="64974"/>
                </a:lnTo>
                <a:lnTo>
                  <a:pt x="1368251" y="74730"/>
                </a:lnTo>
                <a:lnTo>
                  <a:pt x="1370788" y="82925"/>
                </a:lnTo>
                <a:lnTo>
                  <a:pt x="1375473" y="90534"/>
                </a:lnTo>
                <a:lnTo>
                  <a:pt x="1360639" y="90534"/>
                </a:lnTo>
                <a:lnTo>
                  <a:pt x="1331753" y="126436"/>
                </a:lnTo>
                <a:lnTo>
                  <a:pt x="1322385" y="135607"/>
                </a:lnTo>
                <a:close/>
              </a:path>
              <a:path w="2240915" h="185420">
                <a:moveTo>
                  <a:pt x="1396942" y="133265"/>
                </a:moveTo>
                <a:lnTo>
                  <a:pt x="1393624" y="130144"/>
                </a:lnTo>
                <a:lnTo>
                  <a:pt x="1386793" y="122534"/>
                </a:lnTo>
                <a:lnTo>
                  <a:pt x="1379962" y="115119"/>
                </a:lnTo>
                <a:lnTo>
                  <a:pt x="1373911" y="108095"/>
                </a:lnTo>
                <a:lnTo>
                  <a:pt x="1371374" y="105363"/>
                </a:lnTo>
                <a:lnTo>
                  <a:pt x="1367080" y="100486"/>
                </a:lnTo>
                <a:lnTo>
                  <a:pt x="1361420" y="92095"/>
                </a:lnTo>
                <a:lnTo>
                  <a:pt x="1360834" y="90534"/>
                </a:lnTo>
                <a:lnTo>
                  <a:pt x="1375473" y="90534"/>
                </a:lnTo>
                <a:lnTo>
                  <a:pt x="1379181" y="95217"/>
                </a:lnTo>
                <a:lnTo>
                  <a:pt x="1384060" y="101266"/>
                </a:lnTo>
                <a:lnTo>
                  <a:pt x="1397723" y="116290"/>
                </a:lnTo>
                <a:lnTo>
                  <a:pt x="1405920" y="124485"/>
                </a:lnTo>
                <a:lnTo>
                  <a:pt x="1396942" y="133265"/>
                </a:lnTo>
                <a:close/>
              </a:path>
              <a:path w="2240915" h="185420">
                <a:moveTo>
                  <a:pt x="1469157" y="180289"/>
                </a:moveTo>
                <a:lnTo>
                  <a:pt x="1455495" y="180289"/>
                </a:lnTo>
                <a:lnTo>
                  <a:pt x="1455495" y="1951"/>
                </a:lnTo>
                <a:lnTo>
                  <a:pt x="1469157" y="1951"/>
                </a:lnTo>
                <a:lnTo>
                  <a:pt x="1469157" y="180289"/>
                </a:lnTo>
                <a:close/>
              </a:path>
              <a:path w="2240915" h="185420">
                <a:moveTo>
                  <a:pt x="1676803" y="180289"/>
                </a:moveTo>
                <a:lnTo>
                  <a:pt x="1662946" y="180289"/>
                </a:lnTo>
                <a:lnTo>
                  <a:pt x="1662946" y="1951"/>
                </a:lnTo>
                <a:lnTo>
                  <a:pt x="1676803" y="1951"/>
                </a:lnTo>
                <a:lnTo>
                  <a:pt x="1676803" y="180289"/>
                </a:lnTo>
                <a:close/>
              </a:path>
              <a:path w="2240915" h="185420">
                <a:moveTo>
                  <a:pt x="1546426" y="139704"/>
                </a:moveTo>
                <a:lnTo>
                  <a:pt x="1539204" y="128583"/>
                </a:lnTo>
                <a:lnTo>
                  <a:pt x="1552388" y="120993"/>
                </a:lnTo>
                <a:lnTo>
                  <a:pt x="1560503" y="116156"/>
                </a:lnTo>
                <a:lnTo>
                  <a:pt x="1595024" y="89071"/>
                </a:lnTo>
                <a:lnTo>
                  <a:pt x="1605954" y="64584"/>
                </a:lnTo>
                <a:lnTo>
                  <a:pt x="1605954" y="31218"/>
                </a:lnTo>
                <a:lnTo>
                  <a:pt x="1541156" y="31218"/>
                </a:lnTo>
                <a:lnTo>
                  <a:pt x="1541156" y="18731"/>
                </a:lnTo>
                <a:lnTo>
                  <a:pt x="1619421" y="18731"/>
                </a:lnTo>
                <a:lnTo>
                  <a:pt x="1619421" y="62828"/>
                </a:lnTo>
                <a:lnTo>
                  <a:pt x="1601660" y="102242"/>
                </a:lnTo>
                <a:lnTo>
                  <a:pt x="1566887" y="127508"/>
                </a:lnTo>
                <a:lnTo>
                  <a:pt x="1555747" y="134285"/>
                </a:lnTo>
                <a:lnTo>
                  <a:pt x="1546426" y="139704"/>
                </a:lnTo>
                <a:close/>
              </a:path>
              <a:path w="2240915" h="185420">
                <a:moveTo>
                  <a:pt x="1842400" y="65559"/>
                </a:moveTo>
                <a:lnTo>
                  <a:pt x="1726660" y="65559"/>
                </a:lnTo>
                <a:lnTo>
                  <a:pt x="1726660" y="7804"/>
                </a:lnTo>
                <a:lnTo>
                  <a:pt x="1740518" y="7804"/>
                </a:lnTo>
                <a:lnTo>
                  <a:pt x="1740518" y="53657"/>
                </a:lnTo>
                <a:lnTo>
                  <a:pt x="1842400" y="53657"/>
                </a:lnTo>
                <a:lnTo>
                  <a:pt x="1842400" y="65559"/>
                </a:lnTo>
                <a:close/>
              </a:path>
              <a:path w="2240915" h="185420">
                <a:moveTo>
                  <a:pt x="1865626" y="99120"/>
                </a:moveTo>
                <a:lnTo>
                  <a:pt x="1701678" y="99120"/>
                </a:lnTo>
                <a:lnTo>
                  <a:pt x="1701678" y="87217"/>
                </a:lnTo>
                <a:lnTo>
                  <a:pt x="1865626" y="87217"/>
                </a:lnTo>
                <a:lnTo>
                  <a:pt x="1865626" y="99120"/>
                </a:lnTo>
                <a:close/>
              </a:path>
              <a:path w="2240915" h="185420">
                <a:moveTo>
                  <a:pt x="1794581" y="184972"/>
                </a:moveTo>
                <a:lnTo>
                  <a:pt x="1772722" y="184972"/>
                </a:lnTo>
                <a:lnTo>
                  <a:pt x="1752619" y="180874"/>
                </a:lnTo>
                <a:lnTo>
                  <a:pt x="1737395" y="173070"/>
                </a:lnTo>
                <a:lnTo>
                  <a:pt x="1728221" y="161167"/>
                </a:lnTo>
                <a:lnTo>
                  <a:pt x="1728221" y="139119"/>
                </a:lnTo>
                <a:lnTo>
                  <a:pt x="1737395" y="127412"/>
                </a:lnTo>
                <a:lnTo>
                  <a:pt x="1752619" y="119412"/>
                </a:lnTo>
                <a:lnTo>
                  <a:pt x="1772722" y="115510"/>
                </a:lnTo>
                <a:lnTo>
                  <a:pt x="1794581" y="115510"/>
                </a:lnTo>
                <a:lnTo>
                  <a:pt x="1814685" y="119607"/>
                </a:lnTo>
                <a:lnTo>
                  <a:pt x="1829528" y="127217"/>
                </a:lnTo>
                <a:lnTo>
                  <a:pt x="1775649" y="127217"/>
                </a:lnTo>
                <a:lnTo>
                  <a:pt x="1760621" y="129948"/>
                </a:lnTo>
                <a:lnTo>
                  <a:pt x="1748715" y="135217"/>
                </a:lnTo>
                <a:lnTo>
                  <a:pt x="1741493" y="142826"/>
                </a:lnTo>
                <a:lnTo>
                  <a:pt x="1741493" y="157655"/>
                </a:lnTo>
                <a:lnTo>
                  <a:pt x="1748715" y="165265"/>
                </a:lnTo>
                <a:lnTo>
                  <a:pt x="1760621" y="170533"/>
                </a:lnTo>
                <a:lnTo>
                  <a:pt x="1775649" y="173265"/>
                </a:lnTo>
                <a:lnTo>
                  <a:pt x="1829528" y="173265"/>
                </a:lnTo>
                <a:lnTo>
                  <a:pt x="1814685" y="180874"/>
                </a:lnTo>
                <a:lnTo>
                  <a:pt x="1794581" y="184972"/>
                </a:lnTo>
                <a:close/>
              </a:path>
              <a:path w="2240915" h="185420">
                <a:moveTo>
                  <a:pt x="1829528" y="173265"/>
                </a:moveTo>
                <a:lnTo>
                  <a:pt x="1791459" y="173265"/>
                </a:lnTo>
                <a:lnTo>
                  <a:pt x="1806682" y="170533"/>
                </a:lnTo>
                <a:lnTo>
                  <a:pt x="1818588" y="165265"/>
                </a:lnTo>
                <a:lnTo>
                  <a:pt x="1825810" y="157655"/>
                </a:lnTo>
                <a:lnTo>
                  <a:pt x="1825810" y="142826"/>
                </a:lnTo>
                <a:lnTo>
                  <a:pt x="1818588" y="135217"/>
                </a:lnTo>
                <a:lnTo>
                  <a:pt x="1806682" y="129948"/>
                </a:lnTo>
                <a:lnTo>
                  <a:pt x="1791459" y="127217"/>
                </a:lnTo>
                <a:lnTo>
                  <a:pt x="1829528" y="127217"/>
                </a:lnTo>
                <a:lnTo>
                  <a:pt x="1829908" y="127412"/>
                </a:lnTo>
                <a:lnTo>
                  <a:pt x="1839082" y="139314"/>
                </a:lnTo>
                <a:lnTo>
                  <a:pt x="1839082" y="161167"/>
                </a:lnTo>
                <a:lnTo>
                  <a:pt x="1829908" y="173070"/>
                </a:lnTo>
                <a:lnTo>
                  <a:pt x="1829528" y="173265"/>
                </a:lnTo>
                <a:close/>
              </a:path>
              <a:path w="2240915" h="185420">
                <a:moveTo>
                  <a:pt x="2048679" y="95412"/>
                </a:moveTo>
                <a:lnTo>
                  <a:pt x="2034432" y="95412"/>
                </a:lnTo>
                <a:lnTo>
                  <a:pt x="2036172" y="87384"/>
                </a:lnTo>
                <a:lnTo>
                  <a:pt x="2037188" y="81937"/>
                </a:lnTo>
                <a:lnTo>
                  <a:pt x="2040482" y="25560"/>
                </a:lnTo>
                <a:lnTo>
                  <a:pt x="1937624" y="25560"/>
                </a:lnTo>
                <a:lnTo>
                  <a:pt x="1937624" y="13658"/>
                </a:lnTo>
                <a:lnTo>
                  <a:pt x="2054535" y="13658"/>
                </a:lnTo>
                <a:lnTo>
                  <a:pt x="2054432" y="47092"/>
                </a:lnTo>
                <a:lnTo>
                  <a:pt x="2050259" y="87509"/>
                </a:lnTo>
                <a:lnTo>
                  <a:pt x="2048679" y="95412"/>
                </a:lnTo>
                <a:close/>
              </a:path>
              <a:path w="2240915" h="185420">
                <a:moveTo>
                  <a:pt x="2080103" y="107315"/>
                </a:moveTo>
                <a:lnTo>
                  <a:pt x="1916155" y="107315"/>
                </a:lnTo>
                <a:lnTo>
                  <a:pt x="1916155" y="95412"/>
                </a:lnTo>
                <a:lnTo>
                  <a:pt x="2080103" y="95412"/>
                </a:lnTo>
                <a:lnTo>
                  <a:pt x="2080103" y="107315"/>
                </a:lnTo>
                <a:close/>
              </a:path>
              <a:path w="2240915" h="185420">
                <a:moveTo>
                  <a:pt x="2004960" y="180289"/>
                </a:moveTo>
                <a:lnTo>
                  <a:pt x="1991102" y="180289"/>
                </a:lnTo>
                <a:lnTo>
                  <a:pt x="1991102" y="107315"/>
                </a:lnTo>
                <a:lnTo>
                  <a:pt x="2004960" y="107315"/>
                </a:lnTo>
                <a:lnTo>
                  <a:pt x="2004960" y="180289"/>
                </a:lnTo>
                <a:close/>
              </a:path>
              <a:path w="2240915" h="185420">
                <a:moveTo>
                  <a:pt x="2149868" y="114729"/>
                </a:moveTo>
                <a:lnTo>
                  <a:pt x="2130740" y="114729"/>
                </a:lnTo>
                <a:lnTo>
                  <a:pt x="2115712" y="109461"/>
                </a:lnTo>
                <a:lnTo>
                  <a:pt x="2105172" y="100681"/>
                </a:lnTo>
                <a:lnTo>
                  <a:pt x="2099512" y="89364"/>
                </a:lnTo>
                <a:lnTo>
                  <a:pt x="2099512" y="69852"/>
                </a:lnTo>
                <a:lnTo>
                  <a:pt x="2105172" y="58535"/>
                </a:lnTo>
                <a:lnTo>
                  <a:pt x="2115712" y="49755"/>
                </a:lnTo>
                <a:lnTo>
                  <a:pt x="2130740" y="44487"/>
                </a:lnTo>
                <a:lnTo>
                  <a:pt x="2149868" y="44487"/>
                </a:lnTo>
                <a:lnTo>
                  <a:pt x="2164896" y="49755"/>
                </a:lnTo>
                <a:lnTo>
                  <a:pt x="2172625" y="56194"/>
                </a:lnTo>
                <a:lnTo>
                  <a:pt x="2133863" y="56194"/>
                </a:lnTo>
                <a:lnTo>
                  <a:pt x="2123519" y="59901"/>
                </a:lnTo>
                <a:lnTo>
                  <a:pt x="2116297" y="65754"/>
                </a:lnTo>
                <a:lnTo>
                  <a:pt x="2112589" y="72974"/>
                </a:lnTo>
                <a:lnTo>
                  <a:pt x="2112589" y="86242"/>
                </a:lnTo>
                <a:lnTo>
                  <a:pt x="2116297" y="93461"/>
                </a:lnTo>
                <a:lnTo>
                  <a:pt x="2123519" y="99315"/>
                </a:lnTo>
                <a:lnTo>
                  <a:pt x="2133863" y="103022"/>
                </a:lnTo>
                <a:lnTo>
                  <a:pt x="2172625" y="103022"/>
                </a:lnTo>
                <a:lnTo>
                  <a:pt x="2164896" y="109461"/>
                </a:lnTo>
                <a:lnTo>
                  <a:pt x="2149868" y="114729"/>
                </a:lnTo>
                <a:close/>
              </a:path>
              <a:path w="2240915" h="185420">
                <a:moveTo>
                  <a:pt x="2172625" y="103022"/>
                </a:moveTo>
                <a:lnTo>
                  <a:pt x="2146745" y="103022"/>
                </a:lnTo>
                <a:lnTo>
                  <a:pt x="2157089" y="99315"/>
                </a:lnTo>
                <a:lnTo>
                  <a:pt x="2164311" y="93461"/>
                </a:lnTo>
                <a:lnTo>
                  <a:pt x="2168019" y="86242"/>
                </a:lnTo>
                <a:lnTo>
                  <a:pt x="2168019" y="72974"/>
                </a:lnTo>
                <a:lnTo>
                  <a:pt x="2164311" y="65754"/>
                </a:lnTo>
                <a:lnTo>
                  <a:pt x="2157089" y="59901"/>
                </a:lnTo>
                <a:lnTo>
                  <a:pt x="2146745" y="56194"/>
                </a:lnTo>
                <a:lnTo>
                  <a:pt x="2172625" y="56194"/>
                </a:lnTo>
                <a:lnTo>
                  <a:pt x="2175436" y="58535"/>
                </a:lnTo>
                <a:lnTo>
                  <a:pt x="2181096" y="69852"/>
                </a:lnTo>
                <a:lnTo>
                  <a:pt x="2181096" y="89364"/>
                </a:lnTo>
                <a:lnTo>
                  <a:pt x="2175436" y="100681"/>
                </a:lnTo>
                <a:lnTo>
                  <a:pt x="2172625" y="103022"/>
                </a:lnTo>
                <a:close/>
              </a:path>
              <a:path w="2240915" h="185420">
                <a:moveTo>
                  <a:pt x="2146940" y="23023"/>
                </a:moveTo>
                <a:lnTo>
                  <a:pt x="2133278" y="23023"/>
                </a:lnTo>
                <a:lnTo>
                  <a:pt x="2133278" y="0"/>
                </a:lnTo>
                <a:lnTo>
                  <a:pt x="2146940" y="0"/>
                </a:lnTo>
                <a:lnTo>
                  <a:pt x="2146940" y="23023"/>
                </a:lnTo>
                <a:close/>
              </a:path>
              <a:path w="2240915" h="185420">
                <a:moveTo>
                  <a:pt x="2235940" y="131704"/>
                </a:moveTo>
                <a:lnTo>
                  <a:pt x="2222473" y="131704"/>
                </a:lnTo>
                <a:lnTo>
                  <a:pt x="2222473" y="99120"/>
                </a:lnTo>
                <a:lnTo>
                  <a:pt x="2192221" y="99120"/>
                </a:lnTo>
                <a:lnTo>
                  <a:pt x="2192221" y="87217"/>
                </a:lnTo>
                <a:lnTo>
                  <a:pt x="2222473" y="87217"/>
                </a:lnTo>
                <a:lnTo>
                  <a:pt x="2222473" y="60876"/>
                </a:lnTo>
                <a:lnTo>
                  <a:pt x="2192221" y="60876"/>
                </a:lnTo>
                <a:lnTo>
                  <a:pt x="2192221" y="48974"/>
                </a:lnTo>
                <a:lnTo>
                  <a:pt x="2222473" y="48974"/>
                </a:lnTo>
                <a:lnTo>
                  <a:pt x="2222473" y="1951"/>
                </a:lnTo>
                <a:lnTo>
                  <a:pt x="2235940" y="1951"/>
                </a:lnTo>
                <a:lnTo>
                  <a:pt x="2235940" y="131704"/>
                </a:lnTo>
                <a:close/>
              </a:path>
              <a:path w="2240915" h="185420">
                <a:moveTo>
                  <a:pt x="2192806" y="34926"/>
                </a:moveTo>
                <a:lnTo>
                  <a:pt x="2089363" y="34926"/>
                </a:lnTo>
                <a:lnTo>
                  <a:pt x="2089363" y="23023"/>
                </a:lnTo>
                <a:lnTo>
                  <a:pt x="2192806" y="23023"/>
                </a:lnTo>
                <a:lnTo>
                  <a:pt x="2192806" y="34926"/>
                </a:lnTo>
                <a:close/>
              </a:path>
              <a:path w="2240915" h="185420">
                <a:moveTo>
                  <a:pt x="2240429" y="178143"/>
                </a:moveTo>
                <a:lnTo>
                  <a:pt x="2126642" y="178143"/>
                </a:lnTo>
                <a:lnTo>
                  <a:pt x="2126642" y="128778"/>
                </a:lnTo>
                <a:lnTo>
                  <a:pt x="2140499" y="128778"/>
                </a:lnTo>
                <a:lnTo>
                  <a:pt x="2140499" y="166045"/>
                </a:lnTo>
                <a:lnTo>
                  <a:pt x="2240429" y="166045"/>
                </a:lnTo>
                <a:lnTo>
                  <a:pt x="2240429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20947" y="5212302"/>
            <a:ext cx="1158875" cy="341630"/>
          </a:xfrm>
          <a:custGeom>
            <a:avLst/>
            <a:gdLst/>
            <a:ahLst/>
            <a:cxnLst/>
            <a:rect l="l" t="t" r="r" b="b"/>
            <a:pathLst>
              <a:path w="1158875" h="341629">
                <a:moveTo>
                  <a:pt x="69809" y="114577"/>
                </a:moveTo>
                <a:lnTo>
                  <a:pt x="47045" y="114577"/>
                </a:lnTo>
                <a:lnTo>
                  <a:pt x="56909" y="36801"/>
                </a:lnTo>
                <a:lnTo>
                  <a:pt x="79294" y="36801"/>
                </a:lnTo>
                <a:lnTo>
                  <a:pt x="69809" y="114577"/>
                </a:lnTo>
                <a:close/>
              </a:path>
              <a:path w="1158875" h="341629">
                <a:moveTo>
                  <a:pt x="148723" y="114577"/>
                </a:moveTo>
                <a:lnTo>
                  <a:pt x="125959" y="114577"/>
                </a:lnTo>
                <a:lnTo>
                  <a:pt x="136203" y="36801"/>
                </a:lnTo>
                <a:lnTo>
                  <a:pt x="158208" y="36801"/>
                </a:lnTo>
                <a:lnTo>
                  <a:pt x="148723" y="114577"/>
                </a:lnTo>
                <a:close/>
              </a:path>
              <a:path w="1158875" h="341629">
                <a:moveTo>
                  <a:pt x="182490" y="138479"/>
                </a:moveTo>
                <a:lnTo>
                  <a:pt x="8346" y="138479"/>
                </a:lnTo>
                <a:lnTo>
                  <a:pt x="8346" y="114577"/>
                </a:lnTo>
                <a:lnTo>
                  <a:pt x="182490" y="114577"/>
                </a:lnTo>
                <a:lnTo>
                  <a:pt x="182490" y="138479"/>
                </a:lnTo>
                <a:close/>
              </a:path>
              <a:path w="1158875" h="341629">
                <a:moveTo>
                  <a:pt x="59185" y="201459"/>
                </a:moveTo>
                <a:lnTo>
                  <a:pt x="36422" y="201459"/>
                </a:lnTo>
                <a:lnTo>
                  <a:pt x="44389" y="138479"/>
                </a:lnTo>
                <a:lnTo>
                  <a:pt x="66773" y="138479"/>
                </a:lnTo>
                <a:lnTo>
                  <a:pt x="59185" y="201459"/>
                </a:lnTo>
                <a:close/>
              </a:path>
              <a:path w="1158875" h="341629">
                <a:moveTo>
                  <a:pt x="138100" y="201459"/>
                </a:moveTo>
                <a:lnTo>
                  <a:pt x="115336" y="201459"/>
                </a:lnTo>
                <a:lnTo>
                  <a:pt x="123304" y="138479"/>
                </a:lnTo>
                <a:lnTo>
                  <a:pt x="146067" y="138479"/>
                </a:lnTo>
                <a:lnTo>
                  <a:pt x="138100" y="201459"/>
                </a:lnTo>
                <a:close/>
              </a:path>
              <a:path w="1158875" h="341629">
                <a:moveTo>
                  <a:pt x="174143" y="225741"/>
                </a:moveTo>
                <a:lnTo>
                  <a:pt x="0" y="225741"/>
                </a:lnTo>
                <a:lnTo>
                  <a:pt x="0" y="201459"/>
                </a:lnTo>
                <a:lnTo>
                  <a:pt x="174143" y="201459"/>
                </a:lnTo>
                <a:lnTo>
                  <a:pt x="174143" y="225741"/>
                </a:lnTo>
                <a:close/>
              </a:path>
              <a:path w="1158875" h="341629">
                <a:moveTo>
                  <a:pt x="45527" y="312243"/>
                </a:moveTo>
                <a:lnTo>
                  <a:pt x="23143" y="312243"/>
                </a:lnTo>
                <a:lnTo>
                  <a:pt x="33386" y="225741"/>
                </a:lnTo>
                <a:lnTo>
                  <a:pt x="56150" y="225741"/>
                </a:lnTo>
                <a:lnTo>
                  <a:pt x="45527" y="312243"/>
                </a:lnTo>
                <a:close/>
              </a:path>
              <a:path w="1158875" h="341629">
                <a:moveTo>
                  <a:pt x="124821" y="312243"/>
                </a:moveTo>
                <a:lnTo>
                  <a:pt x="102057" y="312243"/>
                </a:lnTo>
                <a:lnTo>
                  <a:pt x="112301" y="225741"/>
                </a:lnTo>
                <a:lnTo>
                  <a:pt x="135065" y="225741"/>
                </a:lnTo>
                <a:lnTo>
                  <a:pt x="124821" y="312243"/>
                </a:lnTo>
                <a:close/>
              </a:path>
              <a:path w="1158875" h="341629">
                <a:moveTo>
                  <a:pt x="525411" y="341078"/>
                </a:moveTo>
                <a:lnTo>
                  <a:pt x="494300" y="341078"/>
                </a:lnTo>
                <a:lnTo>
                  <a:pt x="494300" y="0"/>
                </a:lnTo>
                <a:lnTo>
                  <a:pt x="525411" y="0"/>
                </a:lnTo>
                <a:lnTo>
                  <a:pt x="525411" y="341078"/>
                </a:lnTo>
                <a:close/>
              </a:path>
              <a:path w="1158875" h="341629">
                <a:moveTo>
                  <a:pt x="345956" y="263681"/>
                </a:moveTo>
                <a:lnTo>
                  <a:pt x="311152" y="255316"/>
                </a:lnTo>
                <a:lnTo>
                  <a:pt x="283782" y="231479"/>
                </a:lnTo>
                <a:lnTo>
                  <a:pt x="265873" y="194055"/>
                </a:lnTo>
                <a:lnTo>
                  <a:pt x="259453" y="144929"/>
                </a:lnTo>
                <a:lnTo>
                  <a:pt x="265873" y="95803"/>
                </a:lnTo>
                <a:lnTo>
                  <a:pt x="283782" y="58379"/>
                </a:lnTo>
                <a:lnTo>
                  <a:pt x="311152" y="34542"/>
                </a:lnTo>
                <a:lnTo>
                  <a:pt x="345956" y="26178"/>
                </a:lnTo>
                <a:lnTo>
                  <a:pt x="380760" y="34542"/>
                </a:lnTo>
                <a:lnTo>
                  <a:pt x="403392" y="54253"/>
                </a:lnTo>
                <a:lnTo>
                  <a:pt x="345956" y="54253"/>
                </a:lnTo>
                <a:lnTo>
                  <a:pt x="322979" y="60685"/>
                </a:lnTo>
                <a:lnTo>
                  <a:pt x="304981" y="78962"/>
                </a:lnTo>
                <a:lnTo>
                  <a:pt x="293243" y="107553"/>
                </a:lnTo>
                <a:lnTo>
                  <a:pt x="289046" y="144929"/>
                </a:lnTo>
                <a:lnTo>
                  <a:pt x="293243" y="182525"/>
                </a:lnTo>
                <a:lnTo>
                  <a:pt x="304981" y="211229"/>
                </a:lnTo>
                <a:lnTo>
                  <a:pt x="322979" y="229547"/>
                </a:lnTo>
                <a:lnTo>
                  <a:pt x="345956" y="235985"/>
                </a:lnTo>
                <a:lnTo>
                  <a:pt x="402957" y="235985"/>
                </a:lnTo>
                <a:lnTo>
                  <a:pt x="380760" y="255316"/>
                </a:lnTo>
                <a:lnTo>
                  <a:pt x="345956" y="263681"/>
                </a:lnTo>
                <a:close/>
              </a:path>
              <a:path w="1158875" h="341629">
                <a:moveTo>
                  <a:pt x="402957" y="235985"/>
                </a:moveTo>
                <a:lnTo>
                  <a:pt x="345956" y="235985"/>
                </a:lnTo>
                <a:lnTo>
                  <a:pt x="368714" y="229547"/>
                </a:lnTo>
                <a:lnTo>
                  <a:pt x="386599" y="211229"/>
                </a:lnTo>
                <a:lnTo>
                  <a:pt x="398295" y="182525"/>
                </a:lnTo>
                <a:lnTo>
                  <a:pt x="402486" y="144929"/>
                </a:lnTo>
                <a:lnTo>
                  <a:pt x="398295" y="107553"/>
                </a:lnTo>
                <a:lnTo>
                  <a:pt x="386599" y="78962"/>
                </a:lnTo>
                <a:lnTo>
                  <a:pt x="368714" y="60685"/>
                </a:lnTo>
                <a:lnTo>
                  <a:pt x="345956" y="54253"/>
                </a:lnTo>
                <a:lnTo>
                  <a:pt x="403392" y="54253"/>
                </a:lnTo>
                <a:lnTo>
                  <a:pt x="408130" y="58379"/>
                </a:lnTo>
                <a:lnTo>
                  <a:pt x="426038" y="95803"/>
                </a:lnTo>
                <a:lnTo>
                  <a:pt x="432459" y="144929"/>
                </a:lnTo>
                <a:lnTo>
                  <a:pt x="426038" y="194055"/>
                </a:lnTo>
                <a:lnTo>
                  <a:pt x="408130" y="231479"/>
                </a:lnTo>
                <a:lnTo>
                  <a:pt x="402957" y="235985"/>
                </a:lnTo>
                <a:close/>
              </a:path>
              <a:path w="1158875" h="341629">
                <a:moveTo>
                  <a:pt x="838956" y="202977"/>
                </a:moveTo>
                <a:lnTo>
                  <a:pt x="807466" y="202977"/>
                </a:lnTo>
                <a:lnTo>
                  <a:pt x="807466" y="113819"/>
                </a:lnTo>
                <a:lnTo>
                  <a:pt x="740312" y="113819"/>
                </a:lnTo>
                <a:lnTo>
                  <a:pt x="740312" y="88399"/>
                </a:lnTo>
                <a:lnTo>
                  <a:pt x="807466" y="88399"/>
                </a:lnTo>
                <a:lnTo>
                  <a:pt x="807466" y="379"/>
                </a:lnTo>
                <a:lnTo>
                  <a:pt x="838956" y="379"/>
                </a:lnTo>
                <a:lnTo>
                  <a:pt x="838956" y="202977"/>
                </a:lnTo>
                <a:close/>
              </a:path>
              <a:path w="1158875" h="341629">
                <a:moveTo>
                  <a:pt x="751315" y="50080"/>
                </a:moveTo>
                <a:lnTo>
                  <a:pt x="569584" y="50080"/>
                </a:lnTo>
                <a:lnTo>
                  <a:pt x="569584" y="25040"/>
                </a:lnTo>
                <a:lnTo>
                  <a:pt x="751315" y="25040"/>
                </a:lnTo>
                <a:lnTo>
                  <a:pt x="751315" y="50080"/>
                </a:lnTo>
                <a:close/>
              </a:path>
              <a:path w="1158875" h="341629">
                <a:moveTo>
                  <a:pt x="576033" y="199942"/>
                </a:moveTo>
                <a:lnTo>
                  <a:pt x="559719" y="175281"/>
                </a:lnTo>
                <a:lnTo>
                  <a:pt x="594565" y="156596"/>
                </a:lnTo>
                <a:lnTo>
                  <a:pt x="621656" y="129943"/>
                </a:lnTo>
                <a:lnTo>
                  <a:pt x="639215" y="97599"/>
                </a:lnTo>
                <a:lnTo>
                  <a:pt x="645463" y="61841"/>
                </a:lnTo>
                <a:lnTo>
                  <a:pt x="645463" y="50080"/>
                </a:lnTo>
                <a:lnTo>
                  <a:pt x="676574" y="50080"/>
                </a:lnTo>
                <a:lnTo>
                  <a:pt x="676574" y="61841"/>
                </a:lnTo>
                <a:lnTo>
                  <a:pt x="682561" y="94037"/>
                </a:lnTo>
                <a:lnTo>
                  <a:pt x="693621" y="113439"/>
                </a:lnTo>
                <a:lnTo>
                  <a:pt x="661777" y="113439"/>
                </a:lnTo>
                <a:lnTo>
                  <a:pt x="647900" y="141467"/>
                </a:lnTo>
                <a:lnTo>
                  <a:pt x="628438" y="165796"/>
                </a:lnTo>
                <a:lnTo>
                  <a:pt x="604210" y="185572"/>
                </a:lnTo>
                <a:lnTo>
                  <a:pt x="576033" y="199942"/>
                </a:lnTo>
                <a:close/>
              </a:path>
              <a:path w="1158875" h="341629">
                <a:moveTo>
                  <a:pt x="743727" y="190078"/>
                </a:moveTo>
                <a:lnTo>
                  <a:pt x="716997" y="177249"/>
                </a:lnTo>
                <a:lnTo>
                  <a:pt x="694073" y="159726"/>
                </a:lnTo>
                <a:lnTo>
                  <a:pt x="675489" y="138219"/>
                </a:lnTo>
                <a:lnTo>
                  <a:pt x="661777" y="113439"/>
                </a:lnTo>
                <a:lnTo>
                  <a:pt x="693621" y="113439"/>
                </a:lnTo>
                <a:lnTo>
                  <a:pt x="699432" y="123636"/>
                </a:lnTo>
                <a:lnTo>
                  <a:pt x="725552" y="148326"/>
                </a:lnTo>
                <a:lnTo>
                  <a:pt x="759282" y="165796"/>
                </a:lnTo>
                <a:lnTo>
                  <a:pt x="743727" y="190078"/>
                </a:lnTo>
                <a:close/>
              </a:path>
              <a:path w="1158875" h="341629">
                <a:moveTo>
                  <a:pt x="726654" y="340319"/>
                </a:moveTo>
                <a:lnTo>
                  <a:pt x="679478" y="336074"/>
                </a:lnTo>
                <a:lnTo>
                  <a:pt x="643756" y="323720"/>
                </a:lnTo>
                <a:lnTo>
                  <a:pt x="621122" y="303826"/>
                </a:lnTo>
                <a:lnTo>
                  <a:pt x="613214" y="276960"/>
                </a:lnTo>
                <a:lnTo>
                  <a:pt x="621122" y="250093"/>
                </a:lnTo>
                <a:lnTo>
                  <a:pt x="643756" y="230199"/>
                </a:lnTo>
                <a:lnTo>
                  <a:pt x="679478" y="217845"/>
                </a:lnTo>
                <a:lnTo>
                  <a:pt x="726654" y="213600"/>
                </a:lnTo>
                <a:lnTo>
                  <a:pt x="773771" y="217845"/>
                </a:lnTo>
                <a:lnTo>
                  <a:pt x="809363" y="230199"/>
                </a:lnTo>
                <a:lnTo>
                  <a:pt x="817624" y="237502"/>
                </a:lnTo>
                <a:lnTo>
                  <a:pt x="726654" y="237502"/>
                </a:lnTo>
                <a:lnTo>
                  <a:pt x="692182" y="240199"/>
                </a:lnTo>
                <a:lnTo>
                  <a:pt x="666283" y="247983"/>
                </a:lnTo>
                <a:lnTo>
                  <a:pt x="649986" y="260391"/>
                </a:lnTo>
                <a:lnTo>
                  <a:pt x="644325" y="276960"/>
                </a:lnTo>
                <a:lnTo>
                  <a:pt x="649986" y="293469"/>
                </a:lnTo>
                <a:lnTo>
                  <a:pt x="666283" y="305746"/>
                </a:lnTo>
                <a:lnTo>
                  <a:pt x="692182" y="313399"/>
                </a:lnTo>
                <a:lnTo>
                  <a:pt x="726654" y="316037"/>
                </a:lnTo>
                <a:lnTo>
                  <a:pt x="818053" y="316037"/>
                </a:lnTo>
                <a:lnTo>
                  <a:pt x="809363" y="323720"/>
                </a:lnTo>
                <a:lnTo>
                  <a:pt x="773771" y="336074"/>
                </a:lnTo>
                <a:lnTo>
                  <a:pt x="726654" y="340319"/>
                </a:lnTo>
                <a:close/>
              </a:path>
              <a:path w="1158875" h="341629">
                <a:moveTo>
                  <a:pt x="818053" y="316037"/>
                </a:moveTo>
                <a:lnTo>
                  <a:pt x="726654" y="316037"/>
                </a:lnTo>
                <a:lnTo>
                  <a:pt x="761126" y="313399"/>
                </a:lnTo>
                <a:lnTo>
                  <a:pt x="787026" y="305746"/>
                </a:lnTo>
                <a:lnTo>
                  <a:pt x="803322" y="293469"/>
                </a:lnTo>
                <a:lnTo>
                  <a:pt x="808983" y="276960"/>
                </a:lnTo>
                <a:lnTo>
                  <a:pt x="803322" y="260391"/>
                </a:lnTo>
                <a:lnTo>
                  <a:pt x="787026" y="247983"/>
                </a:lnTo>
                <a:lnTo>
                  <a:pt x="761126" y="240199"/>
                </a:lnTo>
                <a:lnTo>
                  <a:pt x="726654" y="237502"/>
                </a:lnTo>
                <a:lnTo>
                  <a:pt x="817624" y="237502"/>
                </a:lnTo>
                <a:lnTo>
                  <a:pt x="831866" y="250093"/>
                </a:lnTo>
                <a:lnTo>
                  <a:pt x="839715" y="276960"/>
                </a:lnTo>
                <a:lnTo>
                  <a:pt x="831866" y="303826"/>
                </a:lnTo>
                <a:lnTo>
                  <a:pt x="818053" y="316037"/>
                </a:lnTo>
                <a:close/>
              </a:path>
              <a:path w="1158875" h="341629">
                <a:moveTo>
                  <a:pt x="983290" y="41733"/>
                </a:moveTo>
                <a:lnTo>
                  <a:pt x="952179" y="41733"/>
                </a:lnTo>
                <a:lnTo>
                  <a:pt x="952179" y="0"/>
                </a:lnTo>
                <a:lnTo>
                  <a:pt x="983290" y="0"/>
                </a:lnTo>
                <a:lnTo>
                  <a:pt x="983290" y="41733"/>
                </a:lnTo>
                <a:close/>
              </a:path>
              <a:path w="1158875" h="341629">
                <a:moveTo>
                  <a:pt x="1150604" y="259507"/>
                </a:moveTo>
                <a:lnTo>
                  <a:pt x="1119114" y="259507"/>
                </a:lnTo>
                <a:lnTo>
                  <a:pt x="1119114" y="187422"/>
                </a:lnTo>
                <a:lnTo>
                  <a:pt x="1061445" y="187422"/>
                </a:lnTo>
                <a:lnTo>
                  <a:pt x="1061445" y="162002"/>
                </a:lnTo>
                <a:lnTo>
                  <a:pt x="1119114" y="162002"/>
                </a:lnTo>
                <a:lnTo>
                  <a:pt x="1119114" y="116095"/>
                </a:lnTo>
                <a:lnTo>
                  <a:pt x="1061445" y="116095"/>
                </a:lnTo>
                <a:lnTo>
                  <a:pt x="1061445" y="90675"/>
                </a:lnTo>
                <a:lnTo>
                  <a:pt x="1119114" y="90675"/>
                </a:lnTo>
                <a:lnTo>
                  <a:pt x="1119114" y="379"/>
                </a:lnTo>
                <a:lnTo>
                  <a:pt x="1150604" y="379"/>
                </a:lnTo>
                <a:lnTo>
                  <a:pt x="1150604" y="259507"/>
                </a:lnTo>
                <a:close/>
              </a:path>
              <a:path w="1158875" h="341629">
                <a:moveTo>
                  <a:pt x="1061445" y="66773"/>
                </a:moveTo>
                <a:lnTo>
                  <a:pt x="870988" y="66773"/>
                </a:lnTo>
                <a:lnTo>
                  <a:pt x="870988" y="41733"/>
                </a:lnTo>
                <a:lnTo>
                  <a:pt x="1061445" y="41733"/>
                </a:lnTo>
                <a:lnTo>
                  <a:pt x="1061445" y="66773"/>
                </a:lnTo>
                <a:close/>
              </a:path>
              <a:path w="1158875" h="341629">
                <a:moveTo>
                  <a:pt x="967355" y="215497"/>
                </a:moveTo>
                <a:lnTo>
                  <a:pt x="936274" y="210796"/>
                </a:lnTo>
                <a:lnTo>
                  <a:pt x="911915" y="197523"/>
                </a:lnTo>
                <a:lnTo>
                  <a:pt x="896022" y="176923"/>
                </a:lnTo>
                <a:lnTo>
                  <a:pt x="890337" y="150241"/>
                </a:lnTo>
                <a:lnTo>
                  <a:pt x="896022" y="123837"/>
                </a:lnTo>
                <a:lnTo>
                  <a:pt x="911915" y="103480"/>
                </a:lnTo>
                <a:lnTo>
                  <a:pt x="936274" y="90379"/>
                </a:lnTo>
                <a:lnTo>
                  <a:pt x="967355" y="85743"/>
                </a:lnTo>
                <a:lnTo>
                  <a:pt x="998436" y="90379"/>
                </a:lnTo>
                <a:lnTo>
                  <a:pt x="1022794" y="103480"/>
                </a:lnTo>
                <a:lnTo>
                  <a:pt x="1027904" y="110025"/>
                </a:lnTo>
                <a:lnTo>
                  <a:pt x="967355" y="110025"/>
                </a:lnTo>
                <a:lnTo>
                  <a:pt x="948100" y="112947"/>
                </a:lnTo>
                <a:lnTo>
                  <a:pt x="933114" y="121169"/>
                </a:lnTo>
                <a:lnTo>
                  <a:pt x="923392" y="133873"/>
                </a:lnTo>
                <a:lnTo>
                  <a:pt x="919930" y="150241"/>
                </a:lnTo>
                <a:lnTo>
                  <a:pt x="923392" y="166887"/>
                </a:lnTo>
                <a:lnTo>
                  <a:pt x="933114" y="179834"/>
                </a:lnTo>
                <a:lnTo>
                  <a:pt x="948100" y="188228"/>
                </a:lnTo>
                <a:lnTo>
                  <a:pt x="967355" y="191216"/>
                </a:lnTo>
                <a:lnTo>
                  <a:pt x="1027661" y="191216"/>
                </a:lnTo>
                <a:lnTo>
                  <a:pt x="1022794" y="197523"/>
                </a:lnTo>
                <a:lnTo>
                  <a:pt x="998436" y="210796"/>
                </a:lnTo>
                <a:lnTo>
                  <a:pt x="967355" y="215497"/>
                </a:lnTo>
                <a:close/>
              </a:path>
              <a:path w="1158875" h="341629">
                <a:moveTo>
                  <a:pt x="1027661" y="191216"/>
                </a:moveTo>
                <a:lnTo>
                  <a:pt x="967355" y="191216"/>
                </a:lnTo>
                <a:lnTo>
                  <a:pt x="986609" y="188228"/>
                </a:lnTo>
                <a:lnTo>
                  <a:pt x="1001595" y="179834"/>
                </a:lnTo>
                <a:lnTo>
                  <a:pt x="1011317" y="166887"/>
                </a:lnTo>
                <a:lnTo>
                  <a:pt x="1014779" y="150241"/>
                </a:lnTo>
                <a:lnTo>
                  <a:pt x="1011317" y="133873"/>
                </a:lnTo>
                <a:lnTo>
                  <a:pt x="1001595" y="121169"/>
                </a:lnTo>
                <a:lnTo>
                  <a:pt x="986609" y="112947"/>
                </a:lnTo>
                <a:lnTo>
                  <a:pt x="967355" y="110025"/>
                </a:lnTo>
                <a:lnTo>
                  <a:pt x="1027904" y="110025"/>
                </a:lnTo>
                <a:lnTo>
                  <a:pt x="1038687" y="123837"/>
                </a:lnTo>
                <a:lnTo>
                  <a:pt x="1044372" y="150241"/>
                </a:lnTo>
                <a:lnTo>
                  <a:pt x="1038687" y="176923"/>
                </a:lnTo>
                <a:lnTo>
                  <a:pt x="1027661" y="191216"/>
                </a:lnTo>
                <a:close/>
              </a:path>
              <a:path w="1158875" h="341629">
                <a:moveTo>
                  <a:pt x="1158571" y="332731"/>
                </a:moveTo>
                <a:lnTo>
                  <a:pt x="931691" y="332731"/>
                </a:lnTo>
                <a:lnTo>
                  <a:pt x="931691" y="237502"/>
                </a:lnTo>
                <a:lnTo>
                  <a:pt x="962802" y="237502"/>
                </a:lnTo>
                <a:lnTo>
                  <a:pt x="962802" y="307311"/>
                </a:lnTo>
                <a:lnTo>
                  <a:pt x="1158571" y="307311"/>
                </a:lnTo>
                <a:lnTo>
                  <a:pt x="1158571" y="332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15531" y="6034150"/>
            <a:ext cx="1054735" cy="183515"/>
          </a:xfrm>
          <a:custGeom>
            <a:avLst/>
            <a:gdLst/>
            <a:ahLst/>
            <a:cxnLst/>
            <a:rect l="l" t="t" r="r" b="b"/>
            <a:pathLst>
              <a:path w="1054734" h="183514">
                <a:moveTo>
                  <a:pt x="60895" y="92876"/>
                </a:moveTo>
                <a:lnTo>
                  <a:pt x="0" y="92876"/>
                </a:lnTo>
                <a:lnTo>
                  <a:pt x="0" y="80388"/>
                </a:lnTo>
                <a:lnTo>
                  <a:pt x="60895" y="80388"/>
                </a:lnTo>
                <a:lnTo>
                  <a:pt x="60895" y="92876"/>
                </a:lnTo>
                <a:close/>
              </a:path>
              <a:path w="1054734" h="183514">
                <a:moveTo>
                  <a:pt x="233300" y="91510"/>
                </a:moveTo>
                <a:lnTo>
                  <a:pt x="164208" y="91510"/>
                </a:lnTo>
                <a:lnTo>
                  <a:pt x="164208" y="9755"/>
                </a:lnTo>
                <a:lnTo>
                  <a:pt x="177675" y="9755"/>
                </a:lnTo>
                <a:lnTo>
                  <a:pt x="177675" y="38243"/>
                </a:lnTo>
                <a:lnTo>
                  <a:pt x="233300" y="38243"/>
                </a:lnTo>
                <a:lnTo>
                  <a:pt x="233300" y="50340"/>
                </a:lnTo>
                <a:lnTo>
                  <a:pt x="177675" y="50340"/>
                </a:lnTo>
                <a:lnTo>
                  <a:pt x="177675" y="79218"/>
                </a:lnTo>
                <a:lnTo>
                  <a:pt x="233300" y="79218"/>
                </a:lnTo>
                <a:lnTo>
                  <a:pt x="233300" y="91510"/>
                </a:lnTo>
                <a:close/>
              </a:path>
              <a:path w="1054734" h="183514">
                <a:moveTo>
                  <a:pt x="233300" y="38243"/>
                </a:moveTo>
                <a:lnTo>
                  <a:pt x="219833" y="38243"/>
                </a:lnTo>
                <a:lnTo>
                  <a:pt x="219833" y="9755"/>
                </a:lnTo>
                <a:lnTo>
                  <a:pt x="233300" y="9755"/>
                </a:lnTo>
                <a:lnTo>
                  <a:pt x="233300" y="38243"/>
                </a:lnTo>
                <a:close/>
              </a:path>
              <a:path w="1054734" h="183514">
                <a:moveTo>
                  <a:pt x="233300" y="79218"/>
                </a:moveTo>
                <a:lnTo>
                  <a:pt x="219833" y="79218"/>
                </a:lnTo>
                <a:lnTo>
                  <a:pt x="219833" y="50340"/>
                </a:lnTo>
                <a:lnTo>
                  <a:pt x="233300" y="50340"/>
                </a:lnTo>
                <a:lnTo>
                  <a:pt x="233300" y="79218"/>
                </a:lnTo>
                <a:close/>
              </a:path>
              <a:path w="1054734" h="183514">
                <a:moveTo>
                  <a:pt x="308443" y="43901"/>
                </a:moveTo>
                <a:lnTo>
                  <a:pt x="294976" y="43901"/>
                </a:lnTo>
                <a:lnTo>
                  <a:pt x="294976" y="0"/>
                </a:lnTo>
                <a:lnTo>
                  <a:pt x="308443" y="0"/>
                </a:lnTo>
                <a:lnTo>
                  <a:pt x="308443" y="43901"/>
                </a:lnTo>
                <a:close/>
              </a:path>
              <a:path w="1054734" h="183514">
                <a:moveTo>
                  <a:pt x="268822" y="103802"/>
                </a:moveTo>
                <a:lnTo>
                  <a:pt x="255355" y="103802"/>
                </a:lnTo>
                <a:lnTo>
                  <a:pt x="255355" y="2341"/>
                </a:lnTo>
                <a:lnTo>
                  <a:pt x="268822" y="2341"/>
                </a:lnTo>
                <a:lnTo>
                  <a:pt x="268822" y="43901"/>
                </a:lnTo>
                <a:lnTo>
                  <a:pt x="308443" y="43901"/>
                </a:lnTo>
                <a:lnTo>
                  <a:pt x="308443" y="56194"/>
                </a:lnTo>
                <a:lnTo>
                  <a:pt x="268822" y="56194"/>
                </a:lnTo>
                <a:lnTo>
                  <a:pt x="268822" y="103802"/>
                </a:lnTo>
                <a:close/>
              </a:path>
              <a:path w="1054734" h="183514">
                <a:moveTo>
                  <a:pt x="308443" y="104193"/>
                </a:moveTo>
                <a:lnTo>
                  <a:pt x="294976" y="104193"/>
                </a:lnTo>
                <a:lnTo>
                  <a:pt x="294976" y="56194"/>
                </a:lnTo>
                <a:lnTo>
                  <a:pt x="308443" y="56194"/>
                </a:lnTo>
                <a:lnTo>
                  <a:pt x="308443" y="104193"/>
                </a:lnTo>
                <a:close/>
              </a:path>
              <a:path w="1054734" h="183514">
                <a:moveTo>
                  <a:pt x="308443" y="179704"/>
                </a:moveTo>
                <a:lnTo>
                  <a:pt x="294781" y="179704"/>
                </a:lnTo>
                <a:lnTo>
                  <a:pt x="294781" y="127022"/>
                </a:lnTo>
                <a:lnTo>
                  <a:pt x="192509" y="127022"/>
                </a:lnTo>
                <a:lnTo>
                  <a:pt x="192509" y="114924"/>
                </a:lnTo>
                <a:lnTo>
                  <a:pt x="308443" y="114924"/>
                </a:lnTo>
                <a:lnTo>
                  <a:pt x="308443" y="179704"/>
                </a:lnTo>
                <a:close/>
              </a:path>
              <a:path w="1054734" h="183514">
                <a:moveTo>
                  <a:pt x="479700" y="126631"/>
                </a:moveTo>
                <a:lnTo>
                  <a:pt x="466233" y="126631"/>
                </a:lnTo>
                <a:lnTo>
                  <a:pt x="466233" y="0"/>
                </a:lnTo>
                <a:lnTo>
                  <a:pt x="479700" y="0"/>
                </a:lnTo>
                <a:lnTo>
                  <a:pt x="479700" y="126631"/>
                </a:lnTo>
                <a:close/>
              </a:path>
              <a:path w="1054734" h="183514">
                <a:moveTo>
                  <a:pt x="445544" y="45462"/>
                </a:moveTo>
                <a:lnTo>
                  <a:pt x="432077" y="45462"/>
                </a:lnTo>
                <a:lnTo>
                  <a:pt x="432077" y="2341"/>
                </a:lnTo>
                <a:lnTo>
                  <a:pt x="445544" y="2341"/>
                </a:lnTo>
                <a:lnTo>
                  <a:pt x="445544" y="45462"/>
                </a:lnTo>
                <a:close/>
              </a:path>
              <a:path w="1054734" h="183514">
                <a:moveTo>
                  <a:pt x="379184" y="95022"/>
                </a:moveTo>
                <a:lnTo>
                  <a:pt x="360252" y="95022"/>
                </a:lnTo>
                <a:lnTo>
                  <a:pt x="345614" y="88388"/>
                </a:lnTo>
                <a:lnTo>
                  <a:pt x="335660" y="77852"/>
                </a:lnTo>
                <a:lnTo>
                  <a:pt x="330390" y="64389"/>
                </a:lnTo>
                <a:lnTo>
                  <a:pt x="330390" y="39609"/>
                </a:lnTo>
                <a:lnTo>
                  <a:pt x="335660" y="26145"/>
                </a:lnTo>
                <a:lnTo>
                  <a:pt x="345614" y="15609"/>
                </a:lnTo>
                <a:lnTo>
                  <a:pt x="360252" y="8975"/>
                </a:lnTo>
                <a:lnTo>
                  <a:pt x="379184" y="8975"/>
                </a:lnTo>
                <a:lnTo>
                  <a:pt x="393627" y="15219"/>
                </a:lnTo>
                <a:lnTo>
                  <a:pt x="399637" y="21463"/>
                </a:lnTo>
                <a:lnTo>
                  <a:pt x="363765" y="21463"/>
                </a:lnTo>
                <a:lnTo>
                  <a:pt x="354201" y="25755"/>
                </a:lnTo>
                <a:lnTo>
                  <a:pt x="347370" y="32975"/>
                </a:lnTo>
                <a:lnTo>
                  <a:pt x="343857" y="42535"/>
                </a:lnTo>
                <a:lnTo>
                  <a:pt x="343857" y="61462"/>
                </a:lnTo>
                <a:lnTo>
                  <a:pt x="347370" y="71023"/>
                </a:lnTo>
                <a:lnTo>
                  <a:pt x="354201" y="78242"/>
                </a:lnTo>
                <a:lnTo>
                  <a:pt x="363765" y="82535"/>
                </a:lnTo>
                <a:lnTo>
                  <a:pt x="399648" y="82535"/>
                </a:lnTo>
                <a:lnTo>
                  <a:pt x="393822" y="88583"/>
                </a:lnTo>
                <a:lnTo>
                  <a:pt x="379184" y="95022"/>
                </a:lnTo>
                <a:close/>
              </a:path>
              <a:path w="1054734" h="183514">
                <a:moveTo>
                  <a:pt x="399648" y="82535"/>
                </a:moveTo>
                <a:lnTo>
                  <a:pt x="375866" y="82535"/>
                </a:lnTo>
                <a:lnTo>
                  <a:pt x="385429" y="78242"/>
                </a:lnTo>
                <a:lnTo>
                  <a:pt x="392261" y="71023"/>
                </a:lnTo>
                <a:lnTo>
                  <a:pt x="395774" y="61462"/>
                </a:lnTo>
                <a:lnTo>
                  <a:pt x="395774" y="42535"/>
                </a:lnTo>
                <a:lnTo>
                  <a:pt x="392261" y="32975"/>
                </a:lnTo>
                <a:lnTo>
                  <a:pt x="385429" y="25755"/>
                </a:lnTo>
                <a:lnTo>
                  <a:pt x="375866" y="21463"/>
                </a:lnTo>
                <a:lnTo>
                  <a:pt x="399637" y="21463"/>
                </a:lnTo>
                <a:lnTo>
                  <a:pt x="403581" y="25560"/>
                </a:lnTo>
                <a:lnTo>
                  <a:pt x="409046" y="38633"/>
                </a:lnTo>
                <a:lnTo>
                  <a:pt x="409241" y="45462"/>
                </a:lnTo>
                <a:lnTo>
                  <a:pt x="445544" y="45462"/>
                </a:lnTo>
                <a:lnTo>
                  <a:pt x="445544" y="57755"/>
                </a:lnTo>
                <a:lnTo>
                  <a:pt x="409241" y="57755"/>
                </a:lnTo>
                <a:lnTo>
                  <a:pt x="409241" y="64779"/>
                </a:lnTo>
                <a:lnTo>
                  <a:pt x="403971" y="78047"/>
                </a:lnTo>
                <a:lnTo>
                  <a:pt x="399648" y="82535"/>
                </a:lnTo>
                <a:close/>
              </a:path>
              <a:path w="1054734" h="183514">
                <a:moveTo>
                  <a:pt x="445544" y="122339"/>
                </a:moveTo>
                <a:lnTo>
                  <a:pt x="432077" y="122339"/>
                </a:lnTo>
                <a:lnTo>
                  <a:pt x="432077" y="57755"/>
                </a:lnTo>
                <a:lnTo>
                  <a:pt x="445544" y="57755"/>
                </a:lnTo>
                <a:lnTo>
                  <a:pt x="445544" y="122339"/>
                </a:lnTo>
                <a:close/>
              </a:path>
              <a:path w="1054734" h="183514">
                <a:moveTo>
                  <a:pt x="483603" y="176191"/>
                </a:moveTo>
                <a:lnTo>
                  <a:pt x="366302" y="176191"/>
                </a:lnTo>
                <a:lnTo>
                  <a:pt x="366302" y="116680"/>
                </a:lnTo>
                <a:lnTo>
                  <a:pt x="380160" y="116680"/>
                </a:lnTo>
                <a:lnTo>
                  <a:pt x="380160" y="164094"/>
                </a:lnTo>
                <a:lnTo>
                  <a:pt x="483603" y="164094"/>
                </a:lnTo>
                <a:lnTo>
                  <a:pt x="483603" y="176191"/>
                </a:lnTo>
                <a:close/>
              </a:path>
              <a:path w="1054734" h="183514">
                <a:moveTo>
                  <a:pt x="642368" y="97754"/>
                </a:moveTo>
                <a:lnTo>
                  <a:pt x="523701" y="97754"/>
                </a:lnTo>
                <a:lnTo>
                  <a:pt x="523701" y="16194"/>
                </a:lnTo>
                <a:lnTo>
                  <a:pt x="640417" y="16194"/>
                </a:lnTo>
                <a:lnTo>
                  <a:pt x="640417" y="28097"/>
                </a:lnTo>
                <a:lnTo>
                  <a:pt x="537559" y="28097"/>
                </a:lnTo>
                <a:lnTo>
                  <a:pt x="537559" y="85852"/>
                </a:lnTo>
                <a:lnTo>
                  <a:pt x="642368" y="85852"/>
                </a:lnTo>
                <a:lnTo>
                  <a:pt x="642368" y="97754"/>
                </a:lnTo>
                <a:close/>
              </a:path>
              <a:path w="1054734" h="183514">
                <a:moveTo>
                  <a:pt x="664423" y="153167"/>
                </a:moveTo>
                <a:lnTo>
                  <a:pt x="500475" y="153167"/>
                </a:lnTo>
                <a:lnTo>
                  <a:pt x="500475" y="141265"/>
                </a:lnTo>
                <a:lnTo>
                  <a:pt x="664423" y="141265"/>
                </a:lnTo>
                <a:lnTo>
                  <a:pt x="664423" y="153167"/>
                </a:lnTo>
                <a:close/>
              </a:path>
              <a:path w="1054734" h="183514">
                <a:moveTo>
                  <a:pt x="855089" y="177947"/>
                </a:moveTo>
                <a:lnTo>
                  <a:pt x="747937" y="177947"/>
                </a:lnTo>
                <a:lnTo>
                  <a:pt x="747937" y="110046"/>
                </a:lnTo>
                <a:lnTo>
                  <a:pt x="855089" y="110046"/>
                </a:lnTo>
                <a:lnTo>
                  <a:pt x="855089" y="122339"/>
                </a:lnTo>
                <a:lnTo>
                  <a:pt x="761209" y="122339"/>
                </a:lnTo>
                <a:lnTo>
                  <a:pt x="761209" y="165655"/>
                </a:lnTo>
                <a:lnTo>
                  <a:pt x="855089" y="165655"/>
                </a:lnTo>
                <a:lnTo>
                  <a:pt x="855089" y="177947"/>
                </a:lnTo>
                <a:close/>
              </a:path>
              <a:path w="1054734" h="183514">
                <a:moveTo>
                  <a:pt x="855089" y="165655"/>
                </a:moveTo>
                <a:lnTo>
                  <a:pt x="841817" y="165655"/>
                </a:lnTo>
                <a:lnTo>
                  <a:pt x="841817" y="122339"/>
                </a:lnTo>
                <a:lnTo>
                  <a:pt x="855089" y="122339"/>
                </a:lnTo>
                <a:lnTo>
                  <a:pt x="855089" y="165655"/>
                </a:lnTo>
                <a:close/>
              </a:path>
              <a:path w="1054734" h="183514">
                <a:moveTo>
                  <a:pt x="737983" y="86437"/>
                </a:moveTo>
                <a:lnTo>
                  <a:pt x="724321" y="86437"/>
                </a:lnTo>
                <a:lnTo>
                  <a:pt x="724321" y="10731"/>
                </a:lnTo>
                <a:lnTo>
                  <a:pt x="806100" y="10731"/>
                </a:lnTo>
                <a:lnTo>
                  <a:pt x="806100" y="22828"/>
                </a:lnTo>
                <a:lnTo>
                  <a:pt x="737983" y="22828"/>
                </a:lnTo>
                <a:lnTo>
                  <a:pt x="737983" y="74144"/>
                </a:lnTo>
                <a:lnTo>
                  <a:pt x="822608" y="74144"/>
                </a:lnTo>
                <a:lnTo>
                  <a:pt x="823666" y="82339"/>
                </a:lnTo>
                <a:lnTo>
                  <a:pt x="816444" y="83315"/>
                </a:lnTo>
                <a:lnTo>
                  <a:pt x="803562" y="84486"/>
                </a:lnTo>
                <a:lnTo>
                  <a:pt x="790681" y="85461"/>
                </a:lnTo>
                <a:lnTo>
                  <a:pt x="776433" y="86047"/>
                </a:lnTo>
                <a:lnTo>
                  <a:pt x="737983" y="86437"/>
                </a:lnTo>
                <a:close/>
              </a:path>
              <a:path w="1054734" h="183514">
                <a:moveTo>
                  <a:pt x="822608" y="74144"/>
                </a:moveTo>
                <a:lnTo>
                  <a:pt x="737983" y="74144"/>
                </a:lnTo>
                <a:lnTo>
                  <a:pt x="774871" y="73949"/>
                </a:lnTo>
                <a:lnTo>
                  <a:pt x="793804" y="72974"/>
                </a:lnTo>
                <a:lnTo>
                  <a:pt x="811565" y="71413"/>
                </a:lnTo>
                <a:lnTo>
                  <a:pt x="822104" y="70242"/>
                </a:lnTo>
                <a:lnTo>
                  <a:pt x="822608" y="74144"/>
                </a:lnTo>
                <a:close/>
              </a:path>
              <a:path w="1054734" h="183514">
                <a:moveTo>
                  <a:pt x="855089" y="99510"/>
                </a:moveTo>
                <a:lnTo>
                  <a:pt x="841427" y="99510"/>
                </a:lnTo>
                <a:lnTo>
                  <a:pt x="841427" y="0"/>
                </a:lnTo>
                <a:lnTo>
                  <a:pt x="855089" y="0"/>
                </a:lnTo>
                <a:lnTo>
                  <a:pt x="855089" y="41950"/>
                </a:lnTo>
                <a:lnTo>
                  <a:pt x="882414" y="41950"/>
                </a:lnTo>
                <a:lnTo>
                  <a:pt x="882414" y="54047"/>
                </a:lnTo>
                <a:lnTo>
                  <a:pt x="855089" y="54047"/>
                </a:lnTo>
                <a:lnTo>
                  <a:pt x="855089" y="99510"/>
                </a:lnTo>
                <a:close/>
              </a:path>
              <a:path w="1054734" h="183514">
                <a:moveTo>
                  <a:pt x="985749" y="183021"/>
                </a:moveTo>
                <a:lnTo>
                  <a:pt x="963889" y="183021"/>
                </a:lnTo>
                <a:lnTo>
                  <a:pt x="944566" y="178338"/>
                </a:lnTo>
                <a:lnTo>
                  <a:pt x="930123" y="169753"/>
                </a:lnTo>
                <a:lnTo>
                  <a:pt x="921731" y="157265"/>
                </a:lnTo>
                <a:lnTo>
                  <a:pt x="921731" y="134436"/>
                </a:lnTo>
                <a:lnTo>
                  <a:pt x="930123" y="121949"/>
                </a:lnTo>
                <a:lnTo>
                  <a:pt x="944566" y="113363"/>
                </a:lnTo>
                <a:lnTo>
                  <a:pt x="963889" y="108876"/>
                </a:lnTo>
                <a:lnTo>
                  <a:pt x="985749" y="108876"/>
                </a:lnTo>
                <a:lnTo>
                  <a:pt x="1005071" y="113558"/>
                </a:lnTo>
                <a:lnTo>
                  <a:pt x="1016888" y="120583"/>
                </a:lnTo>
                <a:lnTo>
                  <a:pt x="967012" y="120583"/>
                </a:lnTo>
                <a:lnTo>
                  <a:pt x="952569" y="123705"/>
                </a:lnTo>
                <a:lnTo>
                  <a:pt x="941639" y="129363"/>
                </a:lnTo>
                <a:lnTo>
                  <a:pt x="935003" y="137558"/>
                </a:lnTo>
                <a:lnTo>
                  <a:pt x="935003" y="154338"/>
                </a:lnTo>
                <a:lnTo>
                  <a:pt x="941639" y="162533"/>
                </a:lnTo>
                <a:lnTo>
                  <a:pt x="952569" y="168192"/>
                </a:lnTo>
                <a:lnTo>
                  <a:pt x="967012" y="171313"/>
                </a:lnTo>
                <a:lnTo>
                  <a:pt x="1016888" y="171313"/>
                </a:lnTo>
                <a:lnTo>
                  <a:pt x="1005071" y="178338"/>
                </a:lnTo>
                <a:lnTo>
                  <a:pt x="985749" y="183021"/>
                </a:lnTo>
                <a:close/>
              </a:path>
              <a:path w="1054734" h="183514">
                <a:moveTo>
                  <a:pt x="1016888" y="171313"/>
                </a:moveTo>
                <a:lnTo>
                  <a:pt x="982626" y="171313"/>
                </a:lnTo>
                <a:lnTo>
                  <a:pt x="997069" y="168192"/>
                </a:lnTo>
                <a:lnTo>
                  <a:pt x="1007999" y="162533"/>
                </a:lnTo>
                <a:lnTo>
                  <a:pt x="1014635" y="154338"/>
                </a:lnTo>
                <a:lnTo>
                  <a:pt x="1014635" y="137558"/>
                </a:lnTo>
                <a:lnTo>
                  <a:pt x="1007999" y="129363"/>
                </a:lnTo>
                <a:lnTo>
                  <a:pt x="997069" y="123705"/>
                </a:lnTo>
                <a:lnTo>
                  <a:pt x="982626" y="120583"/>
                </a:lnTo>
                <a:lnTo>
                  <a:pt x="1016888" y="120583"/>
                </a:lnTo>
                <a:lnTo>
                  <a:pt x="1019514" y="122144"/>
                </a:lnTo>
                <a:lnTo>
                  <a:pt x="1027907" y="134631"/>
                </a:lnTo>
                <a:lnTo>
                  <a:pt x="1027907" y="157265"/>
                </a:lnTo>
                <a:lnTo>
                  <a:pt x="1019514" y="169753"/>
                </a:lnTo>
                <a:lnTo>
                  <a:pt x="1016888" y="171313"/>
                </a:lnTo>
                <a:close/>
              </a:path>
              <a:path w="1054734" h="183514">
                <a:moveTo>
                  <a:pt x="909825" y="90534"/>
                </a:moveTo>
                <a:lnTo>
                  <a:pt x="896163" y="90534"/>
                </a:lnTo>
                <a:lnTo>
                  <a:pt x="896163" y="11316"/>
                </a:lnTo>
                <a:lnTo>
                  <a:pt x="977942" y="11316"/>
                </a:lnTo>
                <a:lnTo>
                  <a:pt x="977942" y="23414"/>
                </a:lnTo>
                <a:lnTo>
                  <a:pt x="910020" y="23414"/>
                </a:lnTo>
                <a:lnTo>
                  <a:pt x="910020" y="78242"/>
                </a:lnTo>
                <a:lnTo>
                  <a:pt x="994450" y="78242"/>
                </a:lnTo>
                <a:lnTo>
                  <a:pt x="995507" y="86437"/>
                </a:lnTo>
                <a:lnTo>
                  <a:pt x="975404" y="88583"/>
                </a:lnTo>
                <a:lnTo>
                  <a:pt x="962523" y="89559"/>
                </a:lnTo>
                <a:lnTo>
                  <a:pt x="948275" y="90144"/>
                </a:lnTo>
                <a:lnTo>
                  <a:pt x="909825" y="90534"/>
                </a:lnTo>
                <a:close/>
              </a:path>
              <a:path w="1054734" h="183514">
                <a:moveTo>
                  <a:pt x="994450" y="78242"/>
                </a:moveTo>
                <a:lnTo>
                  <a:pt x="910020" y="78242"/>
                </a:lnTo>
                <a:lnTo>
                  <a:pt x="946713" y="78047"/>
                </a:lnTo>
                <a:lnTo>
                  <a:pt x="965645" y="77071"/>
                </a:lnTo>
                <a:lnTo>
                  <a:pt x="983407" y="75510"/>
                </a:lnTo>
                <a:lnTo>
                  <a:pt x="993946" y="74340"/>
                </a:lnTo>
                <a:lnTo>
                  <a:pt x="994450" y="78242"/>
                </a:lnTo>
                <a:close/>
              </a:path>
              <a:path w="1054734" h="183514">
                <a:moveTo>
                  <a:pt x="1026931" y="104973"/>
                </a:moveTo>
                <a:lnTo>
                  <a:pt x="1013269" y="104973"/>
                </a:lnTo>
                <a:lnTo>
                  <a:pt x="1013269" y="0"/>
                </a:lnTo>
                <a:lnTo>
                  <a:pt x="1026931" y="0"/>
                </a:lnTo>
                <a:lnTo>
                  <a:pt x="1026931" y="43121"/>
                </a:lnTo>
                <a:lnTo>
                  <a:pt x="1054256" y="43121"/>
                </a:lnTo>
                <a:lnTo>
                  <a:pt x="1054256" y="55218"/>
                </a:lnTo>
                <a:lnTo>
                  <a:pt x="1026931" y="55218"/>
                </a:lnTo>
                <a:lnTo>
                  <a:pt x="1026931" y="10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15531" y="6345364"/>
            <a:ext cx="1383030" cy="180340"/>
          </a:xfrm>
          <a:custGeom>
            <a:avLst/>
            <a:gdLst/>
            <a:ahLst/>
            <a:cxnLst/>
            <a:rect l="l" t="t" r="r" b="b"/>
            <a:pathLst>
              <a:path w="1383029" h="180340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1383029" h="180340">
                <a:moveTo>
                  <a:pt x="248524" y="132875"/>
                </a:moveTo>
                <a:lnTo>
                  <a:pt x="166355" y="132875"/>
                </a:lnTo>
                <a:lnTo>
                  <a:pt x="166355" y="18341"/>
                </a:lnTo>
                <a:lnTo>
                  <a:pt x="248524" y="18341"/>
                </a:lnTo>
                <a:lnTo>
                  <a:pt x="248524" y="30828"/>
                </a:lnTo>
                <a:lnTo>
                  <a:pt x="180017" y="30828"/>
                </a:lnTo>
                <a:lnTo>
                  <a:pt x="180017" y="120388"/>
                </a:lnTo>
                <a:lnTo>
                  <a:pt x="248524" y="120388"/>
                </a:lnTo>
                <a:lnTo>
                  <a:pt x="248524" y="132875"/>
                </a:lnTo>
                <a:close/>
              </a:path>
              <a:path w="1383029" h="180340">
                <a:moveTo>
                  <a:pt x="248524" y="120388"/>
                </a:moveTo>
                <a:lnTo>
                  <a:pt x="234862" y="120388"/>
                </a:lnTo>
                <a:lnTo>
                  <a:pt x="234862" y="30828"/>
                </a:lnTo>
                <a:lnTo>
                  <a:pt x="248524" y="30828"/>
                </a:lnTo>
                <a:lnTo>
                  <a:pt x="248524" y="120388"/>
                </a:lnTo>
                <a:close/>
              </a:path>
              <a:path w="1383029" h="180340">
                <a:moveTo>
                  <a:pt x="295757" y="180289"/>
                </a:moveTo>
                <a:lnTo>
                  <a:pt x="281899" y="180289"/>
                </a:lnTo>
                <a:lnTo>
                  <a:pt x="281899" y="1951"/>
                </a:lnTo>
                <a:lnTo>
                  <a:pt x="295757" y="1951"/>
                </a:lnTo>
                <a:lnTo>
                  <a:pt x="295757" y="68096"/>
                </a:lnTo>
                <a:lnTo>
                  <a:pt x="325424" y="68096"/>
                </a:lnTo>
                <a:lnTo>
                  <a:pt x="325424" y="80388"/>
                </a:lnTo>
                <a:lnTo>
                  <a:pt x="295757" y="80388"/>
                </a:lnTo>
                <a:lnTo>
                  <a:pt x="295757" y="180289"/>
                </a:lnTo>
                <a:close/>
              </a:path>
              <a:path w="1383029" h="180340">
                <a:moveTo>
                  <a:pt x="475991" y="180289"/>
                </a:moveTo>
                <a:lnTo>
                  <a:pt x="462134" y="180289"/>
                </a:lnTo>
                <a:lnTo>
                  <a:pt x="462134" y="1951"/>
                </a:lnTo>
                <a:lnTo>
                  <a:pt x="475991" y="1951"/>
                </a:lnTo>
                <a:lnTo>
                  <a:pt x="475991" y="180289"/>
                </a:lnTo>
                <a:close/>
              </a:path>
              <a:path w="1383029" h="180340">
                <a:moveTo>
                  <a:pt x="382697" y="136582"/>
                </a:moveTo>
                <a:lnTo>
                  <a:pt x="343486" y="114644"/>
                </a:lnTo>
                <a:lnTo>
                  <a:pt x="338695" y="57559"/>
                </a:lnTo>
                <a:lnTo>
                  <a:pt x="338769" y="51720"/>
                </a:lnTo>
                <a:lnTo>
                  <a:pt x="362972" y="16133"/>
                </a:lnTo>
                <a:lnTo>
                  <a:pt x="382697" y="14438"/>
                </a:lnTo>
                <a:lnTo>
                  <a:pt x="394952" y="14652"/>
                </a:lnTo>
                <a:lnTo>
                  <a:pt x="402422" y="16146"/>
                </a:lnTo>
                <a:lnTo>
                  <a:pt x="408154" y="20200"/>
                </a:lnTo>
                <a:lnTo>
                  <a:pt x="414498" y="27316"/>
                </a:lnTo>
                <a:lnTo>
                  <a:pt x="375866" y="27316"/>
                </a:lnTo>
                <a:lnTo>
                  <a:pt x="364546" y="31999"/>
                </a:lnTo>
                <a:lnTo>
                  <a:pt x="356543" y="41950"/>
                </a:lnTo>
                <a:lnTo>
                  <a:pt x="352054" y="57559"/>
                </a:lnTo>
                <a:lnTo>
                  <a:pt x="352054" y="93461"/>
                </a:lnTo>
                <a:lnTo>
                  <a:pt x="356543" y="109266"/>
                </a:lnTo>
                <a:lnTo>
                  <a:pt x="364546" y="119217"/>
                </a:lnTo>
                <a:lnTo>
                  <a:pt x="375866" y="123900"/>
                </a:lnTo>
                <a:lnTo>
                  <a:pt x="414324" y="123900"/>
                </a:lnTo>
                <a:lnTo>
                  <a:pt x="408154" y="130820"/>
                </a:lnTo>
                <a:lnTo>
                  <a:pt x="402422" y="134875"/>
                </a:lnTo>
                <a:lnTo>
                  <a:pt x="394952" y="136369"/>
                </a:lnTo>
                <a:lnTo>
                  <a:pt x="382697" y="136582"/>
                </a:lnTo>
                <a:close/>
              </a:path>
              <a:path w="1383029" h="180340">
                <a:moveTo>
                  <a:pt x="414324" y="123900"/>
                </a:moveTo>
                <a:lnTo>
                  <a:pt x="389528" y="123900"/>
                </a:lnTo>
                <a:lnTo>
                  <a:pt x="400848" y="119217"/>
                </a:lnTo>
                <a:lnTo>
                  <a:pt x="408851" y="109266"/>
                </a:lnTo>
                <a:lnTo>
                  <a:pt x="413340" y="93461"/>
                </a:lnTo>
                <a:lnTo>
                  <a:pt x="413340" y="57559"/>
                </a:lnTo>
                <a:lnTo>
                  <a:pt x="408851" y="41950"/>
                </a:lnTo>
                <a:lnTo>
                  <a:pt x="400848" y="31999"/>
                </a:lnTo>
                <a:lnTo>
                  <a:pt x="389528" y="27316"/>
                </a:lnTo>
                <a:lnTo>
                  <a:pt x="414498" y="27316"/>
                </a:lnTo>
                <a:lnTo>
                  <a:pt x="426696" y="57559"/>
                </a:lnTo>
                <a:lnTo>
                  <a:pt x="426625" y="99107"/>
                </a:lnTo>
                <a:lnTo>
                  <a:pt x="425355" y="107900"/>
                </a:lnTo>
                <a:lnTo>
                  <a:pt x="421908" y="114644"/>
                </a:lnTo>
                <a:lnTo>
                  <a:pt x="415194" y="122924"/>
                </a:lnTo>
                <a:lnTo>
                  <a:pt x="414324" y="123900"/>
                </a:lnTo>
                <a:close/>
              </a:path>
              <a:path w="1383029" h="180340">
                <a:moveTo>
                  <a:pt x="623046" y="171509"/>
                </a:moveTo>
                <a:lnTo>
                  <a:pt x="609384" y="171509"/>
                </a:lnTo>
                <a:lnTo>
                  <a:pt x="609384" y="79803"/>
                </a:lnTo>
                <a:lnTo>
                  <a:pt x="584596" y="79803"/>
                </a:lnTo>
                <a:lnTo>
                  <a:pt x="584596" y="67315"/>
                </a:lnTo>
                <a:lnTo>
                  <a:pt x="609384" y="67315"/>
                </a:lnTo>
                <a:lnTo>
                  <a:pt x="609384" y="5658"/>
                </a:lnTo>
                <a:lnTo>
                  <a:pt x="623046" y="5658"/>
                </a:lnTo>
                <a:lnTo>
                  <a:pt x="623046" y="171509"/>
                </a:lnTo>
                <a:close/>
              </a:path>
              <a:path w="1383029" h="180340">
                <a:moveTo>
                  <a:pt x="591427" y="31804"/>
                </a:moveTo>
                <a:lnTo>
                  <a:pt x="501646" y="31804"/>
                </a:lnTo>
                <a:lnTo>
                  <a:pt x="501646" y="19902"/>
                </a:lnTo>
                <a:lnTo>
                  <a:pt x="591427" y="19902"/>
                </a:lnTo>
                <a:lnTo>
                  <a:pt x="591427" y="31804"/>
                </a:lnTo>
                <a:close/>
              </a:path>
              <a:path w="1383029" h="180340">
                <a:moveTo>
                  <a:pt x="532679" y="119412"/>
                </a:moveTo>
                <a:lnTo>
                  <a:pt x="519407" y="119412"/>
                </a:lnTo>
                <a:lnTo>
                  <a:pt x="519407" y="31804"/>
                </a:lnTo>
                <a:lnTo>
                  <a:pt x="532679" y="31804"/>
                </a:lnTo>
                <a:lnTo>
                  <a:pt x="532679" y="119412"/>
                </a:lnTo>
                <a:close/>
              </a:path>
              <a:path w="1383029" h="180340">
                <a:moveTo>
                  <a:pt x="541462" y="131314"/>
                </a:moveTo>
                <a:lnTo>
                  <a:pt x="501451" y="131314"/>
                </a:lnTo>
                <a:lnTo>
                  <a:pt x="501451" y="119412"/>
                </a:lnTo>
                <a:lnTo>
                  <a:pt x="555125" y="119412"/>
                </a:lnTo>
                <a:lnTo>
                  <a:pt x="560004" y="119217"/>
                </a:lnTo>
                <a:lnTo>
                  <a:pt x="560004" y="31804"/>
                </a:lnTo>
                <a:lnTo>
                  <a:pt x="573276" y="31804"/>
                </a:lnTo>
                <a:lnTo>
                  <a:pt x="573276" y="118827"/>
                </a:lnTo>
                <a:lnTo>
                  <a:pt x="595159" y="118827"/>
                </a:lnTo>
                <a:lnTo>
                  <a:pt x="555381" y="131229"/>
                </a:lnTo>
                <a:lnTo>
                  <a:pt x="549698" y="131304"/>
                </a:lnTo>
                <a:lnTo>
                  <a:pt x="541462" y="131314"/>
                </a:lnTo>
                <a:close/>
              </a:path>
              <a:path w="1383029" h="180340">
                <a:moveTo>
                  <a:pt x="595159" y="118827"/>
                </a:moveTo>
                <a:lnTo>
                  <a:pt x="573276" y="118827"/>
                </a:lnTo>
                <a:lnTo>
                  <a:pt x="578936" y="118436"/>
                </a:lnTo>
                <a:lnTo>
                  <a:pt x="589866" y="117461"/>
                </a:lnTo>
                <a:lnTo>
                  <a:pt x="594940" y="116680"/>
                </a:lnTo>
                <a:lnTo>
                  <a:pt x="595159" y="118827"/>
                </a:lnTo>
                <a:close/>
              </a:path>
              <a:path w="1383029" h="180340">
                <a:moveTo>
                  <a:pt x="656226" y="180289"/>
                </a:moveTo>
                <a:lnTo>
                  <a:pt x="642564" y="180289"/>
                </a:lnTo>
                <a:lnTo>
                  <a:pt x="642564" y="1951"/>
                </a:lnTo>
                <a:lnTo>
                  <a:pt x="656226" y="1951"/>
                </a:lnTo>
                <a:lnTo>
                  <a:pt x="656226" y="180289"/>
                </a:lnTo>
                <a:close/>
              </a:path>
              <a:path w="1383029" h="180340">
                <a:moveTo>
                  <a:pt x="819285" y="180289"/>
                </a:moveTo>
                <a:lnTo>
                  <a:pt x="805427" y="180289"/>
                </a:lnTo>
                <a:lnTo>
                  <a:pt x="805427" y="1951"/>
                </a:lnTo>
                <a:lnTo>
                  <a:pt x="819285" y="1951"/>
                </a:lnTo>
                <a:lnTo>
                  <a:pt x="819285" y="180289"/>
                </a:lnTo>
                <a:close/>
              </a:path>
              <a:path w="1383029" h="180340">
                <a:moveTo>
                  <a:pt x="725991" y="136582"/>
                </a:moveTo>
                <a:lnTo>
                  <a:pt x="686780" y="114644"/>
                </a:lnTo>
                <a:lnTo>
                  <a:pt x="681989" y="57559"/>
                </a:lnTo>
                <a:lnTo>
                  <a:pt x="682062" y="51720"/>
                </a:lnTo>
                <a:lnTo>
                  <a:pt x="706266" y="16133"/>
                </a:lnTo>
                <a:lnTo>
                  <a:pt x="725991" y="14438"/>
                </a:lnTo>
                <a:lnTo>
                  <a:pt x="738246" y="14652"/>
                </a:lnTo>
                <a:lnTo>
                  <a:pt x="745716" y="16146"/>
                </a:lnTo>
                <a:lnTo>
                  <a:pt x="751447" y="20200"/>
                </a:lnTo>
                <a:lnTo>
                  <a:pt x="757792" y="27316"/>
                </a:lnTo>
                <a:lnTo>
                  <a:pt x="719159" y="27316"/>
                </a:lnTo>
                <a:lnTo>
                  <a:pt x="707839" y="31999"/>
                </a:lnTo>
                <a:lnTo>
                  <a:pt x="699837" y="41950"/>
                </a:lnTo>
                <a:lnTo>
                  <a:pt x="695348" y="57559"/>
                </a:lnTo>
                <a:lnTo>
                  <a:pt x="695348" y="93461"/>
                </a:lnTo>
                <a:lnTo>
                  <a:pt x="699837" y="109266"/>
                </a:lnTo>
                <a:lnTo>
                  <a:pt x="707839" y="119217"/>
                </a:lnTo>
                <a:lnTo>
                  <a:pt x="719159" y="123900"/>
                </a:lnTo>
                <a:lnTo>
                  <a:pt x="757618" y="123900"/>
                </a:lnTo>
                <a:lnTo>
                  <a:pt x="751447" y="130820"/>
                </a:lnTo>
                <a:lnTo>
                  <a:pt x="745716" y="134875"/>
                </a:lnTo>
                <a:lnTo>
                  <a:pt x="738246" y="136369"/>
                </a:lnTo>
                <a:lnTo>
                  <a:pt x="725991" y="136582"/>
                </a:lnTo>
                <a:close/>
              </a:path>
              <a:path w="1383029" h="180340">
                <a:moveTo>
                  <a:pt x="757618" y="123900"/>
                </a:moveTo>
                <a:lnTo>
                  <a:pt x="732822" y="123900"/>
                </a:lnTo>
                <a:lnTo>
                  <a:pt x="744142" y="119217"/>
                </a:lnTo>
                <a:lnTo>
                  <a:pt x="752144" y="109266"/>
                </a:lnTo>
                <a:lnTo>
                  <a:pt x="756633" y="93461"/>
                </a:lnTo>
                <a:lnTo>
                  <a:pt x="756633" y="57559"/>
                </a:lnTo>
                <a:lnTo>
                  <a:pt x="752144" y="41950"/>
                </a:lnTo>
                <a:lnTo>
                  <a:pt x="744142" y="31999"/>
                </a:lnTo>
                <a:lnTo>
                  <a:pt x="732822" y="27316"/>
                </a:lnTo>
                <a:lnTo>
                  <a:pt x="757792" y="27316"/>
                </a:lnTo>
                <a:lnTo>
                  <a:pt x="769990" y="57559"/>
                </a:lnTo>
                <a:lnTo>
                  <a:pt x="769919" y="99107"/>
                </a:lnTo>
                <a:lnTo>
                  <a:pt x="768649" y="107900"/>
                </a:lnTo>
                <a:lnTo>
                  <a:pt x="765201" y="114644"/>
                </a:lnTo>
                <a:lnTo>
                  <a:pt x="758487" y="122924"/>
                </a:lnTo>
                <a:lnTo>
                  <a:pt x="757618" y="123900"/>
                </a:lnTo>
                <a:close/>
              </a:path>
              <a:path w="1383029" h="180340">
                <a:moveTo>
                  <a:pt x="950335" y="30438"/>
                </a:moveTo>
                <a:lnTo>
                  <a:pt x="855089" y="30438"/>
                </a:lnTo>
                <a:lnTo>
                  <a:pt x="855089" y="18341"/>
                </a:lnTo>
                <a:lnTo>
                  <a:pt x="950335" y="18341"/>
                </a:lnTo>
                <a:lnTo>
                  <a:pt x="950335" y="30438"/>
                </a:lnTo>
                <a:close/>
              </a:path>
              <a:path w="1383029" h="180340">
                <a:moveTo>
                  <a:pt x="858797" y="136973"/>
                </a:moveTo>
                <a:lnTo>
                  <a:pt x="849624" y="127802"/>
                </a:lnTo>
                <a:lnTo>
                  <a:pt x="858992" y="119607"/>
                </a:lnTo>
                <a:lnTo>
                  <a:pt x="875192" y="103607"/>
                </a:lnTo>
                <a:lnTo>
                  <a:pt x="896076" y="65559"/>
                </a:lnTo>
                <a:lnTo>
                  <a:pt x="896076" y="30438"/>
                </a:lnTo>
                <a:lnTo>
                  <a:pt x="909933" y="30438"/>
                </a:lnTo>
                <a:lnTo>
                  <a:pt x="910714" y="72779"/>
                </a:lnTo>
                <a:lnTo>
                  <a:pt x="919073" y="89169"/>
                </a:lnTo>
                <a:lnTo>
                  <a:pt x="903102" y="89169"/>
                </a:lnTo>
                <a:lnTo>
                  <a:pt x="872264" y="124485"/>
                </a:lnTo>
                <a:lnTo>
                  <a:pt x="863091" y="133265"/>
                </a:lnTo>
                <a:lnTo>
                  <a:pt x="858797" y="136973"/>
                </a:lnTo>
                <a:close/>
              </a:path>
              <a:path w="1383029" h="180340">
                <a:moveTo>
                  <a:pt x="946041" y="134241"/>
                </a:moveTo>
                <a:lnTo>
                  <a:pt x="935892" y="124875"/>
                </a:lnTo>
                <a:lnTo>
                  <a:pt x="921254" y="110046"/>
                </a:lnTo>
                <a:lnTo>
                  <a:pt x="915398" y="103802"/>
                </a:lnTo>
                <a:lnTo>
                  <a:pt x="911105" y="99315"/>
                </a:lnTo>
                <a:lnTo>
                  <a:pt x="904078" y="91120"/>
                </a:lnTo>
                <a:lnTo>
                  <a:pt x="903297" y="89169"/>
                </a:lnTo>
                <a:lnTo>
                  <a:pt x="919073" y="89169"/>
                </a:lnTo>
                <a:lnTo>
                  <a:pt x="921449" y="91900"/>
                </a:lnTo>
                <a:lnTo>
                  <a:pt x="927109" y="98534"/>
                </a:lnTo>
                <a:lnTo>
                  <a:pt x="940678" y="111927"/>
                </a:lnTo>
                <a:lnTo>
                  <a:pt x="944394" y="115485"/>
                </a:lnTo>
                <a:lnTo>
                  <a:pt x="948568" y="119299"/>
                </a:lnTo>
                <a:lnTo>
                  <a:pt x="955019" y="125070"/>
                </a:lnTo>
                <a:lnTo>
                  <a:pt x="946041" y="134241"/>
                </a:lnTo>
                <a:close/>
              </a:path>
              <a:path w="1383029" h="180340">
                <a:moveTo>
                  <a:pt x="993079" y="180289"/>
                </a:moveTo>
                <a:lnTo>
                  <a:pt x="979221" y="180289"/>
                </a:lnTo>
                <a:lnTo>
                  <a:pt x="979221" y="1951"/>
                </a:lnTo>
                <a:lnTo>
                  <a:pt x="993079" y="1951"/>
                </a:lnTo>
                <a:lnTo>
                  <a:pt x="993079" y="180289"/>
                </a:lnTo>
                <a:close/>
              </a:path>
              <a:path w="1383029" h="180340">
                <a:moveTo>
                  <a:pt x="1190771" y="95412"/>
                </a:moveTo>
                <a:lnTo>
                  <a:pt x="1176523" y="95412"/>
                </a:lnTo>
                <a:lnTo>
                  <a:pt x="1178263" y="87384"/>
                </a:lnTo>
                <a:lnTo>
                  <a:pt x="1179280" y="81937"/>
                </a:lnTo>
                <a:lnTo>
                  <a:pt x="1182573" y="25560"/>
                </a:lnTo>
                <a:lnTo>
                  <a:pt x="1079715" y="25560"/>
                </a:lnTo>
                <a:lnTo>
                  <a:pt x="1079715" y="13658"/>
                </a:lnTo>
                <a:lnTo>
                  <a:pt x="1196626" y="13658"/>
                </a:lnTo>
                <a:lnTo>
                  <a:pt x="1196524" y="47092"/>
                </a:lnTo>
                <a:lnTo>
                  <a:pt x="1192350" y="87509"/>
                </a:lnTo>
                <a:lnTo>
                  <a:pt x="1190771" y="95412"/>
                </a:lnTo>
                <a:close/>
              </a:path>
              <a:path w="1383029" h="180340">
                <a:moveTo>
                  <a:pt x="1222194" y="107315"/>
                </a:moveTo>
                <a:lnTo>
                  <a:pt x="1058246" y="107315"/>
                </a:lnTo>
                <a:lnTo>
                  <a:pt x="1058246" y="95412"/>
                </a:lnTo>
                <a:lnTo>
                  <a:pt x="1222194" y="95412"/>
                </a:lnTo>
                <a:lnTo>
                  <a:pt x="1222194" y="107315"/>
                </a:lnTo>
                <a:close/>
              </a:path>
              <a:path w="1383029" h="180340">
                <a:moveTo>
                  <a:pt x="1147051" y="180289"/>
                </a:moveTo>
                <a:lnTo>
                  <a:pt x="1133194" y="180289"/>
                </a:lnTo>
                <a:lnTo>
                  <a:pt x="1133194" y="107315"/>
                </a:lnTo>
                <a:lnTo>
                  <a:pt x="1147051" y="107315"/>
                </a:lnTo>
                <a:lnTo>
                  <a:pt x="1147051" y="180289"/>
                </a:lnTo>
                <a:close/>
              </a:path>
              <a:path w="1383029" h="180340">
                <a:moveTo>
                  <a:pt x="1291959" y="114729"/>
                </a:moveTo>
                <a:lnTo>
                  <a:pt x="1272831" y="114729"/>
                </a:lnTo>
                <a:lnTo>
                  <a:pt x="1257803" y="109461"/>
                </a:lnTo>
                <a:lnTo>
                  <a:pt x="1247263" y="100681"/>
                </a:lnTo>
                <a:lnTo>
                  <a:pt x="1241603" y="89364"/>
                </a:lnTo>
                <a:lnTo>
                  <a:pt x="1241603" y="69852"/>
                </a:lnTo>
                <a:lnTo>
                  <a:pt x="1247263" y="58535"/>
                </a:lnTo>
                <a:lnTo>
                  <a:pt x="1257803" y="49755"/>
                </a:lnTo>
                <a:lnTo>
                  <a:pt x="1272831" y="44486"/>
                </a:lnTo>
                <a:lnTo>
                  <a:pt x="1291959" y="44486"/>
                </a:lnTo>
                <a:lnTo>
                  <a:pt x="1306987" y="49755"/>
                </a:lnTo>
                <a:lnTo>
                  <a:pt x="1314716" y="56194"/>
                </a:lnTo>
                <a:lnTo>
                  <a:pt x="1275954" y="56194"/>
                </a:lnTo>
                <a:lnTo>
                  <a:pt x="1265610" y="59901"/>
                </a:lnTo>
                <a:lnTo>
                  <a:pt x="1258388" y="65754"/>
                </a:lnTo>
                <a:lnTo>
                  <a:pt x="1254680" y="72974"/>
                </a:lnTo>
                <a:lnTo>
                  <a:pt x="1254680" y="86242"/>
                </a:lnTo>
                <a:lnTo>
                  <a:pt x="1258388" y="93461"/>
                </a:lnTo>
                <a:lnTo>
                  <a:pt x="1265610" y="99315"/>
                </a:lnTo>
                <a:lnTo>
                  <a:pt x="1275954" y="103022"/>
                </a:lnTo>
                <a:lnTo>
                  <a:pt x="1314716" y="103022"/>
                </a:lnTo>
                <a:lnTo>
                  <a:pt x="1306987" y="109461"/>
                </a:lnTo>
                <a:lnTo>
                  <a:pt x="1291959" y="114729"/>
                </a:lnTo>
                <a:close/>
              </a:path>
              <a:path w="1383029" h="180340">
                <a:moveTo>
                  <a:pt x="1314716" y="103022"/>
                </a:moveTo>
                <a:lnTo>
                  <a:pt x="1288836" y="103022"/>
                </a:lnTo>
                <a:lnTo>
                  <a:pt x="1299180" y="99315"/>
                </a:lnTo>
                <a:lnTo>
                  <a:pt x="1306402" y="93461"/>
                </a:lnTo>
                <a:lnTo>
                  <a:pt x="1310110" y="86242"/>
                </a:lnTo>
                <a:lnTo>
                  <a:pt x="1310110" y="72974"/>
                </a:lnTo>
                <a:lnTo>
                  <a:pt x="1306402" y="65754"/>
                </a:lnTo>
                <a:lnTo>
                  <a:pt x="1299180" y="59901"/>
                </a:lnTo>
                <a:lnTo>
                  <a:pt x="1288836" y="56194"/>
                </a:lnTo>
                <a:lnTo>
                  <a:pt x="1314716" y="56194"/>
                </a:lnTo>
                <a:lnTo>
                  <a:pt x="1317527" y="58535"/>
                </a:lnTo>
                <a:lnTo>
                  <a:pt x="1323187" y="69852"/>
                </a:lnTo>
                <a:lnTo>
                  <a:pt x="1323187" y="89364"/>
                </a:lnTo>
                <a:lnTo>
                  <a:pt x="1317527" y="100681"/>
                </a:lnTo>
                <a:lnTo>
                  <a:pt x="1314716" y="103022"/>
                </a:lnTo>
                <a:close/>
              </a:path>
              <a:path w="1383029" h="180340">
                <a:moveTo>
                  <a:pt x="1289031" y="23023"/>
                </a:moveTo>
                <a:lnTo>
                  <a:pt x="1275369" y="23023"/>
                </a:lnTo>
                <a:lnTo>
                  <a:pt x="1275369" y="0"/>
                </a:lnTo>
                <a:lnTo>
                  <a:pt x="1289031" y="0"/>
                </a:lnTo>
                <a:lnTo>
                  <a:pt x="1289031" y="23023"/>
                </a:lnTo>
                <a:close/>
              </a:path>
              <a:path w="1383029" h="180340">
                <a:moveTo>
                  <a:pt x="1378031" y="131704"/>
                </a:moveTo>
                <a:lnTo>
                  <a:pt x="1364564" y="131704"/>
                </a:lnTo>
                <a:lnTo>
                  <a:pt x="1364564" y="99120"/>
                </a:lnTo>
                <a:lnTo>
                  <a:pt x="1334312" y="99120"/>
                </a:lnTo>
                <a:lnTo>
                  <a:pt x="1334312" y="87217"/>
                </a:lnTo>
                <a:lnTo>
                  <a:pt x="1364564" y="87217"/>
                </a:lnTo>
                <a:lnTo>
                  <a:pt x="1364564" y="60876"/>
                </a:lnTo>
                <a:lnTo>
                  <a:pt x="1334312" y="60876"/>
                </a:lnTo>
                <a:lnTo>
                  <a:pt x="1334312" y="48974"/>
                </a:lnTo>
                <a:lnTo>
                  <a:pt x="1364564" y="48974"/>
                </a:lnTo>
                <a:lnTo>
                  <a:pt x="1364564" y="1951"/>
                </a:lnTo>
                <a:lnTo>
                  <a:pt x="1378031" y="1951"/>
                </a:lnTo>
                <a:lnTo>
                  <a:pt x="1378031" y="131704"/>
                </a:lnTo>
                <a:close/>
              </a:path>
              <a:path w="1383029" h="180340">
                <a:moveTo>
                  <a:pt x="1334898" y="34926"/>
                </a:moveTo>
                <a:lnTo>
                  <a:pt x="1231454" y="34926"/>
                </a:lnTo>
                <a:lnTo>
                  <a:pt x="1231454" y="23023"/>
                </a:lnTo>
                <a:lnTo>
                  <a:pt x="1334898" y="23023"/>
                </a:lnTo>
                <a:lnTo>
                  <a:pt x="1334898" y="34926"/>
                </a:lnTo>
                <a:close/>
              </a:path>
              <a:path w="1383029" h="180340">
                <a:moveTo>
                  <a:pt x="1382521" y="178143"/>
                </a:moveTo>
                <a:lnTo>
                  <a:pt x="1268733" y="178143"/>
                </a:lnTo>
                <a:lnTo>
                  <a:pt x="1268733" y="128778"/>
                </a:lnTo>
                <a:lnTo>
                  <a:pt x="1282590" y="128778"/>
                </a:lnTo>
                <a:lnTo>
                  <a:pt x="1282590" y="166045"/>
                </a:lnTo>
                <a:lnTo>
                  <a:pt x="1382521" y="166045"/>
                </a:lnTo>
                <a:lnTo>
                  <a:pt x="1382521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5531" y="6658529"/>
            <a:ext cx="2798200" cy="18497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919118" y="5212682"/>
            <a:ext cx="1178560" cy="340360"/>
          </a:xfrm>
          <a:custGeom>
            <a:avLst/>
            <a:gdLst/>
            <a:ahLst/>
            <a:cxnLst/>
            <a:rect l="l" t="t" r="r" b="b"/>
            <a:pathLst>
              <a:path w="1178559" h="340360">
                <a:moveTo>
                  <a:pt x="69809" y="114198"/>
                </a:moveTo>
                <a:lnTo>
                  <a:pt x="47045" y="114198"/>
                </a:lnTo>
                <a:lnTo>
                  <a:pt x="56909" y="36422"/>
                </a:lnTo>
                <a:lnTo>
                  <a:pt x="79294" y="36422"/>
                </a:lnTo>
                <a:lnTo>
                  <a:pt x="69809" y="114198"/>
                </a:lnTo>
                <a:close/>
              </a:path>
              <a:path w="1178559" h="340360">
                <a:moveTo>
                  <a:pt x="148723" y="114198"/>
                </a:moveTo>
                <a:lnTo>
                  <a:pt x="125959" y="114198"/>
                </a:lnTo>
                <a:lnTo>
                  <a:pt x="136203" y="36422"/>
                </a:lnTo>
                <a:lnTo>
                  <a:pt x="158208" y="36422"/>
                </a:lnTo>
                <a:lnTo>
                  <a:pt x="148723" y="114198"/>
                </a:lnTo>
                <a:close/>
              </a:path>
              <a:path w="1178559" h="340360">
                <a:moveTo>
                  <a:pt x="182490" y="138100"/>
                </a:moveTo>
                <a:lnTo>
                  <a:pt x="8346" y="138100"/>
                </a:lnTo>
                <a:lnTo>
                  <a:pt x="8346" y="114198"/>
                </a:lnTo>
                <a:lnTo>
                  <a:pt x="182490" y="114198"/>
                </a:lnTo>
                <a:lnTo>
                  <a:pt x="182490" y="138100"/>
                </a:lnTo>
                <a:close/>
              </a:path>
              <a:path w="1178559" h="340360">
                <a:moveTo>
                  <a:pt x="59185" y="201080"/>
                </a:moveTo>
                <a:lnTo>
                  <a:pt x="36422" y="201080"/>
                </a:lnTo>
                <a:lnTo>
                  <a:pt x="44389" y="138100"/>
                </a:lnTo>
                <a:lnTo>
                  <a:pt x="66773" y="138100"/>
                </a:lnTo>
                <a:lnTo>
                  <a:pt x="59185" y="201080"/>
                </a:lnTo>
                <a:close/>
              </a:path>
              <a:path w="1178559" h="340360">
                <a:moveTo>
                  <a:pt x="138100" y="201080"/>
                </a:moveTo>
                <a:lnTo>
                  <a:pt x="115336" y="201080"/>
                </a:lnTo>
                <a:lnTo>
                  <a:pt x="123304" y="138100"/>
                </a:lnTo>
                <a:lnTo>
                  <a:pt x="146067" y="138100"/>
                </a:lnTo>
                <a:lnTo>
                  <a:pt x="138100" y="201080"/>
                </a:lnTo>
                <a:close/>
              </a:path>
              <a:path w="1178559" h="340360">
                <a:moveTo>
                  <a:pt x="174143" y="225361"/>
                </a:moveTo>
                <a:lnTo>
                  <a:pt x="0" y="225361"/>
                </a:lnTo>
                <a:lnTo>
                  <a:pt x="0" y="201080"/>
                </a:lnTo>
                <a:lnTo>
                  <a:pt x="174143" y="201080"/>
                </a:lnTo>
                <a:lnTo>
                  <a:pt x="174143" y="225361"/>
                </a:lnTo>
                <a:close/>
              </a:path>
              <a:path w="1178559" h="340360">
                <a:moveTo>
                  <a:pt x="45527" y="311864"/>
                </a:moveTo>
                <a:lnTo>
                  <a:pt x="23143" y="311864"/>
                </a:lnTo>
                <a:lnTo>
                  <a:pt x="33386" y="225361"/>
                </a:lnTo>
                <a:lnTo>
                  <a:pt x="56150" y="225361"/>
                </a:lnTo>
                <a:lnTo>
                  <a:pt x="45527" y="311864"/>
                </a:lnTo>
                <a:close/>
              </a:path>
              <a:path w="1178559" h="340360">
                <a:moveTo>
                  <a:pt x="124821" y="311864"/>
                </a:moveTo>
                <a:lnTo>
                  <a:pt x="102057" y="311864"/>
                </a:lnTo>
                <a:lnTo>
                  <a:pt x="112301" y="225361"/>
                </a:lnTo>
                <a:lnTo>
                  <a:pt x="135065" y="225361"/>
                </a:lnTo>
                <a:lnTo>
                  <a:pt x="124821" y="311864"/>
                </a:lnTo>
                <a:close/>
              </a:path>
              <a:path w="1178559" h="340360">
                <a:moveTo>
                  <a:pt x="277285" y="136203"/>
                </a:moveTo>
                <a:lnTo>
                  <a:pt x="265524" y="111542"/>
                </a:lnTo>
                <a:lnTo>
                  <a:pt x="309747" y="100083"/>
                </a:lnTo>
                <a:lnTo>
                  <a:pt x="347853" y="79625"/>
                </a:lnTo>
                <a:lnTo>
                  <a:pt x="374577" y="52267"/>
                </a:lnTo>
                <a:lnTo>
                  <a:pt x="384654" y="20108"/>
                </a:lnTo>
                <a:lnTo>
                  <a:pt x="384654" y="4932"/>
                </a:lnTo>
                <a:lnTo>
                  <a:pt x="416524" y="4932"/>
                </a:lnTo>
                <a:lnTo>
                  <a:pt x="416524" y="20108"/>
                </a:lnTo>
                <a:lnTo>
                  <a:pt x="426661" y="52267"/>
                </a:lnTo>
                <a:lnTo>
                  <a:pt x="436058" y="61841"/>
                </a:lnTo>
                <a:lnTo>
                  <a:pt x="400589" y="61841"/>
                </a:lnTo>
                <a:lnTo>
                  <a:pt x="379669" y="88559"/>
                </a:lnTo>
                <a:lnTo>
                  <a:pt x="350461" y="110262"/>
                </a:lnTo>
                <a:lnTo>
                  <a:pt x="315492" y="126345"/>
                </a:lnTo>
                <a:lnTo>
                  <a:pt x="277285" y="136203"/>
                </a:lnTo>
                <a:close/>
              </a:path>
              <a:path w="1178559" h="340360">
                <a:moveTo>
                  <a:pt x="524273" y="136203"/>
                </a:moveTo>
                <a:lnTo>
                  <a:pt x="486060" y="126345"/>
                </a:lnTo>
                <a:lnTo>
                  <a:pt x="451049" y="110262"/>
                </a:lnTo>
                <a:lnTo>
                  <a:pt x="421729" y="88559"/>
                </a:lnTo>
                <a:lnTo>
                  <a:pt x="400589" y="61841"/>
                </a:lnTo>
                <a:lnTo>
                  <a:pt x="436058" y="61841"/>
                </a:lnTo>
                <a:lnTo>
                  <a:pt x="453515" y="79625"/>
                </a:lnTo>
                <a:lnTo>
                  <a:pt x="491751" y="100083"/>
                </a:lnTo>
                <a:lnTo>
                  <a:pt x="536034" y="111542"/>
                </a:lnTo>
                <a:lnTo>
                  <a:pt x="524273" y="136203"/>
                </a:lnTo>
                <a:close/>
              </a:path>
              <a:path w="1178559" h="340360">
                <a:moveTo>
                  <a:pt x="416144" y="168452"/>
                </a:moveTo>
                <a:lnTo>
                  <a:pt x="385034" y="168452"/>
                </a:lnTo>
                <a:lnTo>
                  <a:pt x="385034" y="118371"/>
                </a:lnTo>
                <a:lnTo>
                  <a:pt x="416144" y="118371"/>
                </a:lnTo>
                <a:lnTo>
                  <a:pt x="416144" y="168452"/>
                </a:lnTo>
                <a:close/>
              </a:path>
              <a:path w="1178559" h="340360">
                <a:moveTo>
                  <a:pt x="554624" y="193492"/>
                </a:moveTo>
                <a:lnTo>
                  <a:pt x="246933" y="193492"/>
                </a:lnTo>
                <a:lnTo>
                  <a:pt x="246933" y="168452"/>
                </a:lnTo>
                <a:lnTo>
                  <a:pt x="554624" y="168452"/>
                </a:lnTo>
                <a:lnTo>
                  <a:pt x="554624" y="193492"/>
                </a:lnTo>
                <a:close/>
              </a:path>
              <a:path w="1178559" h="340360">
                <a:moveTo>
                  <a:pt x="400589" y="339560"/>
                </a:moveTo>
                <a:lnTo>
                  <a:pt x="351659" y="335707"/>
                </a:lnTo>
                <a:lnTo>
                  <a:pt x="315035" y="324384"/>
                </a:lnTo>
                <a:lnTo>
                  <a:pt x="292070" y="305948"/>
                </a:lnTo>
                <a:lnTo>
                  <a:pt x="284114" y="280753"/>
                </a:lnTo>
                <a:lnTo>
                  <a:pt x="292070" y="255559"/>
                </a:lnTo>
                <a:lnTo>
                  <a:pt x="315035" y="237123"/>
                </a:lnTo>
                <a:lnTo>
                  <a:pt x="351659" y="225800"/>
                </a:lnTo>
                <a:lnTo>
                  <a:pt x="400589" y="221947"/>
                </a:lnTo>
                <a:lnTo>
                  <a:pt x="449520" y="225800"/>
                </a:lnTo>
                <a:lnTo>
                  <a:pt x="486143" y="237123"/>
                </a:lnTo>
                <a:lnTo>
                  <a:pt x="497013" y="245849"/>
                </a:lnTo>
                <a:lnTo>
                  <a:pt x="400589" y="245849"/>
                </a:lnTo>
                <a:lnTo>
                  <a:pt x="364582" y="248155"/>
                </a:lnTo>
                <a:lnTo>
                  <a:pt x="337894" y="254907"/>
                </a:lnTo>
                <a:lnTo>
                  <a:pt x="321307" y="265856"/>
                </a:lnTo>
                <a:lnTo>
                  <a:pt x="315604" y="280753"/>
                </a:lnTo>
                <a:lnTo>
                  <a:pt x="321307" y="295651"/>
                </a:lnTo>
                <a:lnTo>
                  <a:pt x="337894" y="306600"/>
                </a:lnTo>
                <a:lnTo>
                  <a:pt x="364582" y="313352"/>
                </a:lnTo>
                <a:lnTo>
                  <a:pt x="400589" y="315658"/>
                </a:lnTo>
                <a:lnTo>
                  <a:pt x="497013" y="315658"/>
                </a:lnTo>
                <a:lnTo>
                  <a:pt x="486143" y="324384"/>
                </a:lnTo>
                <a:lnTo>
                  <a:pt x="449520" y="335707"/>
                </a:lnTo>
                <a:lnTo>
                  <a:pt x="400589" y="339560"/>
                </a:lnTo>
                <a:close/>
              </a:path>
              <a:path w="1178559" h="340360">
                <a:moveTo>
                  <a:pt x="497013" y="315658"/>
                </a:moveTo>
                <a:lnTo>
                  <a:pt x="400589" y="315658"/>
                </a:lnTo>
                <a:lnTo>
                  <a:pt x="436596" y="313352"/>
                </a:lnTo>
                <a:lnTo>
                  <a:pt x="463285" y="306600"/>
                </a:lnTo>
                <a:lnTo>
                  <a:pt x="479871" y="295651"/>
                </a:lnTo>
                <a:lnTo>
                  <a:pt x="485574" y="280753"/>
                </a:lnTo>
                <a:lnTo>
                  <a:pt x="479871" y="265856"/>
                </a:lnTo>
                <a:lnTo>
                  <a:pt x="463285" y="254907"/>
                </a:lnTo>
                <a:lnTo>
                  <a:pt x="436596" y="248155"/>
                </a:lnTo>
                <a:lnTo>
                  <a:pt x="400589" y="245849"/>
                </a:lnTo>
                <a:lnTo>
                  <a:pt x="497013" y="245849"/>
                </a:lnTo>
                <a:lnTo>
                  <a:pt x="509109" y="255559"/>
                </a:lnTo>
                <a:lnTo>
                  <a:pt x="517064" y="280753"/>
                </a:lnTo>
                <a:lnTo>
                  <a:pt x="509109" y="305948"/>
                </a:lnTo>
                <a:lnTo>
                  <a:pt x="497013" y="315658"/>
                </a:lnTo>
                <a:close/>
              </a:path>
              <a:path w="1178559" h="340360">
                <a:moveTo>
                  <a:pt x="838956" y="202598"/>
                </a:moveTo>
                <a:lnTo>
                  <a:pt x="807466" y="202598"/>
                </a:lnTo>
                <a:lnTo>
                  <a:pt x="807466" y="113439"/>
                </a:lnTo>
                <a:lnTo>
                  <a:pt x="740312" y="113439"/>
                </a:lnTo>
                <a:lnTo>
                  <a:pt x="740312" y="88020"/>
                </a:lnTo>
                <a:lnTo>
                  <a:pt x="807466" y="88020"/>
                </a:lnTo>
                <a:lnTo>
                  <a:pt x="807466" y="0"/>
                </a:lnTo>
                <a:lnTo>
                  <a:pt x="838956" y="0"/>
                </a:lnTo>
                <a:lnTo>
                  <a:pt x="838956" y="202598"/>
                </a:lnTo>
                <a:close/>
              </a:path>
              <a:path w="1178559" h="340360">
                <a:moveTo>
                  <a:pt x="751315" y="49701"/>
                </a:moveTo>
                <a:lnTo>
                  <a:pt x="569584" y="49701"/>
                </a:lnTo>
                <a:lnTo>
                  <a:pt x="569584" y="24660"/>
                </a:lnTo>
                <a:lnTo>
                  <a:pt x="751315" y="24660"/>
                </a:lnTo>
                <a:lnTo>
                  <a:pt x="751315" y="49701"/>
                </a:lnTo>
                <a:close/>
              </a:path>
              <a:path w="1178559" h="340360">
                <a:moveTo>
                  <a:pt x="576033" y="199562"/>
                </a:moveTo>
                <a:lnTo>
                  <a:pt x="559719" y="174902"/>
                </a:lnTo>
                <a:lnTo>
                  <a:pt x="594565" y="156216"/>
                </a:lnTo>
                <a:lnTo>
                  <a:pt x="621656" y="129564"/>
                </a:lnTo>
                <a:lnTo>
                  <a:pt x="639215" y="97220"/>
                </a:lnTo>
                <a:lnTo>
                  <a:pt x="645463" y="61462"/>
                </a:lnTo>
                <a:lnTo>
                  <a:pt x="645463" y="49701"/>
                </a:lnTo>
                <a:lnTo>
                  <a:pt x="676574" y="49701"/>
                </a:lnTo>
                <a:lnTo>
                  <a:pt x="676574" y="61462"/>
                </a:lnTo>
                <a:lnTo>
                  <a:pt x="682561" y="93657"/>
                </a:lnTo>
                <a:lnTo>
                  <a:pt x="693621" y="113060"/>
                </a:lnTo>
                <a:lnTo>
                  <a:pt x="661777" y="113060"/>
                </a:lnTo>
                <a:lnTo>
                  <a:pt x="647900" y="141088"/>
                </a:lnTo>
                <a:lnTo>
                  <a:pt x="628438" y="165417"/>
                </a:lnTo>
                <a:lnTo>
                  <a:pt x="604210" y="185193"/>
                </a:lnTo>
                <a:lnTo>
                  <a:pt x="576033" y="199562"/>
                </a:lnTo>
                <a:close/>
              </a:path>
              <a:path w="1178559" h="340360">
                <a:moveTo>
                  <a:pt x="743727" y="189698"/>
                </a:moveTo>
                <a:lnTo>
                  <a:pt x="716997" y="176870"/>
                </a:lnTo>
                <a:lnTo>
                  <a:pt x="694073" y="159346"/>
                </a:lnTo>
                <a:lnTo>
                  <a:pt x="675489" y="137839"/>
                </a:lnTo>
                <a:lnTo>
                  <a:pt x="661777" y="113060"/>
                </a:lnTo>
                <a:lnTo>
                  <a:pt x="693621" y="113060"/>
                </a:lnTo>
                <a:lnTo>
                  <a:pt x="699432" y="123256"/>
                </a:lnTo>
                <a:lnTo>
                  <a:pt x="725552" y="147947"/>
                </a:lnTo>
                <a:lnTo>
                  <a:pt x="759282" y="165417"/>
                </a:lnTo>
                <a:lnTo>
                  <a:pt x="743727" y="189698"/>
                </a:lnTo>
                <a:close/>
              </a:path>
              <a:path w="1178559" h="340360">
                <a:moveTo>
                  <a:pt x="726654" y="339939"/>
                </a:moveTo>
                <a:lnTo>
                  <a:pt x="679478" y="335695"/>
                </a:lnTo>
                <a:lnTo>
                  <a:pt x="643756" y="323341"/>
                </a:lnTo>
                <a:lnTo>
                  <a:pt x="621122" y="303446"/>
                </a:lnTo>
                <a:lnTo>
                  <a:pt x="613214" y="276580"/>
                </a:lnTo>
                <a:lnTo>
                  <a:pt x="621122" y="249714"/>
                </a:lnTo>
                <a:lnTo>
                  <a:pt x="643756" y="229819"/>
                </a:lnTo>
                <a:lnTo>
                  <a:pt x="679478" y="217465"/>
                </a:lnTo>
                <a:lnTo>
                  <a:pt x="726654" y="213221"/>
                </a:lnTo>
                <a:lnTo>
                  <a:pt x="773771" y="217465"/>
                </a:lnTo>
                <a:lnTo>
                  <a:pt x="809363" y="229819"/>
                </a:lnTo>
                <a:lnTo>
                  <a:pt x="817624" y="237123"/>
                </a:lnTo>
                <a:lnTo>
                  <a:pt x="726654" y="237123"/>
                </a:lnTo>
                <a:lnTo>
                  <a:pt x="692182" y="239820"/>
                </a:lnTo>
                <a:lnTo>
                  <a:pt x="666283" y="247604"/>
                </a:lnTo>
                <a:lnTo>
                  <a:pt x="649986" y="260011"/>
                </a:lnTo>
                <a:lnTo>
                  <a:pt x="644325" y="276580"/>
                </a:lnTo>
                <a:lnTo>
                  <a:pt x="649986" y="293090"/>
                </a:lnTo>
                <a:lnTo>
                  <a:pt x="666283" y="305367"/>
                </a:lnTo>
                <a:lnTo>
                  <a:pt x="692182" y="313020"/>
                </a:lnTo>
                <a:lnTo>
                  <a:pt x="726654" y="315658"/>
                </a:lnTo>
                <a:lnTo>
                  <a:pt x="818053" y="315658"/>
                </a:lnTo>
                <a:lnTo>
                  <a:pt x="809363" y="323341"/>
                </a:lnTo>
                <a:lnTo>
                  <a:pt x="773771" y="335695"/>
                </a:lnTo>
                <a:lnTo>
                  <a:pt x="726654" y="339939"/>
                </a:lnTo>
                <a:close/>
              </a:path>
              <a:path w="1178559" h="340360">
                <a:moveTo>
                  <a:pt x="818053" y="315658"/>
                </a:moveTo>
                <a:lnTo>
                  <a:pt x="726654" y="315658"/>
                </a:lnTo>
                <a:lnTo>
                  <a:pt x="761126" y="313020"/>
                </a:lnTo>
                <a:lnTo>
                  <a:pt x="787026" y="305367"/>
                </a:lnTo>
                <a:lnTo>
                  <a:pt x="803322" y="293090"/>
                </a:lnTo>
                <a:lnTo>
                  <a:pt x="808983" y="276580"/>
                </a:lnTo>
                <a:lnTo>
                  <a:pt x="803322" y="260011"/>
                </a:lnTo>
                <a:lnTo>
                  <a:pt x="787026" y="247604"/>
                </a:lnTo>
                <a:lnTo>
                  <a:pt x="761126" y="239820"/>
                </a:lnTo>
                <a:lnTo>
                  <a:pt x="726654" y="237123"/>
                </a:lnTo>
                <a:lnTo>
                  <a:pt x="817624" y="237123"/>
                </a:lnTo>
                <a:lnTo>
                  <a:pt x="831866" y="249714"/>
                </a:lnTo>
                <a:lnTo>
                  <a:pt x="839715" y="276580"/>
                </a:lnTo>
                <a:lnTo>
                  <a:pt x="831866" y="303446"/>
                </a:lnTo>
                <a:lnTo>
                  <a:pt x="818053" y="315658"/>
                </a:lnTo>
                <a:close/>
              </a:path>
              <a:path w="1178559" h="340360">
                <a:moveTo>
                  <a:pt x="1023506" y="162382"/>
                </a:moveTo>
                <a:lnTo>
                  <a:pt x="975180" y="157159"/>
                </a:lnTo>
                <a:lnTo>
                  <a:pt x="937667" y="142226"/>
                </a:lnTo>
                <a:lnTo>
                  <a:pt x="913386" y="118686"/>
                </a:lnTo>
                <a:lnTo>
                  <a:pt x="904754" y="87640"/>
                </a:lnTo>
                <a:lnTo>
                  <a:pt x="913386" y="56814"/>
                </a:lnTo>
                <a:lnTo>
                  <a:pt x="937667" y="33386"/>
                </a:lnTo>
                <a:lnTo>
                  <a:pt x="975180" y="18495"/>
                </a:lnTo>
                <a:lnTo>
                  <a:pt x="1023506" y="13278"/>
                </a:lnTo>
                <a:lnTo>
                  <a:pt x="1072051" y="18495"/>
                </a:lnTo>
                <a:lnTo>
                  <a:pt x="1109676" y="33386"/>
                </a:lnTo>
                <a:lnTo>
                  <a:pt x="1114797" y="38319"/>
                </a:lnTo>
                <a:lnTo>
                  <a:pt x="1023506" y="38319"/>
                </a:lnTo>
                <a:lnTo>
                  <a:pt x="988162" y="41810"/>
                </a:lnTo>
                <a:lnTo>
                  <a:pt x="960715" y="51740"/>
                </a:lnTo>
                <a:lnTo>
                  <a:pt x="942943" y="67289"/>
                </a:lnTo>
                <a:lnTo>
                  <a:pt x="936624" y="87640"/>
                </a:lnTo>
                <a:lnTo>
                  <a:pt x="942943" y="108211"/>
                </a:lnTo>
                <a:lnTo>
                  <a:pt x="960715" y="123873"/>
                </a:lnTo>
                <a:lnTo>
                  <a:pt x="988162" y="133844"/>
                </a:lnTo>
                <a:lnTo>
                  <a:pt x="1023506" y="137341"/>
                </a:lnTo>
                <a:lnTo>
                  <a:pt x="1114723" y="137341"/>
                </a:lnTo>
                <a:lnTo>
                  <a:pt x="1109676" y="142226"/>
                </a:lnTo>
                <a:lnTo>
                  <a:pt x="1072051" y="157159"/>
                </a:lnTo>
                <a:lnTo>
                  <a:pt x="1023506" y="162382"/>
                </a:lnTo>
                <a:close/>
              </a:path>
              <a:path w="1178559" h="340360">
                <a:moveTo>
                  <a:pt x="1114723" y="137341"/>
                </a:moveTo>
                <a:lnTo>
                  <a:pt x="1023506" y="137341"/>
                </a:lnTo>
                <a:lnTo>
                  <a:pt x="1059068" y="133844"/>
                </a:lnTo>
                <a:lnTo>
                  <a:pt x="1086628" y="123873"/>
                </a:lnTo>
                <a:lnTo>
                  <a:pt x="1104442" y="108211"/>
                </a:lnTo>
                <a:lnTo>
                  <a:pt x="1110767" y="87640"/>
                </a:lnTo>
                <a:lnTo>
                  <a:pt x="1104442" y="67289"/>
                </a:lnTo>
                <a:lnTo>
                  <a:pt x="1086628" y="51740"/>
                </a:lnTo>
                <a:lnTo>
                  <a:pt x="1059068" y="41810"/>
                </a:lnTo>
                <a:lnTo>
                  <a:pt x="1023506" y="38319"/>
                </a:lnTo>
                <a:lnTo>
                  <a:pt x="1114797" y="38319"/>
                </a:lnTo>
                <a:lnTo>
                  <a:pt x="1133999" y="56814"/>
                </a:lnTo>
                <a:lnTo>
                  <a:pt x="1142636" y="87640"/>
                </a:lnTo>
                <a:lnTo>
                  <a:pt x="1133999" y="118686"/>
                </a:lnTo>
                <a:lnTo>
                  <a:pt x="1114723" y="137341"/>
                </a:lnTo>
                <a:close/>
              </a:path>
              <a:path w="1178559" h="340360">
                <a:moveTo>
                  <a:pt x="1178300" y="220429"/>
                </a:moveTo>
                <a:lnTo>
                  <a:pt x="870229" y="220429"/>
                </a:lnTo>
                <a:lnTo>
                  <a:pt x="870229" y="194630"/>
                </a:lnTo>
                <a:lnTo>
                  <a:pt x="1178300" y="194630"/>
                </a:lnTo>
                <a:lnTo>
                  <a:pt x="1178300" y="220429"/>
                </a:lnTo>
                <a:close/>
              </a:path>
              <a:path w="1178559" h="340360">
                <a:moveTo>
                  <a:pt x="1039061" y="340319"/>
                </a:moveTo>
                <a:lnTo>
                  <a:pt x="1007950" y="340319"/>
                </a:lnTo>
                <a:lnTo>
                  <a:pt x="1007950" y="220429"/>
                </a:lnTo>
                <a:lnTo>
                  <a:pt x="1039061" y="220429"/>
                </a:lnTo>
                <a:lnTo>
                  <a:pt x="1039061" y="340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3699" y="6034148"/>
            <a:ext cx="1054735" cy="183515"/>
          </a:xfrm>
          <a:custGeom>
            <a:avLst/>
            <a:gdLst/>
            <a:ahLst/>
            <a:cxnLst/>
            <a:rect l="l" t="t" r="r" b="b"/>
            <a:pathLst>
              <a:path w="1054734" h="183514">
                <a:moveTo>
                  <a:pt x="60895" y="92876"/>
                </a:moveTo>
                <a:lnTo>
                  <a:pt x="0" y="92876"/>
                </a:lnTo>
                <a:lnTo>
                  <a:pt x="0" y="80388"/>
                </a:lnTo>
                <a:lnTo>
                  <a:pt x="60895" y="80388"/>
                </a:lnTo>
                <a:lnTo>
                  <a:pt x="60895" y="92876"/>
                </a:lnTo>
                <a:close/>
              </a:path>
              <a:path w="1054734" h="183514">
                <a:moveTo>
                  <a:pt x="233300" y="91510"/>
                </a:moveTo>
                <a:lnTo>
                  <a:pt x="164208" y="91510"/>
                </a:lnTo>
                <a:lnTo>
                  <a:pt x="164208" y="9755"/>
                </a:lnTo>
                <a:lnTo>
                  <a:pt x="177675" y="9755"/>
                </a:lnTo>
                <a:lnTo>
                  <a:pt x="177675" y="38243"/>
                </a:lnTo>
                <a:lnTo>
                  <a:pt x="233300" y="38243"/>
                </a:lnTo>
                <a:lnTo>
                  <a:pt x="233300" y="50340"/>
                </a:lnTo>
                <a:lnTo>
                  <a:pt x="177675" y="50340"/>
                </a:lnTo>
                <a:lnTo>
                  <a:pt x="177675" y="79218"/>
                </a:lnTo>
                <a:lnTo>
                  <a:pt x="233300" y="79218"/>
                </a:lnTo>
                <a:lnTo>
                  <a:pt x="233300" y="91510"/>
                </a:lnTo>
                <a:close/>
              </a:path>
              <a:path w="1054734" h="183514">
                <a:moveTo>
                  <a:pt x="233300" y="38243"/>
                </a:moveTo>
                <a:lnTo>
                  <a:pt x="219833" y="38243"/>
                </a:lnTo>
                <a:lnTo>
                  <a:pt x="219833" y="9755"/>
                </a:lnTo>
                <a:lnTo>
                  <a:pt x="233300" y="9755"/>
                </a:lnTo>
                <a:lnTo>
                  <a:pt x="233300" y="38243"/>
                </a:lnTo>
                <a:close/>
              </a:path>
              <a:path w="1054734" h="183514">
                <a:moveTo>
                  <a:pt x="233300" y="79218"/>
                </a:moveTo>
                <a:lnTo>
                  <a:pt x="219833" y="79218"/>
                </a:lnTo>
                <a:lnTo>
                  <a:pt x="219833" y="50340"/>
                </a:lnTo>
                <a:lnTo>
                  <a:pt x="233300" y="50340"/>
                </a:lnTo>
                <a:lnTo>
                  <a:pt x="233300" y="79218"/>
                </a:lnTo>
                <a:close/>
              </a:path>
              <a:path w="1054734" h="183514">
                <a:moveTo>
                  <a:pt x="308443" y="43901"/>
                </a:moveTo>
                <a:lnTo>
                  <a:pt x="294976" y="43901"/>
                </a:lnTo>
                <a:lnTo>
                  <a:pt x="294976" y="0"/>
                </a:lnTo>
                <a:lnTo>
                  <a:pt x="308443" y="0"/>
                </a:lnTo>
                <a:lnTo>
                  <a:pt x="308443" y="43901"/>
                </a:lnTo>
                <a:close/>
              </a:path>
              <a:path w="1054734" h="183514">
                <a:moveTo>
                  <a:pt x="268822" y="103803"/>
                </a:moveTo>
                <a:lnTo>
                  <a:pt x="255355" y="103803"/>
                </a:lnTo>
                <a:lnTo>
                  <a:pt x="255355" y="2341"/>
                </a:lnTo>
                <a:lnTo>
                  <a:pt x="268822" y="2341"/>
                </a:lnTo>
                <a:lnTo>
                  <a:pt x="268822" y="43901"/>
                </a:lnTo>
                <a:lnTo>
                  <a:pt x="308443" y="43901"/>
                </a:lnTo>
                <a:lnTo>
                  <a:pt x="308443" y="56194"/>
                </a:lnTo>
                <a:lnTo>
                  <a:pt x="268822" y="56194"/>
                </a:lnTo>
                <a:lnTo>
                  <a:pt x="268822" y="103803"/>
                </a:lnTo>
                <a:close/>
              </a:path>
              <a:path w="1054734" h="183514">
                <a:moveTo>
                  <a:pt x="308443" y="104193"/>
                </a:moveTo>
                <a:lnTo>
                  <a:pt x="294976" y="104193"/>
                </a:lnTo>
                <a:lnTo>
                  <a:pt x="294976" y="56194"/>
                </a:lnTo>
                <a:lnTo>
                  <a:pt x="308443" y="56194"/>
                </a:lnTo>
                <a:lnTo>
                  <a:pt x="308443" y="104193"/>
                </a:lnTo>
                <a:close/>
              </a:path>
              <a:path w="1054734" h="183514">
                <a:moveTo>
                  <a:pt x="308443" y="179704"/>
                </a:moveTo>
                <a:lnTo>
                  <a:pt x="294781" y="179704"/>
                </a:lnTo>
                <a:lnTo>
                  <a:pt x="294781" y="127022"/>
                </a:lnTo>
                <a:lnTo>
                  <a:pt x="192509" y="127022"/>
                </a:lnTo>
                <a:lnTo>
                  <a:pt x="192509" y="114924"/>
                </a:lnTo>
                <a:lnTo>
                  <a:pt x="308443" y="114924"/>
                </a:lnTo>
                <a:lnTo>
                  <a:pt x="308443" y="179704"/>
                </a:lnTo>
                <a:close/>
              </a:path>
              <a:path w="1054734" h="183514">
                <a:moveTo>
                  <a:pt x="479700" y="126631"/>
                </a:moveTo>
                <a:lnTo>
                  <a:pt x="466233" y="126631"/>
                </a:lnTo>
                <a:lnTo>
                  <a:pt x="466233" y="0"/>
                </a:lnTo>
                <a:lnTo>
                  <a:pt x="479700" y="0"/>
                </a:lnTo>
                <a:lnTo>
                  <a:pt x="479700" y="126631"/>
                </a:lnTo>
                <a:close/>
              </a:path>
              <a:path w="1054734" h="183514">
                <a:moveTo>
                  <a:pt x="445544" y="45462"/>
                </a:moveTo>
                <a:lnTo>
                  <a:pt x="432077" y="45462"/>
                </a:lnTo>
                <a:lnTo>
                  <a:pt x="432077" y="2341"/>
                </a:lnTo>
                <a:lnTo>
                  <a:pt x="445544" y="2341"/>
                </a:lnTo>
                <a:lnTo>
                  <a:pt x="445544" y="45462"/>
                </a:lnTo>
                <a:close/>
              </a:path>
              <a:path w="1054734" h="183514">
                <a:moveTo>
                  <a:pt x="379184" y="95022"/>
                </a:moveTo>
                <a:lnTo>
                  <a:pt x="360252" y="95022"/>
                </a:lnTo>
                <a:lnTo>
                  <a:pt x="345614" y="88388"/>
                </a:lnTo>
                <a:lnTo>
                  <a:pt x="335660" y="77852"/>
                </a:lnTo>
                <a:lnTo>
                  <a:pt x="330390" y="64389"/>
                </a:lnTo>
                <a:lnTo>
                  <a:pt x="330390" y="39609"/>
                </a:lnTo>
                <a:lnTo>
                  <a:pt x="335660" y="26145"/>
                </a:lnTo>
                <a:lnTo>
                  <a:pt x="345614" y="15609"/>
                </a:lnTo>
                <a:lnTo>
                  <a:pt x="360252" y="8975"/>
                </a:lnTo>
                <a:lnTo>
                  <a:pt x="379184" y="8975"/>
                </a:lnTo>
                <a:lnTo>
                  <a:pt x="393627" y="15219"/>
                </a:lnTo>
                <a:lnTo>
                  <a:pt x="399637" y="21463"/>
                </a:lnTo>
                <a:lnTo>
                  <a:pt x="363765" y="21463"/>
                </a:lnTo>
                <a:lnTo>
                  <a:pt x="354201" y="25755"/>
                </a:lnTo>
                <a:lnTo>
                  <a:pt x="347370" y="32975"/>
                </a:lnTo>
                <a:lnTo>
                  <a:pt x="343857" y="42535"/>
                </a:lnTo>
                <a:lnTo>
                  <a:pt x="343857" y="61462"/>
                </a:lnTo>
                <a:lnTo>
                  <a:pt x="347370" y="71023"/>
                </a:lnTo>
                <a:lnTo>
                  <a:pt x="354201" y="78242"/>
                </a:lnTo>
                <a:lnTo>
                  <a:pt x="363765" y="82535"/>
                </a:lnTo>
                <a:lnTo>
                  <a:pt x="399648" y="82535"/>
                </a:lnTo>
                <a:lnTo>
                  <a:pt x="393822" y="88583"/>
                </a:lnTo>
                <a:lnTo>
                  <a:pt x="379184" y="95022"/>
                </a:lnTo>
                <a:close/>
              </a:path>
              <a:path w="1054734" h="183514">
                <a:moveTo>
                  <a:pt x="399648" y="82535"/>
                </a:moveTo>
                <a:lnTo>
                  <a:pt x="375866" y="82535"/>
                </a:lnTo>
                <a:lnTo>
                  <a:pt x="385430" y="78242"/>
                </a:lnTo>
                <a:lnTo>
                  <a:pt x="392261" y="71023"/>
                </a:lnTo>
                <a:lnTo>
                  <a:pt x="395774" y="61462"/>
                </a:lnTo>
                <a:lnTo>
                  <a:pt x="395774" y="42535"/>
                </a:lnTo>
                <a:lnTo>
                  <a:pt x="392261" y="32975"/>
                </a:lnTo>
                <a:lnTo>
                  <a:pt x="385430" y="25755"/>
                </a:lnTo>
                <a:lnTo>
                  <a:pt x="375866" y="21463"/>
                </a:lnTo>
                <a:lnTo>
                  <a:pt x="399637" y="21463"/>
                </a:lnTo>
                <a:lnTo>
                  <a:pt x="403581" y="25560"/>
                </a:lnTo>
                <a:lnTo>
                  <a:pt x="409046" y="38633"/>
                </a:lnTo>
                <a:lnTo>
                  <a:pt x="409241" y="45462"/>
                </a:lnTo>
                <a:lnTo>
                  <a:pt x="445544" y="45462"/>
                </a:lnTo>
                <a:lnTo>
                  <a:pt x="445544" y="57755"/>
                </a:lnTo>
                <a:lnTo>
                  <a:pt x="409241" y="57755"/>
                </a:lnTo>
                <a:lnTo>
                  <a:pt x="409241" y="64779"/>
                </a:lnTo>
                <a:lnTo>
                  <a:pt x="403971" y="78047"/>
                </a:lnTo>
                <a:lnTo>
                  <a:pt x="399648" y="82535"/>
                </a:lnTo>
                <a:close/>
              </a:path>
              <a:path w="1054734" h="183514">
                <a:moveTo>
                  <a:pt x="445544" y="122339"/>
                </a:moveTo>
                <a:lnTo>
                  <a:pt x="432077" y="122339"/>
                </a:lnTo>
                <a:lnTo>
                  <a:pt x="432077" y="57755"/>
                </a:lnTo>
                <a:lnTo>
                  <a:pt x="445544" y="57755"/>
                </a:lnTo>
                <a:lnTo>
                  <a:pt x="445544" y="122339"/>
                </a:lnTo>
                <a:close/>
              </a:path>
              <a:path w="1054734" h="183514">
                <a:moveTo>
                  <a:pt x="483603" y="176191"/>
                </a:moveTo>
                <a:lnTo>
                  <a:pt x="366302" y="176191"/>
                </a:lnTo>
                <a:lnTo>
                  <a:pt x="366302" y="116680"/>
                </a:lnTo>
                <a:lnTo>
                  <a:pt x="380160" y="116680"/>
                </a:lnTo>
                <a:lnTo>
                  <a:pt x="380160" y="164094"/>
                </a:lnTo>
                <a:lnTo>
                  <a:pt x="483603" y="164094"/>
                </a:lnTo>
                <a:lnTo>
                  <a:pt x="483603" y="176191"/>
                </a:lnTo>
                <a:close/>
              </a:path>
              <a:path w="1054734" h="183514">
                <a:moveTo>
                  <a:pt x="642368" y="97754"/>
                </a:moveTo>
                <a:lnTo>
                  <a:pt x="523701" y="97754"/>
                </a:lnTo>
                <a:lnTo>
                  <a:pt x="523701" y="16194"/>
                </a:lnTo>
                <a:lnTo>
                  <a:pt x="640417" y="16194"/>
                </a:lnTo>
                <a:lnTo>
                  <a:pt x="640417" y="28097"/>
                </a:lnTo>
                <a:lnTo>
                  <a:pt x="537559" y="28097"/>
                </a:lnTo>
                <a:lnTo>
                  <a:pt x="537559" y="85852"/>
                </a:lnTo>
                <a:lnTo>
                  <a:pt x="642368" y="85852"/>
                </a:lnTo>
                <a:lnTo>
                  <a:pt x="642368" y="97754"/>
                </a:lnTo>
                <a:close/>
              </a:path>
              <a:path w="1054734" h="183514">
                <a:moveTo>
                  <a:pt x="664423" y="153167"/>
                </a:moveTo>
                <a:lnTo>
                  <a:pt x="500475" y="153167"/>
                </a:lnTo>
                <a:lnTo>
                  <a:pt x="500475" y="141265"/>
                </a:lnTo>
                <a:lnTo>
                  <a:pt x="664423" y="141265"/>
                </a:lnTo>
                <a:lnTo>
                  <a:pt x="664423" y="153167"/>
                </a:lnTo>
                <a:close/>
              </a:path>
              <a:path w="1054734" h="183514">
                <a:moveTo>
                  <a:pt x="855089" y="177948"/>
                </a:moveTo>
                <a:lnTo>
                  <a:pt x="747937" y="177948"/>
                </a:lnTo>
                <a:lnTo>
                  <a:pt x="747937" y="110046"/>
                </a:lnTo>
                <a:lnTo>
                  <a:pt x="855089" y="110046"/>
                </a:lnTo>
                <a:lnTo>
                  <a:pt x="855089" y="122339"/>
                </a:lnTo>
                <a:lnTo>
                  <a:pt x="761209" y="122339"/>
                </a:lnTo>
                <a:lnTo>
                  <a:pt x="761209" y="165655"/>
                </a:lnTo>
                <a:lnTo>
                  <a:pt x="855089" y="165655"/>
                </a:lnTo>
                <a:lnTo>
                  <a:pt x="855089" y="177948"/>
                </a:lnTo>
                <a:close/>
              </a:path>
              <a:path w="1054734" h="183514">
                <a:moveTo>
                  <a:pt x="855089" y="165655"/>
                </a:moveTo>
                <a:lnTo>
                  <a:pt x="841817" y="165655"/>
                </a:lnTo>
                <a:lnTo>
                  <a:pt x="841817" y="122339"/>
                </a:lnTo>
                <a:lnTo>
                  <a:pt x="855089" y="122339"/>
                </a:lnTo>
                <a:lnTo>
                  <a:pt x="855089" y="165655"/>
                </a:lnTo>
                <a:close/>
              </a:path>
              <a:path w="1054734" h="183514">
                <a:moveTo>
                  <a:pt x="737983" y="86437"/>
                </a:moveTo>
                <a:lnTo>
                  <a:pt x="724321" y="86437"/>
                </a:lnTo>
                <a:lnTo>
                  <a:pt x="724321" y="10731"/>
                </a:lnTo>
                <a:lnTo>
                  <a:pt x="806100" y="10731"/>
                </a:lnTo>
                <a:lnTo>
                  <a:pt x="806100" y="22828"/>
                </a:lnTo>
                <a:lnTo>
                  <a:pt x="737983" y="22828"/>
                </a:lnTo>
                <a:lnTo>
                  <a:pt x="737983" y="74145"/>
                </a:lnTo>
                <a:lnTo>
                  <a:pt x="822608" y="74145"/>
                </a:lnTo>
                <a:lnTo>
                  <a:pt x="823666" y="82339"/>
                </a:lnTo>
                <a:lnTo>
                  <a:pt x="816444" y="83315"/>
                </a:lnTo>
                <a:lnTo>
                  <a:pt x="803562" y="84486"/>
                </a:lnTo>
                <a:lnTo>
                  <a:pt x="790681" y="85461"/>
                </a:lnTo>
                <a:lnTo>
                  <a:pt x="776433" y="86047"/>
                </a:lnTo>
                <a:lnTo>
                  <a:pt x="737983" y="86437"/>
                </a:lnTo>
                <a:close/>
              </a:path>
              <a:path w="1054734" h="183514">
                <a:moveTo>
                  <a:pt x="822608" y="74145"/>
                </a:moveTo>
                <a:lnTo>
                  <a:pt x="737983" y="74145"/>
                </a:lnTo>
                <a:lnTo>
                  <a:pt x="774872" y="73949"/>
                </a:lnTo>
                <a:lnTo>
                  <a:pt x="793804" y="72974"/>
                </a:lnTo>
                <a:lnTo>
                  <a:pt x="811565" y="71413"/>
                </a:lnTo>
                <a:lnTo>
                  <a:pt x="822104" y="70242"/>
                </a:lnTo>
                <a:lnTo>
                  <a:pt x="822608" y="74145"/>
                </a:lnTo>
                <a:close/>
              </a:path>
              <a:path w="1054734" h="183514">
                <a:moveTo>
                  <a:pt x="855089" y="99510"/>
                </a:moveTo>
                <a:lnTo>
                  <a:pt x="841427" y="99510"/>
                </a:lnTo>
                <a:lnTo>
                  <a:pt x="841427" y="0"/>
                </a:lnTo>
                <a:lnTo>
                  <a:pt x="855089" y="0"/>
                </a:lnTo>
                <a:lnTo>
                  <a:pt x="855089" y="41950"/>
                </a:lnTo>
                <a:lnTo>
                  <a:pt x="882414" y="41950"/>
                </a:lnTo>
                <a:lnTo>
                  <a:pt x="882414" y="54047"/>
                </a:lnTo>
                <a:lnTo>
                  <a:pt x="855089" y="54047"/>
                </a:lnTo>
                <a:lnTo>
                  <a:pt x="855089" y="99510"/>
                </a:lnTo>
                <a:close/>
              </a:path>
              <a:path w="1054734" h="183514">
                <a:moveTo>
                  <a:pt x="985749" y="183021"/>
                </a:moveTo>
                <a:lnTo>
                  <a:pt x="963889" y="183021"/>
                </a:lnTo>
                <a:lnTo>
                  <a:pt x="944567" y="178338"/>
                </a:lnTo>
                <a:lnTo>
                  <a:pt x="930123" y="169753"/>
                </a:lnTo>
                <a:lnTo>
                  <a:pt x="921731" y="157265"/>
                </a:lnTo>
                <a:lnTo>
                  <a:pt x="921731" y="134436"/>
                </a:lnTo>
                <a:lnTo>
                  <a:pt x="930123" y="121949"/>
                </a:lnTo>
                <a:lnTo>
                  <a:pt x="944567" y="113363"/>
                </a:lnTo>
                <a:lnTo>
                  <a:pt x="963889" y="108876"/>
                </a:lnTo>
                <a:lnTo>
                  <a:pt x="985749" y="108876"/>
                </a:lnTo>
                <a:lnTo>
                  <a:pt x="1005071" y="113558"/>
                </a:lnTo>
                <a:lnTo>
                  <a:pt x="1016888" y="120583"/>
                </a:lnTo>
                <a:lnTo>
                  <a:pt x="967012" y="120583"/>
                </a:lnTo>
                <a:lnTo>
                  <a:pt x="952569" y="123705"/>
                </a:lnTo>
                <a:lnTo>
                  <a:pt x="941639" y="129363"/>
                </a:lnTo>
                <a:lnTo>
                  <a:pt x="935003" y="137558"/>
                </a:lnTo>
                <a:lnTo>
                  <a:pt x="935003" y="154338"/>
                </a:lnTo>
                <a:lnTo>
                  <a:pt x="941639" y="162533"/>
                </a:lnTo>
                <a:lnTo>
                  <a:pt x="952569" y="168192"/>
                </a:lnTo>
                <a:lnTo>
                  <a:pt x="967012" y="171313"/>
                </a:lnTo>
                <a:lnTo>
                  <a:pt x="1016888" y="171313"/>
                </a:lnTo>
                <a:lnTo>
                  <a:pt x="1005071" y="178338"/>
                </a:lnTo>
                <a:lnTo>
                  <a:pt x="985749" y="183021"/>
                </a:lnTo>
                <a:close/>
              </a:path>
              <a:path w="1054734" h="183514">
                <a:moveTo>
                  <a:pt x="1016888" y="171313"/>
                </a:moveTo>
                <a:lnTo>
                  <a:pt x="982626" y="171313"/>
                </a:lnTo>
                <a:lnTo>
                  <a:pt x="997069" y="168192"/>
                </a:lnTo>
                <a:lnTo>
                  <a:pt x="1007999" y="162533"/>
                </a:lnTo>
                <a:lnTo>
                  <a:pt x="1014635" y="154338"/>
                </a:lnTo>
                <a:lnTo>
                  <a:pt x="1014635" y="137558"/>
                </a:lnTo>
                <a:lnTo>
                  <a:pt x="1007999" y="129363"/>
                </a:lnTo>
                <a:lnTo>
                  <a:pt x="997069" y="123705"/>
                </a:lnTo>
                <a:lnTo>
                  <a:pt x="982626" y="120583"/>
                </a:lnTo>
                <a:lnTo>
                  <a:pt x="1016888" y="120583"/>
                </a:lnTo>
                <a:lnTo>
                  <a:pt x="1019514" y="122144"/>
                </a:lnTo>
                <a:lnTo>
                  <a:pt x="1027907" y="134631"/>
                </a:lnTo>
                <a:lnTo>
                  <a:pt x="1027907" y="157265"/>
                </a:lnTo>
                <a:lnTo>
                  <a:pt x="1019514" y="169753"/>
                </a:lnTo>
                <a:lnTo>
                  <a:pt x="1016888" y="171313"/>
                </a:lnTo>
                <a:close/>
              </a:path>
              <a:path w="1054734" h="183514">
                <a:moveTo>
                  <a:pt x="909825" y="90534"/>
                </a:moveTo>
                <a:lnTo>
                  <a:pt x="896163" y="90534"/>
                </a:lnTo>
                <a:lnTo>
                  <a:pt x="896163" y="11316"/>
                </a:lnTo>
                <a:lnTo>
                  <a:pt x="977942" y="11316"/>
                </a:lnTo>
                <a:lnTo>
                  <a:pt x="977942" y="23414"/>
                </a:lnTo>
                <a:lnTo>
                  <a:pt x="910020" y="23414"/>
                </a:lnTo>
                <a:lnTo>
                  <a:pt x="910020" y="78242"/>
                </a:lnTo>
                <a:lnTo>
                  <a:pt x="994450" y="78242"/>
                </a:lnTo>
                <a:lnTo>
                  <a:pt x="995508" y="86437"/>
                </a:lnTo>
                <a:lnTo>
                  <a:pt x="975404" y="88583"/>
                </a:lnTo>
                <a:lnTo>
                  <a:pt x="962523" y="89559"/>
                </a:lnTo>
                <a:lnTo>
                  <a:pt x="948275" y="90144"/>
                </a:lnTo>
                <a:lnTo>
                  <a:pt x="909825" y="90534"/>
                </a:lnTo>
                <a:close/>
              </a:path>
              <a:path w="1054734" h="183514">
                <a:moveTo>
                  <a:pt x="994450" y="78242"/>
                </a:moveTo>
                <a:lnTo>
                  <a:pt x="910020" y="78242"/>
                </a:lnTo>
                <a:lnTo>
                  <a:pt x="946713" y="78047"/>
                </a:lnTo>
                <a:lnTo>
                  <a:pt x="965646" y="77071"/>
                </a:lnTo>
                <a:lnTo>
                  <a:pt x="983407" y="75510"/>
                </a:lnTo>
                <a:lnTo>
                  <a:pt x="993946" y="74340"/>
                </a:lnTo>
                <a:lnTo>
                  <a:pt x="994450" y="78242"/>
                </a:lnTo>
                <a:close/>
              </a:path>
              <a:path w="1054734" h="183514">
                <a:moveTo>
                  <a:pt x="1026931" y="104973"/>
                </a:moveTo>
                <a:lnTo>
                  <a:pt x="1013269" y="104973"/>
                </a:lnTo>
                <a:lnTo>
                  <a:pt x="1013269" y="0"/>
                </a:lnTo>
                <a:lnTo>
                  <a:pt x="1026931" y="0"/>
                </a:lnTo>
                <a:lnTo>
                  <a:pt x="1026931" y="43121"/>
                </a:lnTo>
                <a:lnTo>
                  <a:pt x="1054256" y="43121"/>
                </a:lnTo>
                <a:lnTo>
                  <a:pt x="1054256" y="55218"/>
                </a:lnTo>
                <a:lnTo>
                  <a:pt x="1026931" y="55218"/>
                </a:lnTo>
                <a:lnTo>
                  <a:pt x="1026931" y="10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3699" y="6343606"/>
            <a:ext cx="2369246" cy="18672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913699" y="6658527"/>
            <a:ext cx="1983739" cy="181610"/>
          </a:xfrm>
          <a:custGeom>
            <a:avLst/>
            <a:gdLst/>
            <a:ahLst/>
            <a:cxnLst/>
            <a:rect l="l" t="t" r="r" b="b"/>
            <a:pathLst>
              <a:path w="1983740" h="181609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1983740" h="181609">
                <a:moveTo>
                  <a:pt x="274287" y="69657"/>
                </a:moveTo>
                <a:lnTo>
                  <a:pt x="260625" y="69657"/>
                </a:lnTo>
                <a:lnTo>
                  <a:pt x="260625" y="5658"/>
                </a:lnTo>
                <a:lnTo>
                  <a:pt x="274287" y="5658"/>
                </a:lnTo>
                <a:lnTo>
                  <a:pt x="274287" y="69657"/>
                </a:lnTo>
                <a:close/>
              </a:path>
              <a:path w="1983740" h="181609">
                <a:moveTo>
                  <a:pt x="167916" y="141070"/>
                </a:moveTo>
                <a:lnTo>
                  <a:pt x="160304" y="130339"/>
                </a:lnTo>
                <a:lnTo>
                  <a:pt x="168011" y="125154"/>
                </a:lnTo>
                <a:lnTo>
                  <a:pt x="172918" y="121790"/>
                </a:lnTo>
                <a:lnTo>
                  <a:pt x="204805" y="95803"/>
                </a:lnTo>
                <a:lnTo>
                  <a:pt x="217296" y="60096"/>
                </a:lnTo>
                <a:lnTo>
                  <a:pt x="217296" y="31999"/>
                </a:lnTo>
                <a:lnTo>
                  <a:pt x="163622" y="31999"/>
                </a:lnTo>
                <a:lnTo>
                  <a:pt x="163622" y="19706"/>
                </a:lnTo>
                <a:lnTo>
                  <a:pt x="230763" y="19706"/>
                </a:lnTo>
                <a:lnTo>
                  <a:pt x="230763" y="57169"/>
                </a:lnTo>
                <a:lnTo>
                  <a:pt x="230178" y="65754"/>
                </a:lnTo>
                <a:lnTo>
                  <a:pt x="229787" y="69657"/>
                </a:lnTo>
                <a:lnTo>
                  <a:pt x="274287" y="69657"/>
                </a:lnTo>
                <a:lnTo>
                  <a:pt x="274287" y="81949"/>
                </a:lnTo>
                <a:lnTo>
                  <a:pt x="227445" y="81949"/>
                </a:lnTo>
                <a:lnTo>
                  <a:pt x="225298" y="89169"/>
                </a:lnTo>
                <a:lnTo>
                  <a:pt x="186306" y="128215"/>
                </a:lnTo>
                <a:lnTo>
                  <a:pt x="176315" y="135310"/>
                </a:lnTo>
                <a:lnTo>
                  <a:pt x="167916" y="141070"/>
                </a:lnTo>
                <a:close/>
              </a:path>
              <a:path w="1983740" h="181609">
                <a:moveTo>
                  <a:pt x="274287" y="171509"/>
                </a:moveTo>
                <a:lnTo>
                  <a:pt x="260625" y="171509"/>
                </a:lnTo>
                <a:lnTo>
                  <a:pt x="260625" y="81949"/>
                </a:lnTo>
                <a:lnTo>
                  <a:pt x="274287" y="81949"/>
                </a:lnTo>
                <a:lnTo>
                  <a:pt x="274287" y="171509"/>
                </a:lnTo>
                <a:close/>
              </a:path>
              <a:path w="1983740" h="181609">
                <a:moveTo>
                  <a:pt x="310200" y="180289"/>
                </a:moveTo>
                <a:lnTo>
                  <a:pt x="296538" y="180289"/>
                </a:lnTo>
                <a:lnTo>
                  <a:pt x="296538" y="1951"/>
                </a:lnTo>
                <a:lnTo>
                  <a:pt x="310200" y="1951"/>
                </a:lnTo>
                <a:lnTo>
                  <a:pt x="310200" y="180289"/>
                </a:lnTo>
                <a:close/>
              </a:path>
              <a:path w="1983740" h="181609">
                <a:moveTo>
                  <a:pt x="475991" y="180289"/>
                </a:moveTo>
                <a:lnTo>
                  <a:pt x="462134" y="180289"/>
                </a:lnTo>
                <a:lnTo>
                  <a:pt x="462134" y="1951"/>
                </a:lnTo>
                <a:lnTo>
                  <a:pt x="475991" y="1951"/>
                </a:lnTo>
                <a:lnTo>
                  <a:pt x="475991" y="180289"/>
                </a:lnTo>
                <a:close/>
              </a:path>
              <a:path w="1983740" h="181609">
                <a:moveTo>
                  <a:pt x="339563" y="135997"/>
                </a:moveTo>
                <a:lnTo>
                  <a:pt x="330390" y="126436"/>
                </a:lnTo>
                <a:lnTo>
                  <a:pt x="340149" y="117851"/>
                </a:lnTo>
                <a:lnTo>
                  <a:pt x="356348" y="102242"/>
                </a:lnTo>
                <a:lnTo>
                  <a:pt x="363179" y="94437"/>
                </a:lnTo>
                <a:lnTo>
                  <a:pt x="367864" y="89169"/>
                </a:lnTo>
                <a:lnTo>
                  <a:pt x="373329" y="80583"/>
                </a:lnTo>
                <a:lnTo>
                  <a:pt x="376451" y="72193"/>
                </a:lnTo>
                <a:lnTo>
                  <a:pt x="377427" y="63218"/>
                </a:lnTo>
                <a:lnTo>
                  <a:pt x="377427" y="14829"/>
                </a:lnTo>
                <a:lnTo>
                  <a:pt x="391675" y="14829"/>
                </a:lnTo>
                <a:lnTo>
                  <a:pt x="391784" y="63218"/>
                </a:lnTo>
                <a:lnTo>
                  <a:pt x="401010" y="87217"/>
                </a:lnTo>
                <a:lnTo>
                  <a:pt x="384649" y="87217"/>
                </a:lnTo>
                <a:lnTo>
                  <a:pt x="352835" y="123705"/>
                </a:lnTo>
                <a:lnTo>
                  <a:pt x="343857" y="132290"/>
                </a:lnTo>
                <a:lnTo>
                  <a:pt x="339563" y="135997"/>
                </a:lnTo>
                <a:close/>
              </a:path>
              <a:path w="1983740" h="181609">
                <a:moveTo>
                  <a:pt x="428368" y="133265"/>
                </a:moveTo>
                <a:lnTo>
                  <a:pt x="419000" y="124485"/>
                </a:lnTo>
                <a:lnTo>
                  <a:pt x="403191" y="108680"/>
                </a:lnTo>
                <a:lnTo>
                  <a:pt x="397335" y="102437"/>
                </a:lnTo>
                <a:lnTo>
                  <a:pt x="392846" y="97754"/>
                </a:lnTo>
                <a:lnTo>
                  <a:pt x="385625" y="89169"/>
                </a:lnTo>
                <a:lnTo>
                  <a:pt x="384844" y="87217"/>
                </a:lnTo>
                <a:lnTo>
                  <a:pt x="401010" y="87217"/>
                </a:lnTo>
                <a:lnTo>
                  <a:pt x="403386" y="89949"/>
                </a:lnTo>
                <a:lnTo>
                  <a:pt x="409241" y="96778"/>
                </a:lnTo>
                <a:lnTo>
                  <a:pt x="422813" y="110482"/>
                </a:lnTo>
                <a:lnTo>
                  <a:pt x="426551" y="114119"/>
                </a:lnTo>
                <a:lnTo>
                  <a:pt x="430782" y="118013"/>
                </a:lnTo>
                <a:lnTo>
                  <a:pt x="437346" y="123900"/>
                </a:lnTo>
                <a:lnTo>
                  <a:pt x="428368" y="133265"/>
                </a:lnTo>
                <a:close/>
              </a:path>
              <a:path w="1983740" h="181609">
                <a:moveTo>
                  <a:pt x="664423" y="89169"/>
                </a:moveTo>
                <a:lnTo>
                  <a:pt x="500475" y="89169"/>
                </a:lnTo>
                <a:lnTo>
                  <a:pt x="500475" y="77462"/>
                </a:lnTo>
                <a:lnTo>
                  <a:pt x="664423" y="77462"/>
                </a:lnTo>
                <a:lnTo>
                  <a:pt x="664423" y="89169"/>
                </a:lnTo>
                <a:close/>
              </a:path>
              <a:path w="1983740" h="181609">
                <a:moveTo>
                  <a:pt x="589280" y="109461"/>
                </a:moveTo>
                <a:lnTo>
                  <a:pt x="575618" y="109461"/>
                </a:lnTo>
                <a:lnTo>
                  <a:pt x="575618" y="89169"/>
                </a:lnTo>
                <a:lnTo>
                  <a:pt x="589280" y="89169"/>
                </a:lnTo>
                <a:lnTo>
                  <a:pt x="589280" y="109461"/>
                </a:lnTo>
                <a:close/>
              </a:path>
              <a:path w="1983740" h="181609">
                <a:moveTo>
                  <a:pt x="645296" y="181069"/>
                </a:moveTo>
                <a:lnTo>
                  <a:pt x="524872" y="181069"/>
                </a:lnTo>
                <a:lnTo>
                  <a:pt x="524872" y="139509"/>
                </a:lnTo>
                <a:lnTo>
                  <a:pt x="626559" y="139509"/>
                </a:lnTo>
                <a:lnTo>
                  <a:pt x="626559" y="120973"/>
                </a:lnTo>
                <a:lnTo>
                  <a:pt x="523896" y="120973"/>
                </a:lnTo>
                <a:lnTo>
                  <a:pt x="523896" y="109461"/>
                </a:lnTo>
                <a:lnTo>
                  <a:pt x="640026" y="109461"/>
                </a:lnTo>
                <a:lnTo>
                  <a:pt x="640026" y="150826"/>
                </a:lnTo>
                <a:lnTo>
                  <a:pt x="538339" y="150826"/>
                </a:lnTo>
                <a:lnTo>
                  <a:pt x="538339" y="169557"/>
                </a:lnTo>
                <a:lnTo>
                  <a:pt x="645296" y="169557"/>
                </a:lnTo>
                <a:lnTo>
                  <a:pt x="645296" y="181069"/>
                </a:lnTo>
                <a:close/>
              </a:path>
              <a:path w="1983740" h="181609">
                <a:moveTo>
                  <a:pt x="639831" y="61072"/>
                </a:moveTo>
                <a:lnTo>
                  <a:pt x="525067" y="61072"/>
                </a:lnTo>
                <a:lnTo>
                  <a:pt x="525067" y="6829"/>
                </a:lnTo>
                <a:lnTo>
                  <a:pt x="639831" y="6829"/>
                </a:lnTo>
                <a:lnTo>
                  <a:pt x="639831" y="18536"/>
                </a:lnTo>
                <a:lnTo>
                  <a:pt x="538535" y="18536"/>
                </a:lnTo>
                <a:lnTo>
                  <a:pt x="538535" y="49169"/>
                </a:lnTo>
                <a:lnTo>
                  <a:pt x="639831" y="49169"/>
                </a:lnTo>
                <a:lnTo>
                  <a:pt x="639831" y="61072"/>
                </a:lnTo>
                <a:close/>
              </a:path>
              <a:path w="1983740" h="181609">
                <a:moveTo>
                  <a:pt x="639831" y="49169"/>
                </a:moveTo>
                <a:lnTo>
                  <a:pt x="626364" y="49169"/>
                </a:lnTo>
                <a:lnTo>
                  <a:pt x="626364" y="18536"/>
                </a:lnTo>
                <a:lnTo>
                  <a:pt x="639831" y="18536"/>
                </a:lnTo>
                <a:lnTo>
                  <a:pt x="639831" y="49169"/>
                </a:lnTo>
                <a:close/>
              </a:path>
              <a:path w="1983740" h="181609">
                <a:moveTo>
                  <a:pt x="858407" y="29853"/>
                </a:moveTo>
                <a:lnTo>
                  <a:pt x="735446" y="29853"/>
                </a:lnTo>
                <a:lnTo>
                  <a:pt x="735446" y="17950"/>
                </a:lnTo>
                <a:lnTo>
                  <a:pt x="858407" y="17950"/>
                </a:lnTo>
                <a:lnTo>
                  <a:pt x="858407" y="29853"/>
                </a:lnTo>
                <a:close/>
              </a:path>
              <a:path w="1983740" h="181609">
                <a:moveTo>
                  <a:pt x="733689" y="107510"/>
                </a:moveTo>
                <a:lnTo>
                  <a:pt x="726468" y="96778"/>
                </a:lnTo>
                <a:lnTo>
                  <a:pt x="733747" y="93073"/>
                </a:lnTo>
                <a:lnTo>
                  <a:pt x="738593" y="90547"/>
                </a:lnTo>
                <a:lnTo>
                  <a:pt x="774481" y="69071"/>
                </a:lnTo>
                <a:lnTo>
                  <a:pt x="789900" y="44291"/>
                </a:lnTo>
                <a:lnTo>
                  <a:pt x="789900" y="29853"/>
                </a:lnTo>
                <a:lnTo>
                  <a:pt x="803953" y="29853"/>
                </a:lnTo>
                <a:lnTo>
                  <a:pt x="803953" y="44291"/>
                </a:lnTo>
                <a:lnTo>
                  <a:pt x="805709" y="54242"/>
                </a:lnTo>
                <a:lnTo>
                  <a:pt x="810589" y="62047"/>
                </a:lnTo>
                <a:lnTo>
                  <a:pt x="815224" y="65754"/>
                </a:lnTo>
                <a:lnTo>
                  <a:pt x="796926" y="65754"/>
                </a:lnTo>
                <a:lnTo>
                  <a:pt x="795755" y="68486"/>
                </a:lnTo>
                <a:lnTo>
                  <a:pt x="785411" y="76876"/>
                </a:lnTo>
                <a:lnTo>
                  <a:pt x="766479" y="89169"/>
                </a:lnTo>
                <a:lnTo>
                  <a:pt x="744229" y="102046"/>
                </a:lnTo>
                <a:lnTo>
                  <a:pt x="733689" y="107510"/>
                </a:lnTo>
                <a:close/>
              </a:path>
              <a:path w="1983740" h="181609">
                <a:moveTo>
                  <a:pt x="859968" y="106924"/>
                </a:moveTo>
                <a:lnTo>
                  <a:pt x="808637" y="76681"/>
                </a:lnTo>
                <a:lnTo>
                  <a:pt x="797122" y="65754"/>
                </a:lnTo>
                <a:lnTo>
                  <a:pt x="815224" y="65754"/>
                </a:lnTo>
                <a:lnTo>
                  <a:pt x="819372" y="69071"/>
                </a:lnTo>
                <a:lnTo>
                  <a:pt x="833229" y="78242"/>
                </a:lnTo>
                <a:lnTo>
                  <a:pt x="850362" y="87885"/>
                </a:lnTo>
                <a:lnTo>
                  <a:pt x="854894" y="90364"/>
                </a:lnTo>
                <a:lnTo>
                  <a:pt x="859718" y="92879"/>
                </a:lnTo>
                <a:lnTo>
                  <a:pt x="866995" y="96583"/>
                </a:lnTo>
                <a:lnTo>
                  <a:pt x="859968" y="106924"/>
                </a:lnTo>
                <a:close/>
              </a:path>
              <a:path w="1983740" h="181609">
                <a:moveTo>
                  <a:pt x="803953" y="143216"/>
                </a:moveTo>
                <a:lnTo>
                  <a:pt x="789900" y="143216"/>
                </a:lnTo>
                <a:lnTo>
                  <a:pt x="789900" y="102242"/>
                </a:lnTo>
                <a:lnTo>
                  <a:pt x="803953" y="102242"/>
                </a:lnTo>
                <a:lnTo>
                  <a:pt x="803953" y="143216"/>
                </a:lnTo>
                <a:close/>
              </a:path>
              <a:path w="1983740" h="181609">
                <a:moveTo>
                  <a:pt x="878901" y="155119"/>
                </a:moveTo>
                <a:lnTo>
                  <a:pt x="714952" y="155119"/>
                </a:lnTo>
                <a:lnTo>
                  <a:pt x="714952" y="143216"/>
                </a:lnTo>
                <a:lnTo>
                  <a:pt x="878901" y="143216"/>
                </a:lnTo>
                <a:lnTo>
                  <a:pt x="878901" y="155119"/>
                </a:lnTo>
                <a:close/>
              </a:path>
              <a:path w="1983740" h="181609">
                <a:moveTo>
                  <a:pt x="891479" y="146338"/>
                </a:moveTo>
                <a:lnTo>
                  <a:pt x="891479" y="134241"/>
                </a:lnTo>
                <a:lnTo>
                  <a:pt x="931490" y="134241"/>
                </a:lnTo>
                <a:lnTo>
                  <a:pt x="942615" y="133851"/>
                </a:lnTo>
                <a:lnTo>
                  <a:pt x="942615" y="111607"/>
                </a:lnTo>
                <a:lnTo>
                  <a:pt x="934417" y="110827"/>
                </a:lnTo>
                <a:lnTo>
                  <a:pt x="920755" y="105559"/>
                </a:lnTo>
                <a:lnTo>
                  <a:pt x="910996" y="97364"/>
                </a:lnTo>
                <a:lnTo>
                  <a:pt x="905726" y="87413"/>
                </a:lnTo>
                <a:lnTo>
                  <a:pt x="905726" y="68681"/>
                </a:lnTo>
                <a:lnTo>
                  <a:pt x="911972" y="57755"/>
                </a:lnTo>
                <a:lnTo>
                  <a:pt x="923097" y="49560"/>
                </a:lnTo>
                <a:lnTo>
                  <a:pt x="938906" y="44682"/>
                </a:lnTo>
                <a:lnTo>
                  <a:pt x="957839" y="44682"/>
                </a:lnTo>
                <a:lnTo>
                  <a:pt x="973453" y="49560"/>
                </a:lnTo>
                <a:lnTo>
                  <a:pt x="982724" y="56389"/>
                </a:lnTo>
                <a:lnTo>
                  <a:pt x="941444" y="56389"/>
                </a:lnTo>
                <a:lnTo>
                  <a:pt x="930514" y="59706"/>
                </a:lnTo>
                <a:lnTo>
                  <a:pt x="922902" y="65169"/>
                </a:lnTo>
                <a:lnTo>
                  <a:pt x="918803" y="71803"/>
                </a:lnTo>
                <a:lnTo>
                  <a:pt x="918803" y="84681"/>
                </a:lnTo>
                <a:lnTo>
                  <a:pt x="922902" y="91510"/>
                </a:lnTo>
                <a:lnTo>
                  <a:pt x="930514" y="96973"/>
                </a:lnTo>
                <a:lnTo>
                  <a:pt x="941444" y="100290"/>
                </a:lnTo>
                <a:lnTo>
                  <a:pt x="982128" y="100290"/>
                </a:lnTo>
                <a:lnTo>
                  <a:pt x="976966" y="104778"/>
                </a:lnTo>
                <a:lnTo>
                  <a:pt x="964279" y="110437"/>
                </a:lnTo>
                <a:lnTo>
                  <a:pt x="956472" y="111412"/>
                </a:lnTo>
                <a:lnTo>
                  <a:pt x="956472" y="133461"/>
                </a:lnTo>
                <a:lnTo>
                  <a:pt x="1010101" y="133461"/>
                </a:lnTo>
                <a:lnTo>
                  <a:pt x="1010927" y="141851"/>
                </a:lnTo>
                <a:lnTo>
                  <a:pt x="953231" y="145704"/>
                </a:lnTo>
                <a:lnTo>
                  <a:pt x="913229" y="146314"/>
                </a:lnTo>
                <a:lnTo>
                  <a:pt x="891479" y="146338"/>
                </a:lnTo>
                <a:close/>
              </a:path>
              <a:path w="1983740" h="181609">
                <a:moveTo>
                  <a:pt x="982128" y="100290"/>
                </a:moveTo>
                <a:lnTo>
                  <a:pt x="955106" y="100290"/>
                </a:lnTo>
                <a:lnTo>
                  <a:pt x="966036" y="96973"/>
                </a:lnTo>
                <a:lnTo>
                  <a:pt x="973648" y="91510"/>
                </a:lnTo>
                <a:lnTo>
                  <a:pt x="977747" y="84681"/>
                </a:lnTo>
                <a:lnTo>
                  <a:pt x="977747" y="71803"/>
                </a:lnTo>
                <a:lnTo>
                  <a:pt x="973648" y="65169"/>
                </a:lnTo>
                <a:lnTo>
                  <a:pt x="966036" y="59706"/>
                </a:lnTo>
                <a:lnTo>
                  <a:pt x="955106" y="56389"/>
                </a:lnTo>
                <a:lnTo>
                  <a:pt x="982724" y="56389"/>
                </a:lnTo>
                <a:lnTo>
                  <a:pt x="984578" y="57755"/>
                </a:lnTo>
                <a:lnTo>
                  <a:pt x="990823" y="68681"/>
                </a:lnTo>
                <a:lnTo>
                  <a:pt x="990726" y="87413"/>
                </a:lnTo>
                <a:lnTo>
                  <a:pt x="985944" y="96973"/>
                </a:lnTo>
                <a:lnTo>
                  <a:pt x="982128" y="100290"/>
                </a:lnTo>
                <a:close/>
              </a:path>
              <a:path w="1983740" h="181609">
                <a:moveTo>
                  <a:pt x="1010101" y="133461"/>
                </a:moveTo>
                <a:lnTo>
                  <a:pt x="956472" y="133461"/>
                </a:lnTo>
                <a:lnTo>
                  <a:pt x="971562" y="133009"/>
                </a:lnTo>
                <a:lnTo>
                  <a:pt x="977044" y="132706"/>
                </a:lnTo>
                <a:lnTo>
                  <a:pt x="997459" y="131314"/>
                </a:lnTo>
                <a:lnTo>
                  <a:pt x="1009755" y="129948"/>
                </a:lnTo>
                <a:lnTo>
                  <a:pt x="1010101" y="133461"/>
                </a:lnTo>
                <a:close/>
              </a:path>
              <a:path w="1983740" h="181609">
                <a:moveTo>
                  <a:pt x="1037080" y="180289"/>
                </a:moveTo>
                <a:lnTo>
                  <a:pt x="1023223" y="180289"/>
                </a:lnTo>
                <a:lnTo>
                  <a:pt x="1023223" y="1951"/>
                </a:lnTo>
                <a:lnTo>
                  <a:pt x="1037080" y="1951"/>
                </a:lnTo>
                <a:lnTo>
                  <a:pt x="1037080" y="180289"/>
                </a:lnTo>
                <a:close/>
              </a:path>
              <a:path w="1983740" h="181609">
                <a:moveTo>
                  <a:pt x="954911" y="22633"/>
                </a:moveTo>
                <a:lnTo>
                  <a:pt x="941249" y="22633"/>
                </a:lnTo>
                <a:lnTo>
                  <a:pt x="941249" y="390"/>
                </a:lnTo>
                <a:lnTo>
                  <a:pt x="954911" y="390"/>
                </a:lnTo>
                <a:lnTo>
                  <a:pt x="954911" y="22633"/>
                </a:lnTo>
                <a:close/>
              </a:path>
              <a:path w="1983740" h="181609">
                <a:moveTo>
                  <a:pt x="999021" y="34731"/>
                </a:moveTo>
                <a:lnTo>
                  <a:pt x="895968" y="34731"/>
                </a:lnTo>
                <a:lnTo>
                  <a:pt x="895968" y="22633"/>
                </a:lnTo>
                <a:lnTo>
                  <a:pt x="999021" y="22633"/>
                </a:lnTo>
                <a:lnTo>
                  <a:pt x="999021" y="34731"/>
                </a:lnTo>
                <a:close/>
              </a:path>
              <a:path w="1983740" h="181609">
                <a:moveTo>
                  <a:pt x="1223647" y="171509"/>
                </a:moveTo>
                <a:lnTo>
                  <a:pt x="1209985" y="171509"/>
                </a:lnTo>
                <a:lnTo>
                  <a:pt x="1209985" y="79803"/>
                </a:lnTo>
                <a:lnTo>
                  <a:pt x="1185197" y="79803"/>
                </a:lnTo>
                <a:lnTo>
                  <a:pt x="1185197" y="67315"/>
                </a:lnTo>
                <a:lnTo>
                  <a:pt x="1209985" y="67315"/>
                </a:lnTo>
                <a:lnTo>
                  <a:pt x="1209985" y="5658"/>
                </a:lnTo>
                <a:lnTo>
                  <a:pt x="1223647" y="5658"/>
                </a:lnTo>
                <a:lnTo>
                  <a:pt x="1223647" y="171509"/>
                </a:lnTo>
                <a:close/>
              </a:path>
              <a:path w="1983740" h="181609">
                <a:moveTo>
                  <a:pt x="1192029" y="31804"/>
                </a:moveTo>
                <a:lnTo>
                  <a:pt x="1102247" y="31804"/>
                </a:lnTo>
                <a:lnTo>
                  <a:pt x="1102247" y="19902"/>
                </a:lnTo>
                <a:lnTo>
                  <a:pt x="1192029" y="19902"/>
                </a:lnTo>
                <a:lnTo>
                  <a:pt x="1192029" y="31804"/>
                </a:lnTo>
                <a:close/>
              </a:path>
              <a:path w="1983740" h="181609">
                <a:moveTo>
                  <a:pt x="1133280" y="119412"/>
                </a:moveTo>
                <a:lnTo>
                  <a:pt x="1120008" y="119412"/>
                </a:lnTo>
                <a:lnTo>
                  <a:pt x="1120008" y="31804"/>
                </a:lnTo>
                <a:lnTo>
                  <a:pt x="1133280" y="31804"/>
                </a:lnTo>
                <a:lnTo>
                  <a:pt x="1133280" y="119412"/>
                </a:lnTo>
                <a:close/>
              </a:path>
              <a:path w="1983740" h="181609">
                <a:moveTo>
                  <a:pt x="1142063" y="131314"/>
                </a:moveTo>
                <a:lnTo>
                  <a:pt x="1102052" y="131314"/>
                </a:lnTo>
                <a:lnTo>
                  <a:pt x="1102052" y="119412"/>
                </a:lnTo>
                <a:lnTo>
                  <a:pt x="1155726" y="119412"/>
                </a:lnTo>
                <a:lnTo>
                  <a:pt x="1160605" y="119217"/>
                </a:lnTo>
                <a:lnTo>
                  <a:pt x="1160605" y="31804"/>
                </a:lnTo>
                <a:lnTo>
                  <a:pt x="1173877" y="31804"/>
                </a:lnTo>
                <a:lnTo>
                  <a:pt x="1173877" y="118827"/>
                </a:lnTo>
                <a:lnTo>
                  <a:pt x="1195760" y="118827"/>
                </a:lnTo>
                <a:lnTo>
                  <a:pt x="1155982" y="131229"/>
                </a:lnTo>
                <a:lnTo>
                  <a:pt x="1150299" y="131304"/>
                </a:lnTo>
                <a:lnTo>
                  <a:pt x="1142063" y="131314"/>
                </a:lnTo>
                <a:close/>
              </a:path>
              <a:path w="1983740" h="181609">
                <a:moveTo>
                  <a:pt x="1195760" y="118827"/>
                </a:moveTo>
                <a:lnTo>
                  <a:pt x="1173877" y="118827"/>
                </a:lnTo>
                <a:lnTo>
                  <a:pt x="1179537" y="118436"/>
                </a:lnTo>
                <a:lnTo>
                  <a:pt x="1190467" y="117461"/>
                </a:lnTo>
                <a:lnTo>
                  <a:pt x="1195542" y="116680"/>
                </a:lnTo>
                <a:lnTo>
                  <a:pt x="1195760" y="118827"/>
                </a:lnTo>
                <a:close/>
              </a:path>
              <a:path w="1983740" h="181609">
                <a:moveTo>
                  <a:pt x="1256827" y="180289"/>
                </a:moveTo>
                <a:lnTo>
                  <a:pt x="1243165" y="180289"/>
                </a:lnTo>
                <a:lnTo>
                  <a:pt x="1243165" y="1951"/>
                </a:lnTo>
                <a:lnTo>
                  <a:pt x="1256827" y="1951"/>
                </a:lnTo>
                <a:lnTo>
                  <a:pt x="1256827" y="180289"/>
                </a:lnTo>
                <a:close/>
              </a:path>
              <a:path w="1983740" h="181609">
                <a:moveTo>
                  <a:pt x="1419886" y="180289"/>
                </a:moveTo>
                <a:lnTo>
                  <a:pt x="1406029" y="180289"/>
                </a:lnTo>
                <a:lnTo>
                  <a:pt x="1406029" y="1951"/>
                </a:lnTo>
                <a:lnTo>
                  <a:pt x="1419886" y="1951"/>
                </a:lnTo>
                <a:lnTo>
                  <a:pt x="1419886" y="180289"/>
                </a:lnTo>
                <a:close/>
              </a:path>
              <a:path w="1983740" h="181609">
                <a:moveTo>
                  <a:pt x="1326592" y="136582"/>
                </a:moveTo>
                <a:lnTo>
                  <a:pt x="1287381" y="114644"/>
                </a:lnTo>
                <a:lnTo>
                  <a:pt x="1282590" y="57559"/>
                </a:lnTo>
                <a:lnTo>
                  <a:pt x="1282663" y="51720"/>
                </a:lnTo>
                <a:lnTo>
                  <a:pt x="1306867" y="16133"/>
                </a:lnTo>
                <a:lnTo>
                  <a:pt x="1326592" y="14438"/>
                </a:lnTo>
                <a:lnTo>
                  <a:pt x="1338847" y="14652"/>
                </a:lnTo>
                <a:lnTo>
                  <a:pt x="1346317" y="16146"/>
                </a:lnTo>
                <a:lnTo>
                  <a:pt x="1352049" y="20200"/>
                </a:lnTo>
                <a:lnTo>
                  <a:pt x="1358393" y="27316"/>
                </a:lnTo>
                <a:lnTo>
                  <a:pt x="1319761" y="27316"/>
                </a:lnTo>
                <a:lnTo>
                  <a:pt x="1308440" y="31999"/>
                </a:lnTo>
                <a:lnTo>
                  <a:pt x="1300438" y="41950"/>
                </a:lnTo>
                <a:lnTo>
                  <a:pt x="1295949" y="57559"/>
                </a:lnTo>
                <a:lnTo>
                  <a:pt x="1295949" y="93461"/>
                </a:lnTo>
                <a:lnTo>
                  <a:pt x="1300438" y="109266"/>
                </a:lnTo>
                <a:lnTo>
                  <a:pt x="1308440" y="119217"/>
                </a:lnTo>
                <a:lnTo>
                  <a:pt x="1319761" y="123900"/>
                </a:lnTo>
                <a:lnTo>
                  <a:pt x="1358219" y="123900"/>
                </a:lnTo>
                <a:lnTo>
                  <a:pt x="1352049" y="130820"/>
                </a:lnTo>
                <a:lnTo>
                  <a:pt x="1346317" y="134875"/>
                </a:lnTo>
                <a:lnTo>
                  <a:pt x="1338847" y="136369"/>
                </a:lnTo>
                <a:lnTo>
                  <a:pt x="1326592" y="136582"/>
                </a:lnTo>
                <a:close/>
              </a:path>
              <a:path w="1983740" h="181609">
                <a:moveTo>
                  <a:pt x="1358219" y="123900"/>
                </a:moveTo>
                <a:lnTo>
                  <a:pt x="1333423" y="123900"/>
                </a:lnTo>
                <a:lnTo>
                  <a:pt x="1344743" y="119217"/>
                </a:lnTo>
                <a:lnTo>
                  <a:pt x="1352745" y="109266"/>
                </a:lnTo>
                <a:lnTo>
                  <a:pt x="1357235" y="93461"/>
                </a:lnTo>
                <a:lnTo>
                  <a:pt x="1357235" y="57559"/>
                </a:lnTo>
                <a:lnTo>
                  <a:pt x="1352745" y="41950"/>
                </a:lnTo>
                <a:lnTo>
                  <a:pt x="1344743" y="31999"/>
                </a:lnTo>
                <a:lnTo>
                  <a:pt x="1333423" y="27316"/>
                </a:lnTo>
                <a:lnTo>
                  <a:pt x="1358393" y="27316"/>
                </a:lnTo>
                <a:lnTo>
                  <a:pt x="1370591" y="57559"/>
                </a:lnTo>
                <a:lnTo>
                  <a:pt x="1370520" y="99107"/>
                </a:lnTo>
                <a:lnTo>
                  <a:pt x="1369250" y="107900"/>
                </a:lnTo>
                <a:lnTo>
                  <a:pt x="1365802" y="114644"/>
                </a:lnTo>
                <a:lnTo>
                  <a:pt x="1359089" y="122924"/>
                </a:lnTo>
                <a:lnTo>
                  <a:pt x="1358219" y="123900"/>
                </a:lnTo>
                <a:close/>
              </a:path>
              <a:path w="1983740" h="181609">
                <a:moveTo>
                  <a:pt x="1550936" y="30438"/>
                </a:moveTo>
                <a:lnTo>
                  <a:pt x="1455690" y="30438"/>
                </a:lnTo>
                <a:lnTo>
                  <a:pt x="1455690" y="18341"/>
                </a:lnTo>
                <a:lnTo>
                  <a:pt x="1550936" y="18341"/>
                </a:lnTo>
                <a:lnTo>
                  <a:pt x="1550936" y="30438"/>
                </a:lnTo>
                <a:close/>
              </a:path>
              <a:path w="1983740" h="181609">
                <a:moveTo>
                  <a:pt x="1459399" y="136973"/>
                </a:moveTo>
                <a:lnTo>
                  <a:pt x="1450225" y="127802"/>
                </a:lnTo>
                <a:lnTo>
                  <a:pt x="1459594" y="119607"/>
                </a:lnTo>
                <a:lnTo>
                  <a:pt x="1475793" y="103607"/>
                </a:lnTo>
                <a:lnTo>
                  <a:pt x="1496677" y="65559"/>
                </a:lnTo>
                <a:lnTo>
                  <a:pt x="1496677" y="30438"/>
                </a:lnTo>
                <a:lnTo>
                  <a:pt x="1510535" y="30438"/>
                </a:lnTo>
                <a:lnTo>
                  <a:pt x="1511315" y="72779"/>
                </a:lnTo>
                <a:lnTo>
                  <a:pt x="1519674" y="89169"/>
                </a:lnTo>
                <a:lnTo>
                  <a:pt x="1503704" y="89169"/>
                </a:lnTo>
                <a:lnTo>
                  <a:pt x="1472866" y="124485"/>
                </a:lnTo>
                <a:lnTo>
                  <a:pt x="1463692" y="133265"/>
                </a:lnTo>
                <a:lnTo>
                  <a:pt x="1459399" y="136973"/>
                </a:lnTo>
                <a:close/>
              </a:path>
              <a:path w="1983740" h="181609">
                <a:moveTo>
                  <a:pt x="1546642" y="134241"/>
                </a:moveTo>
                <a:lnTo>
                  <a:pt x="1536493" y="124875"/>
                </a:lnTo>
                <a:lnTo>
                  <a:pt x="1521855" y="110046"/>
                </a:lnTo>
                <a:lnTo>
                  <a:pt x="1516000" y="103803"/>
                </a:lnTo>
                <a:lnTo>
                  <a:pt x="1511706" y="99315"/>
                </a:lnTo>
                <a:lnTo>
                  <a:pt x="1504679" y="91120"/>
                </a:lnTo>
                <a:lnTo>
                  <a:pt x="1503899" y="89169"/>
                </a:lnTo>
                <a:lnTo>
                  <a:pt x="1519674" y="89169"/>
                </a:lnTo>
                <a:lnTo>
                  <a:pt x="1522050" y="91900"/>
                </a:lnTo>
                <a:lnTo>
                  <a:pt x="1527710" y="98534"/>
                </a:lnTo>
                <a:lnTo>
                  <a:pt x="1541280" y="111927"/>
                </a:lnTo>
                <a:lnTo>
                  <a:pt x="1544996" y="115485"/>
                </a:lnTo>
                <a:lnTo>
                  <a:pt x="1549169" y="119299"/>
                </a:lnTo>
                <a:lnTo>
                  <a:pt x="1555620" y="125070"/>
                </a:lnTo>
                <a:lnTo>
                  <a:pt x="1546642" y="134241"/>
                </a:lnTo>
                <a:close/>
              </a:path>
              <a:path w="1983740" h="181609">
                <a:moveTo>
                  <a:pt x="1593680" y="180289"/>
                </a:moveTo>
                <a:lnTo>
                  <a:pt x="1579822" y="180289"/>
                </a:lnTo>
                <a:lnTo>
                  <a:pt x="1579822" y="1951"/>
                </a:lnTo>
                <a:lnTo>
                  <a:pt x="1593680" y="1951"/>
                </a:lnTo>
                <a:lnTo>
                  <a:pt x="1593680" y="180289"/>
                </a:lnTo>
                <a:close/>
              </a:path>
              <a:path w="1983740" h="181609">
                <a:moveTo>
                  <a:pt x="1791372" y="95412"/>
                </a:moveTo>
                <a:lnTo>
                  <a:pt x="1777124" y="95412"/>
                </a:lnTo>
                <a:lnTo>
                  <a:pt x="1778864" y="87384"/>
                </a:lnTo>
                <a:lnTo>
                  <a:pt x="1779881" y="81937"/>
                </a:lnTo>
                <a:lnTo>
                  <a:pt x="1783174" y="25560"/>
                </a:lnTo>
                <a:lnTo>
                  <a:pt x="1680317" y="25560"/>
                </a:lnTo>
                <a:lnTo>
                  <a:pt x="1680317" y="13658"/>
                </a:lnTo>
                <a:lnTo>
                  <a:pt x="1797227" y="13658"/>
                </a:lnTo>
                <a:lnTo>
                  <a:pt x="1797125" y="47092"/>
                </a:lnTo>
                <a:lnTo>
                  <a:pt x="1792951" y="87509"/>
                </a:lnTo>
                <a:lnTo>
                  <a:pt x="1791372" y="95412"/>
                </a:lnTo>
                <a:close/>
              </a:path>
              <a:path w="1983740" h="181609">
                <a:moveTo>
                  <a:pt x="1822795" y="107315"/>
                </a:moveTo>
                <a:lnTo>
                  <a:pt x="1658847" y="107315"/>
                </a:lnTo>
                <a:lnTo>
                  <a:pt x="1658847" y="95412"/>
                </a:lnTo>
                <a:lnTo>
                  <a:pt x="1822795" y="95412"/>
                </a:lnTo>
                <a:lnTo>
                  <a:pt x="1822795" y="107315"/>
                </a:lnTo>
                <a:close/>
              </a:path>
              <a:path w="1983740" h="181609">
                <a:moveTo>
                  <a:pt x="1747652" y="180289"/>
                </a:moveTo>
                <a:lnTo>
                  <a:pt x="1733795" y="180289"/>
                </a:lnTo>
                <a:lnTo>
                  <a:pt x="1733795" y="107315"/>
                </a:lnTo>
                <a:lnTo>
                  <a:pt x="1747652" y="107315"/>
                </a:lnTo>
                <a:lnTo>
                  <a:pt x="1747652" y="180289"/>
                </a:lnTo>
                <a:close/>
              </a:path>
              <a:path w="1983740" h="181609">
                <a:moveTo>
                  <a:pt x="1892560" y="114729"/>
                </a:moveTo>
                <a:lnTo>
                  <a:pt x="1873433" y="114729"/>
                </a:lnTo>
                <a:lnTo>
                  <a:pt x="1858404" y="109461"/>
                </a:lnTo>
                <a:lnTo>
                  <a:pt x="1847865" y="100681"/>
                </a:lnTo>
                <a:lnTo>
                  <a:pt x="1842205" y="89364"/>
                </a:lnTo>
                <a:lnTo>
                  <a:pt x="1842205" y="69852"/>
                </a:lnTo>
                <a:lnTo>
                  <a:pt x="1847865" y="58535"/>
                </a:lnTo>
                <a:lnTo>
                  <a:pt x="1858404" y="49755"/>
                </a:lnTo>
                <a:lnTo>
                  <a:pt x="1873433" y="44487"/>
                </a:lnTo>
                <a:lnTo>
                  <a:pt x="1892560" y="44487"/>
                </a:lnTo>
                <a:lnTo>
                  <a:pt x="1907589" y="49755"/>
                </a:lnTo>
                <a:lnTo>
                  <a:pt x="1915318" y="56194"/>
                </a:lnTo>
                <a:lnTo>
                  <a:pt x="1876556" y="56194"/>
                </a:lnTo>
                <a:lnTo>
                  <a:pt x="1866211" y="59901"/>
                </a:lnTo>
                <a:lnTo>
                  <a:pt x="1858990" y="65754"/>
                </a:lnTo>
                <a:lnTo>
                  <a:pt x="1855281" y="72974"/>
                </a:lnTo>
                <a:lnTo>
                  <a:pt x="1855281" y="86242"/>
                </a:lnTo>
                <a:lnTo>
                  <a:pt x="1858990" y="93461"/>
                </a:lnTo>
                <a:lnTo>
                  <a:pt x="1866211" y="99315"/>
                </a:lnTo>
                <a:lnTo>
                  <a:pt x="1876556" y="103022"/>
                </a:lnTo>
                <a:lnTo>
                  <a:pt x="1915318" y="103022"/>
                </a:lnTo>
                <a:lnTo>
                  <a:pt x="1907589" y="109461"/>
                </a:lnTo>
                <a:lnTo>
                  <a:pt x="1892560" y="114729"/>
                </a:lnTo>
                <a:close/>
              </a:path>
              <a:path w="1983740" h="181609">
                <a:moveTo>
                  <a:pt x="1915318" y="103022"/>
                </a:moveTo>
                <a:lnTo>
                  <a:pt x="1889437" y="103022"/>
                </a:lnTo>
                <a:lnTo>
                  <a:pt x="1899782" y="99315"/>
                </a:lnTo>
                <a:lnTo>
                  <a:pt x="1907003" y="93461"/>
                </a:lnTo>
                <a:lnTo>
                  <a:pt x="1910711" y="86242"/>
                </a:lnTo>
                <a:lnTo>
                  <a:pt x="1910711" y="72974"/>
                </a:lnTo>
                <a:lnTo>
                  <a:pt x="1907003" y="65754"/>
                </a:lnTo>
                <a:lnTo>
                  <a:pt x="1899782" y="59901"/>
                </a:lnTo>
                <a:lnTo>
                  <a:pt x="1889437" y="56194"/>
                </a:lnTo>
                <a:lnTo>
                  <a:pt x="1915318" y="56194"/>
                </a:lnTo>
                <a:lnTo>
                  <a:pt x="1918128" y="58535"/>
                </a:lnTo>
                <a:lnTo>
                  <a:pt x="1923788" y="69852"/>
                </a:lnTo>
                <a:lnTo>
                  <a:pt x="1923788" y="89364"/>
                </a:lnTo>
                <a:lnTo>
                  <a:pt x="1918128" y="100681"/>
                </a:lnTo>
                <a:lnTo>
                  <a:pt x="1915318" y="103022"/>
                </a:lnTo>
                <a:close/>
              </a:path>
              <a:path w="1983740" h="181609">
                <a:moveTo>
                  <a:pt x="1889632" y="23023"/>
                </a:moveTo>
                <a:lnTo>
                  <a:pt x="1875970" y="23023"/>
                </a:lnTo>
                <a:lnTo>
                  <a:pt x="1875970" y="0"/>
                </a:lnTo>
                <a:lnTo>
                  <a:pt x="1889632" y="0"/>
                </a:lnTo>
                <a:lnTo>
                  <a:pt x="1889632" y="23023"/>
                </a:lnTo>
                <a:close/>
              </a:path>
              <a:path w="1983740" h="181609">
                <a:moveTo>
                  <a:pt x="1978633" y="131704"/>
                </a:moveTo>
                <a:lnTo>
                  <a:pt x="1965166" y="131704"/>
                </a:lnTo>
                <a:lnTo>
                  <a:pt x="1965166" y="99120"/>
                </a:lnTo>
                <a:lnTo>
                  <a:pt x="1934913" y="99120"/>
                </a:lnTo>
                <a:lnTo>
                  <a:pt x="1934913" y="87217"/>
                </a:lnTo>
                <a:lnTo>
                  <a:pt x="1965166" y="87217"/>
                </a:lnTo>
                <a:lnTo>
                  <a:pt x="1965166" y="60876"/>
                </a:lnTo>
                <a:lnTo>
                  <a:pt x="1934913" y="60876"/>
                </a:lnTo>
                <a:lnTo>
                  <a:pt x="1934913" y="48974"/>
                </a:lnTo>
                <a:lnTo>
                  <a:pt x="1965166" y="48974"/>
                </a:lnTo>
                <a:lnTo>
                  <a:pt x="1965166" y="1951"/>
                </a:lnTo>
                <a:lnTo>
                  <a:pt x="1978633" y="1951"/>
                </a:lnTo>
                <a:lnTo>
                  <a:pt x="1978633" y="131704"/>
                </a:lnTo>
                <a:close/>
              </a:path>
              <a:path w="1983740" h="181609">
                <a:moveTo>
                  <a:pt x="1935499" y="34926"/>
                </a:moveTo>
                <a:lnTo>
                  <a:pt x="1832055" y="34926"/>
                </a:lnTo>
                <a:lnTo>
                  <a:pt x="1832055" y="23023"/>
                </a:lnTo>
                <a:lnTo>
                  <a:pt x="1935499" y="23023"/>
                </a:lnTo>
                <a:lnTo>
                  <a:pt x="1935499" y="34926"/>
                </a:lnTo>
                <a:close/>
              </a:path>
              <a:path w="1983740" h="181609">
                <a:moveTo>
                  <a:pt x="1983122" y="178143"/>
                </a:moveTo>
                <a:lnTo>
                  <a:pt x="1869334" y="178143"/>
                </a:lnTo>
                <a:lnTo>
                  <a:pt x="1869334" y="128778"/>
                </a:lnTo>
                <a:lnTo>
                  <a:pt x="1883192" y="128778"/>
                </a:lnTo>
                <a:lnTo>
                  <a:pt x="1883192" y="166045"/>
                </a:lnTo>
                <a:lnTo>
                  <a:pt x="1983122" y="166045"/>
                </a:lnTo>
                <a:lnTo>
                  <a:pt x="1983122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13699" y="6971693"/>
            <a:ext cx="1039494" cy="180340"/>
          </a:xfrm>
          <a:custGeom>
            <a:avLst/>
            <a:gdLst/>
            <a:ahLst/>
            <a:cxnLst/>
            <a:rect l="l" t="t" r="r" b="b"/>
            <a:pathLst>
              <a:path w="1039495" h="180340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1039495" h="180340">
                <a:moveTo>
                  <a:pt x="300441" y="109656"/>
                </a:moveTo>
                <a:lnTo>
                  <a:pt x="181383" y="109656"/>
                </a:lnTo>
                <a:lnTo>
                  <a:pt x="181383" y="57169"/>
                </a:lnTo>
                <a:lnTo>
                  <a:pt x="282875" y="57169"/>
                </a:lnTo>
                <a:lnTo>
                  <a:pt x="282875" y="27901"/>
                </a:lnTo>
                <a:lnTo>
                  <a:pt x="180798" y="27901"/>
                </a:lnTo>
                <a:lnTo>
                  <a:pt x="180798" y="15999"/>
                </a:lnTo>
                <a:lnTo>
                  <a:pt x="296342" y="15999"/>
                </a:lnTo>
                <a:lnTo>
                  <a:pt x="296342" y="68876"/>
                </a:lnTo>
                <a:lnTo>
                  <a:pt x="194851" y="68876"/>
                </a:lnTo>
                <a:lnTo>
                  <a:pt x="194851" y="97754"/>
                </a:lnTo>
                <a:lnTo>
                  <a:pt x="300441" y="97754"/>
                </a:lnTo>
                <a:lnTo>
                  <a:pt x="300441" y="109656"/>
                </a:lnTo>
                <a:close/>
              </a:path>
              <a:path w="1039495" h="180340">
                <a:moveTo>
                  <a:pt x="245987" y="143216"/>
                </a:moveTo>
                <a:lnTo>
                  <a:pt x="232324" y="143216"/>
                </a:lnTo>
                <a:lnTo>
                  <a:pt x="232324" y="109656"/>
                </a:lnTo>
                <a:lnTo>
                  <a:pt x="245987" y="109656"/>
                </a:lnTo>
                <a:lnTo>
                  <a:pt x="245987" y="143216"/>
                </a:lnTo>
                <a:close/>
              </a:path>
              <a:path w="1039495" h="180340">
                <a:moveTo>
                  <a:pt x="321130" y="155119"/>
                </a:moveTo>
                <a:lnTo>
                  <a:pt x="157182" y="155119"/>
                </a:lnTo>
                <a:lnTo>
                  <a:pt x="157182" y="143216"/>
                </a:lnTo>
                <a:lnTo>
                  <a:pt x="321130" y="143216"/>
                </a:lnTo>
                <a:lnTo>
                  <a:pt x="321130" y="155119"/>
                </a:lnTo>
                <a:close/>
              </a:path>
              <a:path w="1039495" h="180340">
                <a:moveTo>
                  <a:pt x="459792" y="125851"/>
                </a:moveTo>
                <a:lnTo>
                  <a:pt x="445349" y="124095"/>
                </a:lnTo>
                <a:lnTo>
                  <a:pt x="447300" y="114534"/>
                </a:lnTo>
                <a:lnTo>
                  <a:pt x="450033" y="96778"/>
                </a:lnTo>
                <a:lnTo>
                  <a:pt x="451790" y="79022"/>
                </a:lnTo>
                <a:lnTo>
                  <a:pt x="452765" y="60486"/>
                </a:lnTo>
                <a:lnTo>
                  <a:pt x="452765" y="31609"/>
                </a:lnTo>
                <a:lnTo>
                  <a:pt x="349517" y="31609"/>
                </a:lnTo>
                <a:lnTo>
                  <a:pt x="349517" y="19511"/>
                </a:lnTo>
                <a:lnTo>
                  <a:pt x="467013" y="19511"/>
                </a:lnTo>
                <a:lnTo>
                  <a:pt x="466924" y="60486"/>
                </a:lnTo>
                <a:lnTo>
                  <a:pt x="464183" y="99208"/>
                </a:lnTo>
                <a:lnTo>
                  <a:pt x="461963" y="114824"/>
                </a:lnTo>
                <a:lnTo>
                  <a:pt x="459792" y="125851"/>
                </a:lnTo>
                <a:close/>
              </a:path>
              <a:path w="1039495" h="180340">
                <a:moveTo>
                  <a:pt x="492777" y="155119"/>
                </a:moveTo>
                <a:lnTo>
                  <a:pt x="328828" y="155119"/>
                </a:lnTo>
                <a:lnTo>
                  <a:pt x="328828" y="143216"/>
                </a:lnTo>
                <a:lnTo>
                  <a:pt x="492777" y="143216"/>
                </a:lnTo>
                <a:lnTo>
                  <a:pt x="492777" y="155119"/>
                </a:lnTo>
                <a:close/>
              </a:path>
              <a:path w="1039495" h="180340">
                <a:moveTo>
                  <a:pt x="647833" y="129558"/>
                </a:moveTo>
                <a:lnTo>
                  <a:pt x="634171" y="129558"/>
                </a:lnTo>
                <a:lnTo>
                  <a:pt x="634171" y="1951"/>
                </a:lnTo>
                <a:lnTo>
                  <a:pt x="647833" y="1951"/>
                </a:lnTo>
                <a:lnTo>
                  <a:pt x="647833" y="129558"/>
                </a:lnTo>
                <a:close/>
              </a:path>
              <a:path w="1039495" h="180340">
                <a:moveTo>
                  <a:pt x="562541" y="99900"/>
                </a:moveTo>
                <a:lnTo>
                  <a:pt x="542633" y="99900"/>
                </a:lnTo>
                <a:lnTo>
                  <a:pt x="526238" y="93071"/>
                </a:lnTo>
                <a:lnTo>
                  <a:pt x="514918" y="81949"/>
                </a:lnTo>
                <a:lnTo>
                  <a:pt x="508673" y="67901"/>
                </a:lnTo>
                <a:lnTo>
                  <a:pt x="508673" y="41755"/>
                </a:lnTo>
                <a:lnTo>
                  <a:pt x="514918" y="27706"/>
                </a:lnTo>
                <a:lnTo>
                  <a:pt x="526238" y="16585"/>
                </a:lnTo>
                <a:lnTo>
                  <a:pt x="542633" y="9755"/>
                </a:lnTo>
                <a:lnTo>
                  <a:pt x="562541" y="9755"/>
                </a:lnTo>
                <a:lnTo>
                  <a:pt x="578936" y="16585"/>
                </a:lnTo>
                <a:lnTo>
                  <a:pt x="584497" y="22048"/>
                </a:lnTo>
                <a:lnTo>
                  <a:pt x="545756" y="22048"/>
                </a:lnTo>
                <a:lnTo>
                  <a:pt x="534436" y="26731"/>
                </a:lnTo>
                <a:lnTo>
                  <a:pt x="526434" y="34535"/>
                </a:lnTo>
                <a:lnTo>
                  <a:pt x="521945" y="44682"/>
                </a:lnTo>
                <a:lnTo>
                  <a:pt x="521945" y="64974"/>
                </a:lnTo>
                <a:lnTo>
                  <a:pt x="526434" y="75120"/>
                </a:lnTo>
                <a:lnTo>
                  <a:pt x="534436" y="82925"/>
                </a:lnTo>
                <a:lnTo>
                  <a:pt x="545756" y="87608"/>
                </a:lnTo>
                <a:lnTo>
                  <a:pt x="584497" y="87608"/>
                </a:lnTo>
                <a:lnTo>
                  <a:pt x="578936" y="93071"/>
                </a:lnTo>
                <a:lnTo>
                  <a:pt x="562541" y="99900"/>
                </a:lnTo>
                <a:close/>
              </a:path>
              <a:path w="1039495" h="180340">
                <a:moveTo>
                  <a:pt x="584497" y="87608"/>
                </a:moveTo>
                <a:lnTo>
                  <a:pt x="559418" y="87608"/>
                </a:lnTo>
                <a:lnTo>
                  <a:pt x="570739" y="82925"/>
                </a:lnTo>
                <a:lnTo>
                  <a:pt x="578741" y="75120"/>
                </a:lnTo>
                <a:lnTo>
                  <a:pt x="583230" y="64974"/>
                </a:lnTo>
                <a:lnTo>
                  <a:pt x="583230" y="44682"/>
                </a:lnTo>
                <a:lnTo>
                  <a:pt x="578741" y="34535"/>
                </a:lnTo>
                <a:lnTo>
                  <a:pt x="570739" y="26731"/>
                </a:lnTo>
                <a:lnTo>
                  <a:pt x="559418" y="22048"/>
                </a:lnTo>
                <a:lnTo>
                  <a:pt x="584497" y="22048"/>
                </a:lnTo>
                <a:lnTo>
                  <a:pt x="590256" y="27706"/>
                </a:lnTo>
                <a:lnTo>
                  <a:pt x="596502" y="41755"/>
                </a:lnTo>
                <a:lnTo>
                  <a:pt x="596502" y="67901"/>
                </a:lnTo>
                <a:lnTo>
                  <a:pt x="590256" y="81949"/>
                </a:lnTo>
                <a:lnTo>
                  <a:pt x="584497" y="87608"/>
                </a:lnTo>
                <a:close/>
              </a:path>
              <a:path w="1039495" h="180340">
                <a:moveTo>
                  <a:pt x="652322" y="178143"/>
                </a:moveTo>
                <a:lnTo>
                  <a:pt x="538730" y="178143"/>
                </a:lnTo>
                <a:lnTo>
                  <a:pt x="538730" y="119802"/>
                </a:lnTo>
                <a:lnTo>
                  <a:pt x="552587" y="119802"/>
                </a:lnTo>
                <a:lnTo>
                  <a:pt x="552587" y="166045"/>
                </a:lnTo>
                <a:lnTo>
                  <a:pt x="652322" y="166045"/>
                </a:lnTo>
                <a:lnTo>
                  <a:pt x="652322" y="178143"/>
                </a:lnTo>
                <a:close/>
              </a:path>
              <a:path w="1039495" h="180340">
                <a:moveTo>
                  <a:pt x="847477" y="95412"/>
                </a:moveTo>
                <a:lnTo>
                  <a:pt x="833229" y="95412"/>
                </a:lnTo>
                <a:lnTo>
                  <a:pt x="834970" y="87384"/>
                </a:lnTo>
                <a:lnTo>
                  <a:pt x="835986" y="81937"/>
                </a:lnTo>
                <a:lnTo>
                  <a:pt x="839280" y="25560"/>
                </a:lnTo>
                <a:lnTo>
                  <a:pt x="736422" y="25560"/>
                </a:lnTo>
                <a:lnTo>
                  <a:pt x="736422" y="13658"/>
                </a:lnTo>
                <a:lnTo>
                  <a:pt x="853332" y="13658"/>
                </a:lnTo>
                <a:lnTo>
                  <a:pt x="853230" y="47092"/>
                </a:lnTo>
                <a:lnTo>
                  <a:pt x="849056" y="87509"/>
                </a:lnTo>
                <a:lnTo>
                  <a:pt x="847477" y="95412"/>
                </a:lnTo>
                <a:close/>
              </a:path>
              <a:path w="1039495" h="180340">
                <a:moveTo>
                  <a:pt x="878901" y="107315"/>
                </a:moveTo>
                <a:lnTo>
                  <a:pt x="714952" y="107315"/>
                </a:lnTo>
                <a:lnTo>
                  <a:pt x="714952" y="95412"/>
                </a:lnTo>
                <a:lnTo>
                  <a:pt x="878901" y="95412"/>
                </a:lnTo>
                <a:lnTo>
                  <a:pt x="878901" y="107315"/>
                </a:lnTo>
                <a:close/>
              </a:path>
              <a:path w="1039495" h="180340">
                <a:moveTo>
                  <a:pt x="803758" y="180289"/>
                </a:moveTo>
                <a:lnTo>
                  <a:pt x="789900" y="180289"/>
                </a:lnTo>
                <a:lnTo>
                  <a:pt x="789900" y="107315"/>
                </a:lnTo>
                <a:lnTo>
                  <a:pt x="803758" y="107315"/>
                </a:lnTo>
                <a:lnTo>
                  <a:pt x="803758" y="180289"/>
                </a:lnTo>
                <a:close/>
              </a:path>
              <a:path w="1039495" h="180340">
                <a:moveTo>
                  <a:pt x="948665" y="114729"/>
                </a:moveTo>
                <a:lnTo>
                  <a:pt x="929538" y="114729"/>
                </a:lnTo>
                <a:lnTo>
                  <a:pt x="914509" y="109461"/>
                </a:lnTo>
                <a:lnTo>
                  <a:pt x="903970" y="100681"/>
                </a:lnTo>
                <a:lnTo>
                  <a:pt x="898310" y="89364"/>
                </a:lnTo>
                <a:lnTo>
                  <a:pt x="898310" y="69852"/>
                </a:lnTo>
                <a:lnTo>
                  <a:pt x="903970" y="58535"/>
                </a:lnTo>
                <a:lnTo>
                  <a:pt x="914509" y="49755"/>
                </a:lnTo>
                <a:lnTo>
                  <a:pt x="929538" y="44487"/>
                </a:lnTo>
                <a:lnTo>
                  <a:pt x="948665" y="44487"/>
                </a:lnTo>
                <a:lnTo>
                  <a:pt x="963694" y="49755"/>
                </a:lnTo>
                <a:lnTo>
                  <a:pt x="971423" y="56194"/>
                </a:lnTo>
                <a:lnTo>
                  <a:pt x="932661" y="56194"/>
                </a:lnTo>
                <a:lnTo>
                  <a:pt x="922316" y="59901"/>
                </a:lnTo>
                <a:lnTo>
                  <a:pt x="915095" y="65754"/>
                </a:lnTo>
                <a:lnTo>
                  <a:pt x="911387" y="72974"/>
                </a:lnTo>
                <a:lnTo>
                  <a:pt x="911387" y="86242"/>
                </a:lnTo>
                <a:lnTo>
                  <a:pt x="915095" y="93461"/>
                </a:lnTo>
                <a:lnTo>
                  <a:pt x="922316" y="99315"/>
                </a:lnTo>
                <a:lnTo>
                  <a:pt x="932661" y="103022"/>
                </a:lnTo>
                <a:lnTo>
                  <a:pt x="971423" y="103022"/>
                </a:lnTo>
                <a:lnTo>
                  <a:pt x="963694" y="109461"/>
                </a:lnTo>
                <a:lnTo>
                  <a:pt x="948665" y="114729"/>
                </a:lnTo>
                <a:close/>
              </a:path>
              <a:path w="1039495" h="180340">
                <a:moveTo>
                  <a:pt x="971423" y="103022"/>
                </a:moveTo>
                <a:lnTo>
                  <a:pt x="945542" y="103022"/>
                </a:lnTo>
                <a:lnTo>
                  <a:pt x="955887" y="99315"/>
                </a:lnTo>
                <a:lnTo>
                  <a:pt x="963108" y="93461"/>
                </a:lnTo>
                <a:lnTo>
                  <a:pt x="966817" y="86242"/>
                </a:lnTo>
                <a:lnTo>
                  <a:pt x="966817" y="72974"/>
                </a:lnTo>
                <a:lnTo>
                  <a:pt x="963108" y="65754"/>
                </a:lnTo>
                <a:lnTo>
                  <a:pt x="955887" y="59901"/>
                </a:lnTo>
                <a:lnTo>
                  <a:pt x="945542" y="56194"/>
                </a:lnTo>
                <a:lnTo>
                  <a:pt x="971423" y="56194"/>
                </a:lnTo>
                <a:lnTo>
                  <a:pt x="974233" y="58535"/>
                </a:lnTo>
                <a:lnTo>
                  <a:pt x="979893" y="69852"/>
                </a:lnTo>
                <a:lnTo>
                  <a:pt x="979893" y="89364"/>
                </a:lnTo>
                <a:lnTo>
                  <a:pt x="974233" y="100681"/>
                </a:lnTo>
                <a:lnTo>
                  <a:pt x="971423" y="103022"/>
                </a:lnTo>
                <a:close/>
              </a:path>
              <a:path w="1039495" h="180340">
                <a:moveTo>
                  <a:pt x="945738" y="23023"/>
                </a:moveTo>
                <a:lnTo>
                  <a:pt x="932075" y="23023"/>
                </a:lnTo>
                <a:lnTo>
                  <a:pt x="932075" y="0"/>
                </a:lnTo>
                <a:lnTo>
                  <a:pt x="945738" y="0"/>
                </a:lnTo>
                <a:lnTo>
                  <a:pt x="945738" y="23023"/>
                </a:lnTo>
                <a:close/>
              </a:path>
              <a:path w="1039495" h="180340">
                <a:moveTo>
                  <a:pt x="1034738" y="131704"/>
                </a:moveTo>
                <a:lnTo>
                  <a:pt x="1021271" y="131704"/>
                </a:lnTo>
                <a:lnTo>
                  <a:pt x="1021271" y="99120"/>
                </a:lnTo>
                <a:lnTo>
                  <a:pt x="991019" y="99120"/>
                </a:lnTo>
                <a:lnTo>
                  <a:pt x="991019" y="87217"/>
                </a:lnTo>
                <a:lnTo>
                  <a:pt x="1021271" y="87217"/>
                </a:lnTo>
                <a:lnTo>
                  <a:pt x="1021271" y="60876"/>
                </a:lnTo>
                <a:lnTo>
                  <a:pt x="991019" y="60876"/>
                </a:lnTo>
                <a:lnTo>
                  <a:pt x="991019" y="48974"/>
                </a:lnTo>
                <a:lnTo>
                  <a:pt x="1021271" y="48974"/>
                </a:lnTo>
                <a:lnTo>
                  <a:pt x="1021271" y="1951"/>
                </a:lnTo>
                <a:lnTo>
                  <a:pt x="1034738" y="1951"/>
                </a:lnTo>
                <a:lnTo>
                  <a:pt x="1034738" y="131704"/>
                </a:lnTo>
                <a:close/>
              </a:path>
              <a:path w="1039495" h="180340">
                <a:moveTo>
                  <a:pt x="991604" y="34926"/>
                </a:moveTo>
                <a:lnTo>
                  <a:pt x="888161" y="34926"/>
                </a:lnTo>
                <a:lnTo>
                  <a:pt x="888161" y="23023"/>
                </a:lnTo>
                <a:lnTo>
                  <a:pt x="991604" y="23023"/>
                </a:lnTo>
                <a:lnTo>
                  <a:pt x="991604" y="34926"/>
                </a:lnTo>
                <a:close/>
              </a:path>
              <a:path w="1039495" h="180340">
                <a:moveTo>
                  <a:pt x="1039227" y="178143"/>
                </a:moveTo>
                <a:lnTo>
                  <a:pt x="925439" y="178143"/>
                </a:lnTo>
                <a:lnTo>
                  <a:pt x="925439" y="128778"/>
                </a:lnTo>
                <a:lnTo>
                  <a:pt x="939297" y="128778"/>
                </a:lnTo>
                <a:lnTo>
                  <a:pt x="939297" y="166045"/>
                </a:lnTo>
                <a:lnTo>
                  <a:pt x="1039227" y="166045"/>
                </a:lnTo>
                <a:lnTo>
                  <a:pt x="1039227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13699" y="7284857"/>
            <a:ext cx="2755370" cy="18497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4721681" y="5212678"/>
            <a:ext cx="1148080" cy="340360"/>
          </a:xfrm>
          <a:custGeom>
            <a:avLst/>
            <a:gdLst/>
            <a:ahLst/>
            <a:cxnLst/>
            <a:rect l="l" t="t" r="r" b="b"/>
            <a:pathLst>
              <a:path w="1148080" h="340360">
                <a:moveTo>
                  <a:pt x="69809" y="114198"/>
                </a:moveTo>
                <a:lnTo>
                  <a:pt x="47045" y="114198"/>
                </a:lnTo>
                <a:lnTo>
                  <a:pt x="56909" y="36422"/>
                </a:lnTo>
                <a:lnTo>
                  <a:pt x="79294" y="36422"/>
                </a:lnTo>
                <a:lnTo>
                  <a:pt x="69809" y="114198"/>
                </a:lnTo>
                <a:close/>
              </a:path>
              <a:path w="1148080" h="340360">
                <a:moveTo>
                  <a:pt x="148723" y="114198"/>
                </a:moveTo>
                <a:lnTo>
                  <a:pt x="125960" y="114198"/>
                </a:lnTo>
                <a:lnTo>
                  <a:pt x="136203" y="36422"/>
                </a:lnTo>
                <a:lnTo>
                  <a:pt x="158208" y="36422"/>
                </a:lnTo>
                <a:lnTo>
                  <a:pt x="148723" y="114198"/>
                </a:lnTo>
                <a:close/>
              </a:path>
              <a:path w="1148080" h="340360">
                <a:moveTo>
                  <a:pt x="182490" y="138100"/>
                </a:moveTo>
                <a:lnTo>
                  <a:pt x="8346" y="138100"/>
                </a:lnTo>
                <a:lnTo>
                  <a:pt x="8346" y="114198"/>
                </a:lnTo>
                <a:lnTo>
                  <a:pt x="182490" y="114198"/>
                </a:lnTo>
                <a:lnTo>
                  <a:pt x="182490" y="138100"/>
                </a:lnTo>
                <a:close/>
              </a:path>
              <a:path w="1148080" h="340360">
                <a:moveTo>
                  <a:pt x="59186" y="201080"/>
                </a:moveTo>
                <a:lnTo>
                  <a:pt x="36422" y="201080"/>
                </a:lnTo>
                <a:lnTo>
                  <a:pt x="44389" y="138100"/>
                </a:lnTo>
                <a:lnTo>
                  <a:pt x="66773" y="138100"/>
                </a:lnTo>
                <a:lnTo>
                  <a:pt x="59186" y="201080"/>
                </a:lnTo>
                <a:close/>
              </a:path>
              <a:path w="1148080" h="340360">
                <a:moveTo>
                  <a:pt x="138100" y="201080"/>
                </a:moveTo>
                <a:lnTo>
                  <a:pt x="115336" y="201080"/>
                </a:lnTo>
                <a:lnTo>
                  <a:pt x="123304" y="138100"/>
                </a:lnTo>
                <a:lnTo>
                  <a:pt x="146068" y="138100"/>
                </a:lnTo>
                <a:lnTo>
                  <a:pt x="138100" y="201080"/>
                </a:lnTo>
                <a:close/>
              </a:path>
              <a:path w="1148080" h="340360">
                <a:moveTo>
                  <a:pt x="174143" y="225362"/>
                </a:moveTo>
                <a:lnTo>
                  <a:pt x="0" y="225362"/>
                </a:lnTo>
                <a:lnTo>
                  <a:pt x="0" y="201080"/>
                </a:lnTo>
                <a:lnTo>
                  <a:pt x="174143" y="201080"/>
                </a:lnTo>
                <a:lnTo>
                  <a:pt x="174143" y="225362"/>
                </a:lnTo>
                <a:close/>
              </a:path>
              <a:path w="1148080" h="340360">
                <a:moveTo>
                  <a:pt x="45527" y="311864"/>
                </a:moveTo>
                <a:lnTo>
                  <a:pt x="23143" y="311864"/>
                </a:lnTo>
                <a:lnTo>
                  <a:pt x="33386" y="225362"/>
                </a:lnTo>
                <a:lnTo>
                  <a:pt x="56150" y="225362"/>
                </a:lnTo>
                <a:lnTo>
                  <a:pt x="45527" y="311864"/>
                </a:lnTo>
                <a:close/>
              </a:path>
              <a:path w="1148080" h="340360">
                <a:moveTo>
                  <a:pt x="124821" y="311864"/>
                </a:moveTo>
                <a:lnTo>
                  <a:pt x="102057" y="311864"/>
                </a:lnTo>
                <a:lnTo>
                  <a:pt x="112301" y="225362"/>
                </a:lnTo>
                <a:lnTo>
                  <a:pt x="135065" y="225362"/>
                </a:lnTo>
                <a:lnTo>
                  <a:pt x="124821" y="311864"/>
                </a:lnTo>
                <a:close/>
              </a:path>
              <a:path w="1148080" h="340360">
                <a:moveTo>
                  <a:pt x="529964" y="56150"/>
                </a:moveTo>
                <a:lnTo>
                  <a:pt x="272353" y="56150"/>
                </a:lnTo>
                <a:lnTo>
                  <a:pt x="272353" y="30731"/>
                </a:lnTo>
                <a:lnTo>
                  <a:pt x="529964" y="30731"/>
                </a:lnTo>
                <a:lnTo>
                  <a:pt x="529964" y="56150"/>
                </a:lnTo>
                <a:close/>
              </a:path>
              <a:path w="1148080" h="340360">
                <a:moveTo>
                  <a:pt x="275009" y="200321"/>
                </a:moveTo>
                <a:lnTo>
                  <a:pt x="261730" y="174902"/>
                </a:lnTo>
                <a:lnTo>
                  <a:pt x="305806" y="160941"/>
                </a:lnTo>
                <a:lnTo>
                  <a:pt x="345435" y="135776"/>
                </a:lnTo>
                <a:lnTo>
                  <a:pt x="374038" y="102289"/>
                </a:lnTo>
                <a:lnTo>
                  <a:pt x="385034" y="63359"/>
                </a:lnTo>
                <a:lnTo>
                  <a:pt x="385034" y="56150"/>
                </a:lnTo>
                <a:lnTo>
                  <a:pt x="417283" y="56150"/>
                </a:lnTo>
                <a:lnTo>
                  <a:pt x="417283" y="63359"/>
                </a:lnTo>
                <a:lnTo>
                  <a:pt x="428345" y="102164"/>
                </a:lnTo>
                <a:lnTo>
                  <a:pt x="433845" y="108507"/>
                </a:lnTo>
                <a:lnTo>
                  <a:pt x="401349" y="108507"/>
                </a:lnTo>
                <a:lnTo>
                  <a:pt x="379687" y="141153"/>
                </a:lnTo>
                <a:lnTo>
                  <a:pt x="349276" y="167930"/>
                </a:lnTo>
                <a:lnTo>
                  <a:pt x="313316" y="187950"/>
                </a:lnTo>
                <a:lnTo>
                  <a:pt x="275009" y="200321"/>
                </a:lnTo>
                <a:close/>
              </a:path>
              <a:path w="1148080" h="340360">
                <a:moveTo>
                  <a:pt x="528826" y="198804"/>
                </a:moveTo>
                <a:lnTo>
                  <a:pt x="490021" y="186936"/>
                </a:lnTo>
                <a:lnTo>
                  <a:pt x="453705" y="167314"/>
                </a:lnTo>
                <a:lnTo>
                  <a:pt x="423081" y="140863"/>
                </a:lnTo>
                <a:lnTo>
                  <a:pt x="401349" y="108507"/>
                </a:lnTo>
                <a:lnTo>
                  <a:pt x="433845" y="108507"/>
                </a:lnTo>
                <a:lnTo>
                  <a:pt x="457120" y="135350"/>
                </a:lnTo>
                <a:lnTo>
                  <a:pt x="496992" y="160141"/>
                </a:lnTo>
                <a:lnTo>
                  <a:pt x="541346" y="173764"/>
                </a:lnTo>
                <a:lnTo>
                  <a:pt x="528826" y="198804"/>
                </a:lnTo>
                <a:close/>
              </a:path>
              <a:path w="1148080" h="340360">
                <a:moveTo>
                  <a:pt x="416904" y="270510"/>
                </a:moveTo>
                <a:lnTo>
                  <a:pt x="385793" y="270510"/>
                </a:lnTo>
                <a:lnTo>
                  <a:pt x="385793" y="188181"/>
                </a:lnTo>
                <a:lnTo>
                  <a:pt x="416904" y="188181"/>
                </a:lnTo>
                <a:lnTo>
                  <a:pt x="416904" y="270510"/>
                </a:lnTo>
                <a:close/>
              </a:path>
              <a:path w="1148080" h="340360">
                <a:moveTo>
                  <a:pt x="555763" y="296309"/>
                </a:moveTo>
                <a:lnTo>
                  <a:pt x="246934" y="296309"/>
                </a:lnTo>
                <a:lnTo>
                  <a:pt x="246934" y="270510"/>
                </a:lnTo>
                <a:lnTo>
                  <a:pt x="555763" y="270510"/>
                </a:lnTo>
                <a:lnTo>
                  <a:pt x="555763" y="296309"/>
                </a:lnTo>
                <a:close/>
              </a:path>
              <a:path w="1148080" h="340360">
                <a:moveTo>
                  <a:pt x="837819" y="244332"/>
                </a:moveTo>
                <a:lnTo>
                  <a:pt x="806708" y="244332"/>
                </a:lnTo>
                <a:lnTo>
                  <a:pt x="806708" y="0"/>
                </a:lnTo>
                <a:lnTo>
                  <a:pt x="837819" y="0"/>
                </a:lnTo>
                <a:lnTo>
                  <a:pt x="837819" y="244332"/>
                </a:lnTo>
                <a:close/>
              </a:path>
              <a:path w="1148080" h="340360">
                <a:moveTo>
                  <a:pt x="735381" y="187422"/>
                </a:moveTo>
                <a:lnTo>
                  <a:pt x="576414" y="187422"/>
                </a:lnTo>
                <a:lnTo>
                  <a:pt x="576414" y="29213"/>
                </a:lnTo>
                <a:lnTo>
                  <a:pt x="735381" y="29213"/>
                </a:lnTo>
                <a:lnTo>
                  <a:pt x="735381" y="54253"/>
                </a:lnTo>
                <a:lnTo>
                  <a:pt x="606766" y="54253"/>
                </a:lnTo>
                <a:lnTo>
                  <a:pt x="606766" y="162382"/>
                </a:lnTo>
                <a:lnTo>
                  <a:pt x="735381" y="162382"/>
                </a:lnTo>
                <a:lnTo>
                  <a:pt x="735381" y="187422"/>
                </a:lnTo>
                <a:close/>
              </a:path>
              <a:path w="1148080" h="340360">
                <a:moveTo>
                  <a:pt x="735381" y="162382"/>
                </a:moveTo>
                <a:lnTo>
                  <a:pt x="705030" y="162382"/>
                </a:lnTo>
                <a:lnTo>
                  <a:pt x="705030" y="54253"/>
                </a:lnTo>
                <a:lnTo>
                  <a:pt x="735381" y="54253"/>
                </a:lnTo>
                <a:lnTo>
                  <a:pt x="735381" y="162382"/>
                </a:lnTo>
                <a:close/>
              </a:path>
              <a:path w="1148080" h="340360">
                <a:moveTo>
                  <a:pt x="848062" y="328558"/>
                </a:moveTo>
                <a:lnTo>
                  <a:pt x="618906" y="328558"/>
                </a:lnTo>
                <a:lnTo>
                  <a:pt x="618906" y="221188"/>
                </a:lnTo>
                <a:lnTo>
                  <a:pt x="650017" y="221188"/>
                </a:lnTo>
                <a:lnTo>
                  <a:pt x="650017" y="303518"/>
                </a:lnTo>
                <a:lnTo>
                  <a:pt x="848062" y="303518"/>
                </a:lnTo>
                <a:lnTo>
                  <a:pt x="848062" y="328558"/>
                </a:lnTo>
                <a:close/>
              </a:path>
              <a:path w="1148080" h="340360">
                <a:moveTo>
                  <a:pt x="998467" y="45527"/>
                </a:moveTo>
                <a:lnTo>
                  <a:pt x="967356" y="45527"/>
                </a:lnTo>
                <a:lnTo>
                  <a:pt x="967356" y="3414"/>
                </a:lnTo>
                <a:lnTo>
                  <a:pt x="998467" y="3414"/>
                </a:lnTo>
                <a:lnTo>
                  <a:pt x="998467" y="45527"/>
                </a:lnTo>
                <a:close/>
              </a:path>
              <a:path w="1148080" h="340360">
                <a:moveTo>
                  <a:pt x="1086108" y="70567"/>
                </a:moveTo>
                <a:lnTo>
                  <a:pt x="879336" y="70567"/>
                </a:lnTo>
                <a:lnTo>
                  <a:pt x="879336" y="45527"/>
                </a:lnTo>
                <a:lnTo>
                  <a:pt x="1086108" y="45527"/>
                </a:lnTo>
                <a:lnTo>
                  <a:pt x="1086108" y="70567"/>
                </a:lnTo>
                <a:close/>
              </a:path>
              <a:path w="1148080" h="340360">
                <a:moveTo>
                  <a:pt x="982911" y="217015"/>
                </a:moveTo>
                <a:lnTo>
                  <a:pt x="950058" y="212498"/>
                </a:lnTo>
                <a:lnTo>
                  <a:pt x="924389" y="199658"/>
                </a:lnTo>
                <a:lnTo>
                  <a:pt x="907684" y="179561"/>
                </a:lnTo>
                <a:lnTo>
                  <a:pt x="901720" y="153276"/>
                </a:lnTo>
                <a:lnTo>
                  <a:pt x="907684" y="127151"/>
                </a:lnTo>
                <a:lnTo>
                  <a:pt x="924389" y="107037"/>
                </a:lnTo>
                <a:lnTo>
                  <a:pt x="950058" y="94108"/>
                </a:lnTo>
                <a:lnTo>
                  <a:pt x="982911" y="89537"/>
                </a:lnTo>
                <a:lnTo>
                  <a:pt x="1015765" y="94108"/>
                </a:lnTo>
                <a:lnTo>
                  <a:pt x="1041434" y="107037"/>
                </a:lnTo>
                <a:lnTo>
                  <a:pt x="1047066" y="113819"/>
                </a:lnTo>
                <a:lnTo>
                  <a:pt x="982911" y="113819"/>
                </a:lnTo>
                <a:lnTo>
                  <a:pt x="962045" y="116623"/>
                </a:lnTo>
                <a:lnTo>
                  <a:pt x="945731" y="124584"/>
                </a:lnTo>
                <a:lnTo>
                  <a:pt x="935107" y="137027"/>
                </a:lnTo>
                <a:lnTo>
                  <a:pt x="931313" y="153276"/>
                </a:lnTo>
                <a:lnTo>
                  <a:pt x="935107" y="169584"/>
                </a:lnTo>
                <a:lnTo>
                  <a:pt x="945731" y="182158"/>
                </a:lnTo>
                <a:lnTo>
                  <a:pt x="962045" y="190250"/>
                </a:lnTo>
                <a:lnTo>
                  <a:pt x="982911" y="193113"/>
                </a:lnTo>
                <a:lnTo>
                  <a:pt x="1046874" y="193113"/>
                </a:lnTo>
                <a:lnTo>
                  <a:pt x="1041434" y="199658"/>
                </a:lnTo>
                <a:lnTo>
                  <a:pt x="1015765" y="212498"/>
                </a:lnTo>
                <a:lnTo>
                  <a:pt x="982911" y="217015"/>
                </a:lnTo>
                <a:close/>
              </a:path>
              <a:path w="1148080" h="340360">
                <a:moveTo>
                  <a:pt x="1046874" y="193113"/>
                </a:moveTo>
                <a:lnTo>
                  <a:pt x="982911" y="193113"/>
                </a:lnTo>
                <a:lnTo>
                  <a:pt x="1003998" y="190250"/>
                </a:lnTo>
                <a:lnTo>
                  <a:pt x="1020424" y="182158"/>
                </a:lnTo>
                <a:lnTo>
                  <a:pt x="1031089" y="169584"/>
                </a:lnTo>
                <a:lnTo>
                  <a:pt x="1034889" y="153276"/>
                </a:lnTo>
                <a:lnTo>
                  <a:pt x="1031089" y="137027"/>
                </a:lnTo>
                <a:lnTo>
                  <a:pt x="1020424" y="124584"/>
                </a:lnTo>
                <a:lnTo>
                  <a:pt x="1003998" y="116623"/>
                </a:lnTo>
                <a:lnTo>
                  <a:pt x="982911" y="113819"/>
                </a:lnTo>
                <a:lnTo>
                  <a:pt x="1047066" y="113819"/>
                </a:lnTo>
                <a:lnTo>
                  <a:pt x="1058139" y="127151"/>
                </a:lnTo>
                <a:lnTo>
                  <a:pt x="1064103" y="153276"/>
                </a:lnTo>
                <a:lnTo>
                  <a:pt x="1058139" y="179561"/>
                </a:lnTo>
                <a:lnTo>
                  <a:pt x="1046874" y="193113"/>
                </a:lnTo>
                <a:close/>
              </a:path>
              <a:path w="1148080" h="340360">
                <a:moveTo>
                  <a:pt x="876680" y="273166"/>
                </a:moveTo>
                <a:lnTo>
                  <a:pt x="872127" y="246987"/>
                </a:lnTo>
                <a:lnTo>
                  <a:pt x="923785" y="246774"/>
                </a:lnTo>
                <a:lnTo>
                  <a:pt x="980066" y="245565"/>
                </a:lnTo>
                <a:lnTo>
                  <a:pt x="1038055" y="242506"/>
                </a:lnTo>
                <a:lnTo>
                  <a:pt x="1094834" y="236744"/>
                </a:lnTo>
                <a:lnTo>
                  <a:pt x="1097110" y="259887"/>
                </a:lnTo>
                <a:lnTo>
                  <a:pt x="1039460" y="267404"/>
                </a:lnTo>
                <a:lnTo>
                  <a:pt x="981916" y="271364"/>
                </a:lnTo>
                <a:lnTo>
                  <a:pt x="926861" y="272905"/>
                </a:lnTo>
                <a:lnTo>
                  <a:pt x="876680" y="273166"/>
                </a:lnTo>
                <a:close/>
              </a:path>
              <a:path w="1148080" h="340360">
                <a:moveTo>
                  <a:pt x="1147570" y="339940"/>
                </a:moveTo>
                <a:lnTo>
                  <a:pt x="1116459" y="339940"/>
                </a:lnTo>
                <a:lnTo>
                  <a:pt x="1116459" y="0"/>
                </a:lnTo>
                <a:lnTo>
                  <a:pt x="1147570" y="0"/>
                </a:lnTo>
                <a:lnTo>
                  <a:pt x="1147570" y="339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16262" y="6034148"/>
            <a:ext cx="1054735" cy="183515"/>
          </a:xfrm>
          <a:custGeom>
            <a:avLst/>
            <a:gdLst/>
            <a:ahLst/>
            <a:cxnLst/>
            <a:rect l="l" t="t" r="r" b="b"/>
            <a:pathLst>
              <a:path w="1054734" h="183514">
                <a:moveTo>
                  <a:pt x="60895" y="92876"/>
                </a:moveTo>
                <a:lnTo>
                  <a:pt x="0" y="92876"/>
                </a:lnTo>
                <a:lnTo>
                  <a:pt x="0" y="80388"/>
                </a:lnTo>
                <a:lnTo>
                  <a:pt x="60895" y="80388"/>
                </a:lnTo>
                <a:lnTo>
                  <a:pt x="60895" y="92876"/>
                </a:lnTo>
                <a:close/>
              </a:path>
              <a:path w="1054734" h="183514">
                <a:moveTo>
                  <a:pt x="321130" y="88583"/>
                </a:moveTo>
                <a:lnTo>
                  <a:pt x="157182" y="88583"/>
                </a:lnTo>
                <a:lnTo>
                  <a:pt x="157182" y="76876"/>
                </a:lnTo>
                <a:lnTo>
                  <a:pt x="321130" y="76876"/>
                </a:lnTo>
                <a:lnTo>
                  <a:pt x="321130" y="88583"/>
                </a:lnTo>
                <a:close/>
              </a:path>
              <a:path w="1054734" h="183514">
                <a:moveTo>
                  <a:pt x="245987" y="107900"/>
                </a:moveTo>
                <a:lnTo>
                  <a:pt x="232324" y="107900"/>
                </a:lnTo>
                <a:lnTo>
                  <a:pt x="232324" y="88583"/>
                </a:lnTo>
                <a:lnTo>
                  <a:pt x="245987" y="88583"/>
                </a:lnTo>
                <a:lnTo>
                  <a:pt x="245987" y="107900"/>
                </a:lnTo>
                <a:close/>
              </a:path>
              <a:path w="1054734" h="183514">
                <a:moveTo>
                  <a:pt x="302002" y="179118"/>
                </a:moveTo>
                <a:lnTo>
                  <a:pt x="181579" y="179118"/>
                </a:lnTo>
                <a:lnTo>
                  <a:pt x="181579" y="137753"/>
                </a:lnTo>
                <a:lnTo>
                  <a:pt x="283266" y="137753"/>
                </a:lnTo>
                <a:lnTo>
                  <a:pt x="283266" y="119412"/>
                </a:lnTo>
                <a:lnTo>
                  <a:pt x="180603" y="119412"/>
                </a:lnTo>
                <a:lnTo>
                  <a:pt x="180603" y="107900"/>
                </a:lnTo>
                <a:lnTo>
                  <a:pt x="296733" y="107900"/>
                </a:lnTo>
                <a:lnTo>
                  <a:pt x="296733" y="149070"/>
                </a:lnTo>
                <a:lnTo>
                  <a:pt x="195046" y="149070"/>
                </a:lnTo>
                <a:lnTo>
                  <a:pt x="195046" y="167606"/>
                </a:lnTo>
                <a:lnTo>
                  <a:pt x="302002" y="167606"/>
                </a:lnTo>
                <a:lnTo>
                  <a:pt x="302002" y="179118"/>
                </a:lnTo>
                <a:close/>
              </a:path>
              <a:path w="1054734" h="183514">
                <a:moveTo>
                  <a:pt x="301807" y="16585"/>
                </a:moveTo>
                <a:lnTo>
                  <a:pt x="176504" y="16585"/>
                </a:lnTo>
                <a:lnTo>
                  <a:pt x="176504" y="5268"/>
                </a:lnTo>
                <a:lnTo>
                  <a:pt x="301807" y="5268"/>
                </a:lnTo>
                <a:lnTo>
                  <a:pt x="301807" y="16585"/>
                </a:lnTo>
                <a:close/>
              </a:path>
              <a:path w="1054734" h="183514">
                <a:moveTo>
                  <a:pt x="215734" y="50145"/>
                </a:moveTo>
                <a:lnTo>
                  <a:pt x="202072" y="50145"/>
                </a:lnTo>
                <a:lnTo>
                  <a:pt x="202072" y="16585"/>
                </a:lnTo>
                <a:lnTo>
                  <a:pt x="215734" y="16585"/>
                </a:lnTo>
                <a:lnTo>
                  <a:pt x="215734" y="50145"/>
                </a:lnTo>
                <a:close/>
              </a:path>
              <a:path w="1054734" h="183514">
                <a:moveTo>
                  <a:pt x="276239" y="50145"/>
                </a:moveTo>
                <a:lnTo>
                  <a:pt x="262577" y="50145"/>
                </a:lnTo>
                <a:lnTo>
                  <a:pt x="262577" y="16585"/>
                </a:lnTo>
                <a:lnTo>
                  <a:pt x="276239" y="16585"/>
                </a:lnTo>
                <a:lnTo>
                  <a:pt x="276239" y="50145"/>
                </a:lnTo>
                <a:close/>
              </a:path>
              <a:path w="1054734" h="183514">
                <a:moveTo>
                  <a:pt x="302588" y="61462"/>
                </a:moveTo>
                <a:lnTo>
                  <a:pt x="175723" y="61462"/>
                </a:lnTo>
                <a:lnTo>
                  <a:pt x="175723" y="50145"/>
                </a:lnTo>
                <a:lnTo>
                  <a:pt x="302588" y="50145"/>
                </a:lnTo>
                <a:lnTo>
                  <a:pt x="302588" y="61462"/>
                </a:lnTo>
                <a:close/>
              </a:path>
              <a:path w="1054734" h="183514">
                <a:moveTo>
                  <a:pt x="346004" y="109266"/>
                </a:moveTo>
                <a:lnTo>
                  <a:pt x="338587" y="98339"/>
                </a:lnTo>
                <a:lnTo>
                  <a:pt x="346202" y="94405"/>
                </a:lnTo>
                <a:lnTo>
                  <a:pt x="351200" y="91742"/>
                </a:lnTo>
                <a:lnTo>
                  <a:pt x="355796" y="89134"/>
                </a:lnTo>
                <a:lnTo>
                  <a:pt x="372938" y="79022"/>
                </a:lnTo>
                <a:lnTo>
                  <a:pt x="379769" y="74340"/>
                </a:lnTo>
                <a:lnTo>
                  <a:pt x="386991" y="69462"/>
                </a:lnTo>
                <a:lnTo>
                  <a:pt x="396359" y="61657"/>
                </a:lnTo>
                <a:lnTo>
                  <a:pt x="401629" y="52877"/>
                </a:lnTo>
                <a:lnTo>
                  <a:pt x="403581" y="42145"/>
                </a:lnTo>
                <a:lnTo>
                  <a:pt x="403581" y="12682"/>
                </a:lnTo>
                <a:lnTo>
                  <a:pt x="417829" y="12682"/>
                </a:lnTo>
                <a:lnTo>
                  <a:pt x="417829" y="42145"/>
                </a:lnTo>
                <a:lnTo>
                  <a:pt x="419781" y="52877"/>
                </a:lnTo>
                <a:lnTo>
                  <a:pt x="425050" y="61657"/>
                </a:lnTo>
                <a:lnTo>
                  <a:pt x="428261" y="64389"/>
                </a:lnTo>
                <a:lnTo>
                  <a:pt x="410607" y="64389"/>
                </a:lnTo>
                <a:lnTo>
                  <a:pt x="409436" y="67315"/>
                </a:lnTo>
                <a:lnTo>
                  <a:pt x="398311" y="77266"/>
                </a:lnTo>
                <a:lnTo>
                  <a:pt x="378989" y="90144"/>
                </a:lnTo>
                <a:lnTo>
                  <a:pt x="356543" y="103607"/>
                </a:lnTo>
                <a:lnTo>
                  <a:pt x="346004" y="109266"/>
                </a:lnTo>
                <a:close/>
              </a:path>
              <a:path w="1054734" h="183514">
                <a:moveTo>
                  <a:pt x="475015" y="108876"/>
                </a:moveTo>
                <a:lnTo>
                  <a:pt x="423099" y="77071"/>
                </a:lnTo>
                <a:lnTo>
                  <a:pt x="410802" y="64389"/>
                </a:lnTo>
                <a:lnTo>
                  <a:pt x="428261" y="64389"/>
                </a:lnTo>
                <a:lnTo>
                  <a:pt x="434224" y="69462"/>
                </a:lnTo>
                <a:lnTo>
                  <a:pt x="441445" y="74340"/>
                </a:lnTo>
                <a:lnTo>
                  <a:pt x="474736" y="94211"/>
                </a:lnTo>
                <a:lnTo>
                  <a:pt x="482237" y="98144"/>
                </a:lnTo>
                <a:lnTo>
                  <a:pt x="475015" y="108876"/>
                </a:lnTo>
                <a:close/>
              </a:path>
              <a:path w="1054734" h="183514">
                <a:moveTo>
                  <a:pt x="492777" y="153167"/>
                </a:moveTo>
                <a:lnTo>
                  <a:pt x="328828" y="153167"/>
                </a:lnTo>
                <a:lnTo>
                  <a:pt x="328828" y="141265"/>
                </a:lnTo>
                <a:lnTo>
                  <a:pt x="492777" y="141265"/>
                </a:lnTo>
                <a:lnTo>
                  <a:pt x="492777" y="153167"/>
                </a:lnTo>
                <a:close/>
              </a:path>
              <a:path w="1054734" h="183514">
                <a:moveTo>
                  <a:pt x="651737" y="45267"/>
                </a:moveTo>
                <a:lnTo>
                  <a:pt x="638270" y="45267"/>
                </a:lnTo>
                <a:lnTo>
                  <a:pt x="638270" y="0"/>
                </a:lnTo>
                <a:lnTo>
                  <a:pt x="651737" y="0"/>
                </a:lnTo>
                <a:lnTo>
                  <a:pt x="651737" y="45267"/>
                </a:lnTo>
                <a:close/>
              </a:path>
              <a:path w="1054734" h="183514">
                <a:moveTo>
                  <a:pt x="612311" y="106534"/>
                </a:moveTo>
                <a:lnTo>
                  <a:pt x="598844" y="106534"/>
                </a:lnTo>
                <a:lnTo>
                  <a:pt x="598844" y="2341"/>
                </a:lnTo>
                <a:lnTo>
                  <a:pt x="612311" y="2341"/>
                </a:lnTo>
                <a:lnTo>
                  <a:pt x="612311" y="45267"/>
                </a:lnTo>
                <a:lnTo>
                  <a:pt x="651737" y="45267"/>
                </a:lnTo>
                <a:lnTo>
                  <a:pt x="651737" y="57559"/>
                </a:lnTo>
                <a:lnTo>
                  <a:pt x="612311" y="57559"/>
                </a:lnTo>
                <a:lnTo>
                  <a:pt x="612311" y="106534"/>
                </a:lnTo>
                <a:close/>
              </a:path>
              <a:path w="1054734" h="183514">
                <a:moveTo>
                  <a:pt x="651737" y="106924"/>
                </a:moveTo>
                <a:lnTo>
                  <a:pt x="638270" y="106924"/>
                </a:lnTo>
                <a:lnTo>
                  <a:pt x="638270" y="57559"/>
                </a:lnTo>
                <a:lnTo>
                  <a:pt x="651737" y="57559"/>
                </a:lnTo>
                <a:lnTo>
                  <a:pt x="651737" y="106924"/>
                </a:lnTo>
                <a:close/>
              </a:path>
              <a:path w="1054734" h="183514">
                <a:moveTo>
                  <a:pt x="522335" y="95998"/>
                </a:moveTo>
                <a:lnTo>
                  <a:pt x="508477" y="95998"/>
                </a:lnTo>
                <a:lnTo>
                  <a:pt x="508477" y="10146"/>
                </a:lnTo>
                <a:lnTo>
                  <a:pt x="575033" y="10146"/>
                </a:lnTo>
                <a:lnTo>
                  <a:pt x="575033" y="22048"/>
                </a:lnTo>
                <a:lnTo>
                  <a:pt x="521945" y="22048"/>
                </a:lnTo>
                <a:lnTo>
                  <a:pt x="521945" y="47023"/>
                </a:lnTo>
                <a:lnTo>
                  <a:pt x="573861" y="47023"/>
                </a:lnTo>
                <a:lnTo>
                  <a:pt x="573861" y="58925"/>
                </a:lnTo>
                <a:lnTo>
                  <a:pt x="521945" y="58925"/>
                </a:lnTo>
                <a:lnTo>
                  <a:pt x="521945" y="84096"/>
                </a:lnTo>
                <a:lnTo>
                  <a:pt x="584401" y="84096"/>
                </a:lnTo>
                <a:lnTo>
                  <a:pt x="585572" y="92876"/>
                </a:lnTo>
                <a:lnTo>
                  <a:pt x="576984" y="93851"/>
                </a:lnTo>
                <a:lnTo>
                  <a:pt x="561175" y="95217"/>
                </a:lnTo>
                <a:lnTo>
                  <a:pt x="543414" y="95803"/>
                </a:lnTo>
                <a:lnTo>
                  <a:pt x="522335" y="95998"/>
                </a:lnTo>
                <a:close/>
              </a:path>
              <a:path w="1054734" h="183514">
                <a:moveTo>
                  <a:pt x="584401" y="84096"/>
                </a:moveTo>
                <a:lnTo>
                  <a:pt x="531313" y="84096"/>
                </a:lnTo>
                <a:lnTo>
                  <a:pt x="546537" y="83900"/>
                </a:lnTo>
                <a:lnTo>
                  <a:pt x="560980" y="83315"/>
                </a:lnTo>
                <a:lnTo>
                  <a:pt x="575423" y="82144"/>
                </a:lnTo>
                <a:lnTo>
                  <a:pt x="584011" y="81169"/>
                </a:lnTo>
                <a:lnTo>
                  <a:pt x="584401" y="84096"/>
                </a:lnTo>
                <a:close/>
              </a:path>
              <a:path w="1054734" h="183514">
                <a:moveTo>
                  <a:pt x="651737" y="179899"/>
                </a:moveTo>
                <a:lnTo>
                  <a:pt x="638075" y="179899"/>
                </a:lnTo>
                <a:lnTo>
                  <a:pt x="638075" y="129558"/>
                </a:lnTo>
                <a:lnTo>
                  <a:pt x="535607" y="129558"/>
                </a:lnTo>
                <a:lnTo>
                  <a:pt x="535607" y="117461"/>
                </a:lnTo>
                <a:lnTo>
                  <a:pt x="651737" y="117461"/>
                </a:lnTo>
                <a:lnTo>
                  <a:pt x="651737" y="179899"/>
                </a:lnTo>
                <a:close/>
              </a:path>
              <a:path w="1054734" h="183514">
                <a:moveTo>
                  <a:pt x="855089" y="177948"/>
                </a:moveTo>
                <a:lnTo>
                  <a:pt x="747937" y="177948"/>
                </a:lnTo>
                <a:lnTo>
                  <a:pt x="747937" y="110046"/>
                </a:lnTo>
                <a:lnTo>
                  <a:pt x="855089" y="110046"/>
                </a:lnTo>
                <a:lnTo>
                  <a:pt x="855089" y="122339"/>
                </a:lnTo>
                <a:lnTo>
                  <a:pt x="761209" y="122339"/>
                </a:lnTo>
                <a:lnTo>
                  <a:pt x="761209" y="165655"/>
                </a:lnTo>
                <a:lnTo>
                  <a:pt x="855089" y="165655"/>
                </a:lnTo>
                <a:lnTo>
                  <a:pt x="855089" y="177948"/>
                </a:lnTo>
                <a:close/>
              </a:path>
              <a:path w="1054734" h="183514">
                <a:moveTo>
                  <a:pt x="855089" y="165655"/>
                </a:moveTo>
                <a:lnTo>
                  <a:pt x="841817" y="165655"/>
                </a:lnTo>
                <a:lnTo>
                  <a:pt x="841817" y="122339"/>
                </a:lnTo>
                <a:lnTo>
                  <a:pt x="855089" y="122339"/>
                </a:lnTo>
                <a:lnTo>
                  <a:pt x="855089" y="165655"/>
                </a:lnTo>
                <a:close/>
              </a:path>
              <a:path w="1054734" h="183514">
                <a:moveTo>
                  <a:pt x="737983" y="86437"/>
                </a:moveTo>
                <a:lnTo>
                  <a:pt x="724321" y="86437"/>
                </a:lnTo>
                <a:lnTo>
                  <a:pt x="724321" y="10731"/>
                </a:lnTo>
                <a:lnTo>
                  <a:pt x="806100" y="10731"/>
                </a:lnTo>
                <a:lnTo>
                  <a:pt x="806100" y="22828"/>
                </a:lnTo>
                <a:lnTo>
                  <a:pt x="737983" y="22828"/>
                </a:lnTo>
                <a:lnTo>
                  <a:pt x="737983" y="74145"/>
                </a:lnTo>
                <a:lnTo>
                  <a:pt x="822608" y="74145"/>
                </a:lnTo>
                <a:lnTo>
                  <a:pt x="823666" y="82339"/>
                </a:lnTo>
                <a:lnTo>
                  <a:pt x="816444" y="83315"/>
                </a:lnTo>
                <a:lnTo>
                  <a:pt x="803562" y="84486"/>
                </a:lnTo>
                <a:lnTo>
                  <a:pt x="790681" y="85461"/>
                </a:lnTo>
                <a:lnTo>
                  <a:pt x="776433" y="86047"/>
                </a:lnTo>
                <a:lnTo>
                  <a:pt x="737983" y="86437"/>
                </a:lnTo>
                <a:close/>
              </a:path>
              <a:path w="1054734" h="183514">
                <a:moveTo>
                  <a:pt x="822608" y="74145"/>
                </a:moveTo>
                <a:lnTo>
                  <a:pt x="737983" y="74145"/>
                </a:lnTo>
                <a:lnTo>
                  <a:pt x="774872" y="73949"/>
                </a:lnTo>
                <a:lnTo>
                  <a:pt x="793804" y="72974"/>
                </a:lnTo>
                <a:lnTo>
                  <a:pt x="811565" y="71413"/>
                </a:lnTo>
                <a:lnTo>
                  <a:pt x="822104" y="70242"/>
                </a:lnTo>
                <a:lnTo>
                  <a:pt x="822608" y="74145"/>
                </a:lnTo>
                <a:close/>
              </a:path>
              <a:path w="1054734" h="183514">
                <a:moveTo>
                  <a:pt x="855089" y="99510"/>
                </a:moveTo>
                <a:lnTo>
                  <a:pt x="841427" y="99510"/>
                </a:lnTo>
                <a:lnTo>
                  <a:pt x="841427" y="0"/>
                </a:lnTo>
                <a:lnTo>
                  <a:pt x="855089" y="0"/>
                </a:lnTo>
                <a:lnTo>
                  <a:pt x="855089" y="41950"/>
                </a:lnTo>
                <a:lnTo>
                  <a:pt x="882414" y="41950"/>
                </a:lnTo>
                <a:lnTo>
                  <a:pt x="882414" y="54047"/>
                </a:lnTo>
                <a:lnTo>
                  <a:pt x="855089" y="54047"/>
                </a:lnTo>
                <a:lnTo>
                  <a:pt x="855089" y="99510"/>
                </a:lnTo>
                <a:close/>
              </a:path>
              <a:path w="1054734" h="183514">
                <a:moveTo>
                  <a:pt x="985749" y="183021"/>
                </a:moveTo>
                <a:lnTo>
                  <a:pt x="963889" y="183021"/>
                </a:lnTo>
                <a:lnTo>
                  <a:pt x="944567" y="178338"/>
                </a:lnTo>
                <a:lnTo>
                  <a:pt x="930123" y="169753"/>
                </a:lnTo>
                <a:lnTo>
                  <a:pt x="921731" y="157265"/>
                </a:lnTo>
                <a:lnTo>
                  <a:pt x="921731" y="134436"/>
                </a:lnTo>
                <a:lnTo>
                  <a:pt x="930123" y="121949"/>
                </a:lnTo>
                <a:lnTo>
                  <a:pt x="944567" y="113363"/>
                </a:lnTo>
                <a:lnTo>
                  <a:pt x="963889" y="108876"/>
                </a:lnTo>
                <a:lnTo>
                  <a:pt x="985749" y="108876"/>
                </a:lnTo>
                <a:lnTo>
                  <a:pt x="1005071" y="113558"/>
                </a:lnTo>
                <a:lnTo>
                  <a:pt x="1016888" y="120583"/>
                </a:lnTo>
                <a:lnTo>
                  <a:pt x="967012" y="120583"/>
                </a:lnTo>
                <a:lnTo>
                  <a:pt x="952569" y="123705"/>
                </a:lnTo>
                <a:lnTo>
                  <a:pt x="941639" y="129363"/>
                </a:lnTo>
                <a:lnTo>
                  <a:pt x="935003" y="137558"/>
                </a:lnTo>
                <a:lnTo>
                  <a:pt x="935003" y="154338"/>
                </a:lnTo>
                <a:lnTo>
                  <a:pt x="941639" y="162533"/>
                </a:lnTo>
                <a:lnTo>
                  <a:pt x="952569" y="168192"/>
                </a:lnTo>
                <a:lnTo>
                  <a:pt x="967012" y="171313"/>
                </a:lnTo>
                <a:lnTo>
                  <a:pt x="1016888" y="171313"/>
                </a:lnTo>
                <a:lnTo>
                  <a:pt x="1005071" y="178338"/>
                </a:lnTo>
                <a:lnTo>
                  <a:pt x="985749" y="183021"/>
                </a:lnTo>
                <a:close/>
              </a:path>
              <a:path w="1054734" h="183514">
                <a:moveTo>
                  <a:pt x="1016888" y="171313"/>
                </a:moveTo>
                <a:lnTo>
                  <a:pt x="982626" y="171313"/>
                </a:lnTo>
                <a:lnTo>
                  <a:pt x="997069" y="168192"/>
                </a:lnTo>
                <a:lnTo>
                  <a:pt x="1007999" y="162533"/>
                </a:lnTo>
                <a:lnTo>
                  <a:pt x="1014635" y="154338"/>
                </a:lnTo>
                <a:lnTo>
                  <a:pt x="1014635" y="137558"/>
                </a:lnTo>
                <a:lnTo>
                  <a:pt x="1007999" y="129363"/>
                </a:lnTo>
                <a:lnTo>
                  <a:pt x="997069" y="123705"/>
                </a:lnTo>
                <a:lnTo>
                  <a:pt x="982626" y="120583"/>
                </a:lnTo>
                <a:lnTo>
                  <a:pt x="1016888" y="120583"/>
                </a:lnTo>
                <a:lnTo>
                  <a:pt x="1019514" y="122144"/>
                </a:lnTo>
                <a:lnTo>
                  <a:pt x="1027907" y="134631"/>
                </a:lnTo>
                <a:lnTo>
                  <a:pt x="1027907" y="157265"/>
                </a:lnTo>
                <a:lnTo>
                  <a:pt x="1019514" y="169753"/>
                </a:lnTo>
                <a:lnTo>
                  <a:pt x="1016888" y="171313"/>
                </a:lnTo>
                <a:close/>
              </a:path>
              <a:path w="1054734" h="183514">
                <a:moveTo>
                  <a:pt x="909825" y="90534"/>
                </a:moveTo>
                <a:lnTo>
                  <a:pt x="896163" y="90534"/>
                </a:lnTo>
                <a:lnTo>
                  <a:pt x="896163" y="11316"/>
                </a:lnTo>
                <a:lnTo>
                  <a:pt x="977942" y="11316"/>
                </a:lnTo>
                <a:lnTo>
                  <a:pt x="977942" y="23414"/>
                </a:lnTo>
                <a:lnTo>
                  <a:pt x="910020" y="23414"/>
                </a:lnTo>
                <a:lnTo>
                  <a:pt x="910020" y="78242"/>
                </a:lnTo>
                <a:lnTo>
                  <a:pt x="994450" y="78242"/>
                </a:lnTo>
                <a:lnTo>
                  <a:pt x="995508" y="86437"/>
                </a:lnTo>
                <a:lnTo>
                  <a:pt x="975404" y="88583"/>
                </a:lnTo>
                <a:lnTo>
                  <a:pt x="962523" y="89559"/>
                </a:lnTo>
                <a:lnTo>
                  <a:pt x="948275" y="90144"/>
                </a:lnTo>
                <a:lnTo>
                  <a:pt x="909825" y="90534"/>
                </a:lnTo>
                <a:close/>
              </a:path>
              <a:path w="1054734" h="183514">
                <a:moveTo>
                  <a:pt x="994450" y="78242"/>
                </a:moveTo>
                <a:lnTo>
                  <a:pt x="910020" y="78242"/>
                </a:lnTo>
                <a:lnTo>
                  <a:pt x="946713" y="78047"/>
                </a:lnTo>
                <a:lnTo>
                  <a:pt x="965646" y="77071"/>
                </a:lnTo>
                <a:lnTo>
                  <a:pt x="983407" y="75510"/>
                </a:lnTo>
                <a:lnTo>
                  <a:pt x="993946" y="74340"/>
                </a:lnTo>
                <a:lnTo>
                  <a:pt x="994450" y="78242"/>
                </a:lnTo>
                <a:close/>
              </a:path>
              <a:path w="1054734" h="183514">
                <a:moveTo>
                  <a:pt x="1026931" y="104973"/>
                </a:moveTo>
                <a:lnTo>
                  <a:pt x="1013269" y="104973"/>
                </a:lnTo>
                <a:lnTo>
                  <a:pt x="1013269" y="0"/>
                </a:lnTo>
                <a:lnTo>
                  <a:pt x="1026931" y="0"/>
                </a:lnTo>
                <a:lnTo>
                  <a:pt x="1026931" y="43121"/>
                </a:lnTo>
                <a:lnTo>
                  <a:pt x="1054256" y="43121"/>
                </a:lnTo>
                <a:lnTo>
                  <a:pt x="1054256" y="55218"/>
                </a:lnTo>
                <a:lnTo>
                  <a:pt x="1026931" y="55218"/>
                </a:lnTo>
                <a:lnTo>
                  <a:pt x="1026931" y="10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16262" y="6345362"/>
            <a:ext cx="1425575" cy="180340"/>
          </a:xfrm>
          <a:custGeom>
            <a:avLst/>
            <a:gdLst/>
            <a:ahLst/>
            <a:cxnLst/>
            <a:rect l="l" t="t" r="r" b="b"/>
            <a:pathLst>
              <a:path w="1425575" h="180340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1425575" h="180340">
                <a:moveTo>
                  <a:pt x="276434" y="67120"/>
                </a:moveTo>
                <a:lnTo>
                  <a:pt x="262772" y="67120"/>
                </a:lnTo>
                <a:lnTo>
                  <a:pt x="262772" y="5658"/>
                </a:lnTo>
                <a:lnTo>
                  <a:pt x="276434" y="5658"/>
                </a:lnTo>
                <a:lnTo>
                  <a:pt x="276434" y="67120"/>
                </a:lnTo>
                <a:close/>
              </a:path>
              <a:path w="1425575" h="180340">
                <a:moveTo>
                  <a:pt x="236228" y="132095"/>
                </a:moveTo>
                <a:lnTo>
                  <a:pt x="166160" y="132095"/>
                </a:lnTo>
                <a:lnTo>
                  <a:pt x="166160" y="19121"/>
                </a:lnTo>
                <a:lnTo>
                  <a:pt x="236228" y="19121"/>
                </a:lnTo>
                <a:lnTo>
                  <a:pt x="236228" y="31414"/>
                </a:lnTo>
                <a:lnTo>
                  <a:pt x="179627" y="31414"/>
                </a:lnTo>
                <a:lnTo>
                  <a:pt x="179627" y="119802"/>
                </a:lnTo>
                <a:lnTo>
                  <a:pt x="236228" y="119802"/>
                </a:lnTo>
                <a:lnTo>
                  <a:pt x="236228" y="132095"/>
                </a:lnTo>
                <a:close/>
              </a:path>
              <a:path w="1425575" h="180340">
                <a:moveTo>
                  <a:pt x="236228" y="119802"/>
                </a:moveTo>
                <a:lnTo>
                  <a:pt x="222761" y="119802"/>
                </a:lnTo>
                <a:lnTo>
                  <a:pt x="222761" y="31414"/>
                </a:lnTo>
                <a:lnTo>
                  <a:pt x="236228" y="31414"/>
                </a:lnTo>
                <a:lnTo>
                  <a:pt x="236228" y="67120"/>
                </a:lnTo>
                <a:lnTo>
                  <a:pt x="276434" y="67120"/>
                </a:lnTo>
                <a:lnTo>
                  <a:pt x="276434" y="79413"/>
                </a:lnTo>
                <a:lnTo>
                  <a:pt x="236228" y="79413"/>
                </a:lnTo>
                <a:lnTo>
                  <a:pt x="236228" y="119802"/>
                </a:lnTo>
                <a:close/>
              </a:path>
              <a:path w="1425575" h="180340">
                <a:moveTo>
                  <a:pt x="276434" y="171509"/>
                </a:moveTo>
                <a:lnTo>
                  <a:pt x="262772" y="171509"/>
                </a:lnTo>
                <a:lnTo>
                  <a:pt x="262772" y="79413"/>
                </a:lnTo>
                <a:lnTo>
                  <a:pt x="276434" y="79413"/>
                </a:lnTo>
                <a:lnTo>
                  <a:pt x="276434" y="171509"/>
                </a:lnTo>
                <a:close/>
              </a:path>
              <a:path w="1425575" h="180340">
                <a:moveTo>
                  <a:pt x="311176" y="180289"/>
                </a:moveTo>
                <a:lnTo>
                  <a:pt x="297513" y="180289"/>
                </a:lnTo>
                <a:lnTo>
                  <a:pt x="297513" y="1951"/>
                </a:lnTo>
                <a:lnTo>
                  <a:pt x="311176" y="1951"/>
                </a:lnTo>
                <a:lnTo>
                  <a:pt x="311176" y="180289"/>
                </a:lnTo>
                <a:close/>
              </a:path>
              <a:path w="1425575" h="180340">
                <a:moveTo>
                  <a:pt x="476187" y="129558"/>
                </a:moveTo>
                <a:lnTo>
                  <a:pt x="462524" y="129558"/>
                </a:lnTo>
                <a:lnTo>
                  <a:pt x="462524" y="1951"/>
                </a:lnTo>
                <a:lnTo>
                  <a:pt x="476187" y="1951"/>
                </a:lnTo>
                <a:lnTo>
                  <a:pt x="476187" y="129558"/>
                </a:lnTo>
                <a:close/>
              </a:path>
              <a:path w="1425575" h="180340">
                <a:moveTo>
                  <a:pt x="390894" y="99900"/>
                </a:moveTo>
                <a:lnTo>
                  <a:pt x="370986" y="99900"/>
                </a:lnTo>
                <a:lnTo>
                  <a:pt x="354592" y="93071"/>
                </a:lnTo>
                <a:lnTo>
                  <a:pt x="343271" y="81949"/>
                </a:lnTo>
                <a:lnTo>
                  <a:pt x="337026" y="67901"/>
                </a:lnTo>
                <a:lnTo>
                  <a:pt x="337026" y="41755"/>
                </a:lnTo>
                <a:lnTo>
                  <a:pt x="343271" y="27706"/>
                </a:lnTo>
                <a:lnTo>
                  <a:pt x="354592" y="16585"/>
                </a:lnTo>
                <a:lnTo>
                  <a:pt x="370986" y="9755"/>
                </a:lnTo>
                <a:lnTo>
                  <a:pt x="390894" y="9755"/>
                </a:lnTo>
                <a:lnTo>
                  <a:pt x="407289" y="16585"/>
                </a:lnTo>
                <a:lnTo>
                  <a:pt x="412850" y="22048"/>
                </a:lnTo>
                <a:lnTo>
                  <a:pt x="374109" y="22048"/>
                </a:lnTo>
                <a:lnTo>
                  <a:pt x="362789" y="26731"/>
                </a:lnTo>
                <a:lnTo>
                  <a:pt x="354787" y="34535"/>
                </a:lnTo>
                <a:lnTo>
                  <a:pt x="350298" y="44682"/>
                </a:lnTo>
                <a:lnTo>
                  <a:pt x="350298" y="64974"/>
                </a:lnTo>
                <a:lnTo>
                  <a:pt x="354787" y="75120"/>
                </a:lnTo>
                <a:lnTo>
                  <a:pt x="362789" y="82925"/>
                </a:lnTo>
                <a:lnTo>
                  <a:pt x="374109" y="87608"/>
                </a:lnTo>
                <a:lnTo>
                  <a:pt x="412850" y="87608"/>
                </a:lnTo>
                <a:lnTo>
                  <a:pt x="407289" y="93071"/>
                </a:lnTo>
                <a:lnTo>
                  <a:pt x="390894" y="99900"/>
                </a:lnTo>
                <a:close/>
              </a:path>
              <a:path w="1425575" h="180340">
                <a:moveTo>
                  <a:pt x="412850" y="87608"/>
                </a:moveTo>
                <a:lnTo>
                  <a:pt x="387772" y="87608"/>
                </a:lnTo>
                <a:lnTo>
                  <a:pt x="399092" y="82925"/>
                </a:lnTo>
                <a:lnTo>
                  <a:pt x="407094" y="75120"/>
                </a:lnTo>
                <a:lnTo>
                  <a:pt x="411583" y="64974"/>
                </a:lnTo>
                <a:lnTo>
                  <a:pt x="411583" y="44682"/>
                </a:lnTo>
                <a:lnTo>
                  <a:pt x="407094" y="34535"/>
                </a:lnTo>
                <a:lnTo>
                  <a:pt x="399092" y="26731"/>
                </a:lnTo>
                <a:lnTo>
                  <a:pt x="387772" y="22048"/>
                </a:lnTo>
                <a:lnTo>
                  <a:pt x="412850" y="22048"/>
                </a:lnTo>
                <a:lnTo>
                  <a:pt x="418610" y="27706"/>
                </a:lnTo>
                <a:lnTo>
                  <a:pt x="424855" y="41755"/>
                </a:lnTo>
                <a:lnTo>
                  <a:pt x="424855" y="67901"/>
                </a:lnTo>
                <a:lnTo>
                  <a:pt x="418610" y="81949"/>
                </a:lnTo>
                <a:lnTo>
                  <a:pt x="412850" y="87608"/>
                </a:lnTo>
                <a:close/>
              </a:path>
              <a:path w="1425575" h="180340">
                <a:moveTo>
                  <a:pt x="480676" y="178143"/>
                </a:moveTo>
                <a:lnTo>
                  <a:pt x="367083" y="178143"/>
                </a:lnTo>
                <a:lnTo>
                  <a:pt x="367083" y="119802"/>
                </a:lnTo>
                <a:lnTo>
                  <a:pt x="380940" y="119802"/>
                </a:lnTo>
                <a:lnTo>
                  <a:pt x="380940" y="166045"/>
                </a:lnTo>
                <a:lnTo>
                  <a:pt x="480676" y="166045"/>
                </a:lnTo>
                <a:lnTo>
                  <a:pt x="480676" y="178143"/>
                </a:lnTo>
                <a:close/>
              </a:path>
              <a:path w="1425575" h="180340">
                <a:moveTo>
                  <a:pt x="665876" y="171509"/>
                </a:moveTo>
                <a:lnTo>
                  <a:pt x="652214" y="171509"/>
                </a:lnTo>
                <a:lnTo>
                  <a:pt x="652214" y="79803"/>
                </a:lnTo>
                <a:lnTo>
                  <a:pt x="627427" y="79803"/>
                </a:lnTo>
                <a:lnTo>
                  <a:pt x="627427" y="67315"/>
                </a:lnTo>
                <a:lnTo>
                  <a:pt x="652214" y="67315"/>
                </a:lnTo>
                <a:lnTo>
                  <a:pt x="652214" y="5658"/>
                </a:lnTo>
                <a:lnTo>
                  <a:pt x="665876" y="5658"/>
                </a:lnTo>
                <a:lnTo>
                  <a:pt x="665876" y="171509"/>
                </a:lnTo>
                <a:close/>
              </a:path>
              <a:path w="1425575" h="180340">
                <a:moveTo>
                  <a:pt x="634258" y="31804"/>
                </a:moveTo>
                <a:lnTo>
                  <a:pt x="544477" y="31804"/>
                </a:lnTo>
                <a:lnTo>
                  <a:pt x="544477" y="19902"/>
                </a:lnTo>
                <a:lnTo>
                  <a:pt x="634258" y="19902"/>
                </a:lnTo>
                <a:lnTo>
                  <a:pt x="634258" y="31804"/>
                </a:lnTo>
                <a:close/>
              </a:path>
              <a:path w="1425575" h="180340">
                <a:moveTo>
                  <a:pt x="575510" y="119412"/>
                </a:moveTo>
                <a:lnTo>
                  <a:pt x="562238" y="119412"/>
                </a:lnTo>
                <a:lnTo>
                  <a:pt x="562238" y="31804"/>
                </a:lnTo>
                <a:lnTo>
                  <a:pt x="575510" y="31804"/>
                </a:lnTo>
                <a:lnTo>
                  <a:pt x="575510" y="119412"/>
                </a:lnTo>
                <a:close/>
              </a:path>
              <a:path w="1425575" h="180340">
                <a:moveTo>
                  <a:pt x="584293" y="131314"/>
                </a:moveTo>
                <a:lnTo>
                  <a:pt x="544281" y="131314"/>
                </a:lnTo>
                <a:lnTo>
                  <a:pt x="544281" y="119412"/>
                </a:lnTo>
                <a:lnTo>
                  <a:pt x="597955" y="119412"/>
                </a:lnTo>
                <a:lnTo>
                  <a:pt x="602834" y="119217"/>
                </a:lnTo>
                <a:lnTo>
                  <a:pt x="602834" y="31804"/>
                </a:lnTo>
                <a:lnTo>
                  <a:pt x="616106" y="31804"/>
                </a:lnTo>
                <a:lnTo>
                  <a:pt x="616106" y="118827"/>
                </a:lnTo>
                <a:lnTo>
                  <a:pt x="637989" y="118827"/>
                </a:lnTo>
                <a:lnTo>
                  <a:pt x="598211" y="131229"/>
                </a:lnTo>
                <a:lnTo>
                  <a:pt x="592528" y="131304"/>
                </a:lnTo>
                <a:lnTo>
                  <a:pt x="584293" y="131314"/>
                </a:lnTo>
                <a:close/>
              </a:path>
              <a:path w="1425575" h="180340">
                <a:moveTo>
                  <a:pt x="637989" y="118827"/>
                </a:moveTo>
                <a:lnTo>
                  <a:pt x="616106" y="118827"/>
                </a:lnTo>
                <a:lnTo>
                  <a:pt x="621766" y="118436"/>
                </a:lnTo>
                <a:lnTo>
                  <a:pt x="632696" y="117461"/>
                </a:lnTo>
                <a:lnTo>
                  <a:pt x="637771" y="116680"/>
                </a:lnTo>
                <a:lnTo>
                  <a:pt x="637989" y="118827"/>
                </a:lnTo>
                <a:close/>
              </a:path>
              <a:path w="1425575" h="180340">
                <a:moveTo>
                  <a:pt x="699056" y="180289"/>
                </a:moveTo>
                <a:lnTo>
                  <a:pt x="685394" y="180289"/>
                </a:lnTo>
                <a:lnTo>
                  <a:pt x="685394" y="1951"/>
                </a:lnTo>
                <a:lnTo>
                  <a:pt x="699056" y="1951"/>
                </a:lnTo>
                <a:lnTo>
                  <a:pt x="699056" y="180289"/>
                </a:lnTo>
                <a:close/>
              </a:path>
              <a:path w="1425575" h="180340">
                <a:moveTo>
                  <a:pt x="862115" y="180289"/>
                </a:moveTo>
                <a:lnTo>
                  <a:pt x="848258" y="180289"/>
                </a:lnTo>
                <a:lnTo>
                  <a:pt x="848258" y="1951"/>
                </a:lnTo>
                <a:lnTo>
                  <a:pt x="862115" y="1951"/>
                </a:lnTo>
                <a:lnTo>
                  <a:pt x="862115" y="180289"/>
                </a:lnTo>
                <a:close/>
              </a:path>
              <a:path w="1425575" h="180340">
                <a:moveTo>
                  <a:pt x="768821" y="136582"/>
                </a:moveTo>
                <a:lnTo>
                  <a:pt x="729610" y="114644"/>
                </a:lnTo>
                <a:lnTo>
                  <a:pt x="724819" y="57559"/>
                </a:lnTo>
                <a:lnTo>
                  <a:pt x="724893" y="51720"/>
                </a:lnTo>
                <a:lnTo>
                  <a:pt x="749096" y="16133"/>
                </a:lnTo>
                <a:lnTo>
                  <a:pt x="768821" y="14438"/>
                </a:lnTo>
                <a:lnTo>
                  <a:pt x="781076" y="14652"/>
                </a:lnTo>
                <a:lnTo>
                  <a:pt x="788546" y="16146"/>
                </a:lnTo>
                <a:lnTo>
                  <a:pt x="794278" y="20200"/>
                </a:lnTo>
                <a:lnTo>
                  <a:pt x="800622" y="27316"/>
                </a:lnTo>
                <a:lnTo>
                  <a:pt x="761990" y="27316"/>
                </a:lnTo>
                <a:lnTo>
                  <a:pt x="750670" y="31999"/>
                </a:lnTo>
                <a:lnTo>
                  <a:pt x="742667" y="41950"/>
                </a:lnTo>
                <a:lnTo>
                  <a:pt x="738178" y="57559"/>
                </a:lnTo>
                <a:lnTo>
                  <a:pt x="738178" y="93461"/>
                </a:lnTo>
                <a:lnTo>
                  <a:pt x="742667" y="109266"/>
                </a:lnTo>
                <a:lnTo>
                  <a:pt x="750670" y="119217"/>
                </a:lnTo>
                <a:lnTo>
                  <a:pt x="761990" y="123900"/>
                </a:lnTo>
                <a:lnTo>
                  <a:pt x="800448" y="123900"/>
                </a:lnTo>
                <a:lnTo>
                  <a:pt x="794278" y="130820"/>
                </a:lnTo>
                <a:lnTo>
                  <a:pt x="788546" y="134875"/>
                </a:lnTo>
                <a:lnTo>
                  <a:pt x="781076" y="136369"/>
                </a:lnTo>
                <a:lnTo>
                  <a:pt x="768821" y="136582"/>
                </a:lnTo>
                <a:close/>
              </a:path>
              <a:path w="1425575" h="180340">
                <a:moveTo>
                  <a:pt x="800448" y="123900"/>
                </a:moveTo>
                <a:lnTo>
                  <a:pt x="775652" y="123900"/>
                </a:lnTo>
                <a:lnTo>
                  <a:pt x="786972" y="119217"/>
                </a:lnTo>
                <a:lnTo>
                  <a:pt x="794975" y="109266"/>
                </a:lnTo>
                <a:lnTo>
                  <a:pt x="799464" y="93461"/>
                </a:lnTo>
                <a:lnTo>
                  <a:pt x="799464" y="57559"/>
                </a:lnTo>
                <a:lnTo>
                  <a:pt x="794975" y="41950"/>
                </a:lnTo>
                <a:lnTo>
                  <a:pt x="786972" y="31999"/>
                </a:lnTo>
                <a:lnTo>
                  <a:pt x="775652" y="27316"/>
                </a:lnTo>
                <a:lnTo>
                  <a:pt x="800622" y="27316"/>
                </a:lnTo>
                <a:lnTo>
                  <a:pt x="812820" y="57559"/>
                </a:lnTo>
                <a:lnTo>
                  <a:pt x="812749" y="99107"/>
                </a:lnTo>
                <a:lnTo>
                  <a:pt x="811479" y="107900"/>
                </a:lnTo>
                <a:lnTo>
                  <a:pt x="808032" y="114644"/>
                </a:lnTo>
                <a:lnTo>
                  <a:pt x="801318" y="122924"/>
                </a:lnTo>
                <a:lnTo>
                  <a:pt x="800448" y="123900"/>
                </a:lnTo>
                <a:close/>
              </a:path>
              <a:path w="1425575" h="180340">
                <a:moveTo>
                  <a:pt x="993165" y="30438"/>
                </a:moveTo>
                <a:lnTo>
                  <a:pt x="897919" y="30438"/>
                </a:lnTo>
                <a:lnTo>
                  <a:pt x="897919" y="18341"/>
                </a:lnTo>
                <a:lnTo>
                  <a:pt x="993165" y="18341"/>
                </a:lnTo>
                <a:lnTo>
                  <a:pt x="993165" y="30438"/>
                </a:lnTo>
                <a:close/>
              </a:path>
              <a:path w="1425575" h="180340">
                <a:moveTo>
                  <a:pt x="901628" y="136973"/>
                </a:moveTo>
                <a:lnTo>
                  <a:pt x="892454" y="127802"/>
                </a:lnTo>
                <a:lnTo>
                  <a:pt x="901823" y="119607"/>
                </a:lnTo>
                <a:lnTo>
                  <a:pt x="918023" y="103607"/>
                </a:lnTo>
                <a:lnTo>
                  <a:pt x="938906" y="65559"/>
                </a:lnTo>
                <a:lnTo>
                  <a:pt x="938906" y="30438"/>
                </a:lnTo>
                <a:lnTo>
                  <a:pt x="952764" y="30438"/>
                </a:lnTo>
                <a:lnTo>
                  <a:pt x="953545" y="72779"/>
                </a:lnTo>
                <a:lnTo>
                  <a:pt x="961903" y="89169"/>
                </a:lnTo>
                <a:lnTo>
                  <a:pt x="945933" y="89169"/>
                </a:lnTo>
                <a:lnTo>
                  <a:pt x="915095" y="124485"/>
                </a:lnTo>
                <a:lnTo>
                  <a:pt x="905922" y="133265"/>
                </a:lnTo>
                <a:lnTo>
                  <a:pt x="901628" y="136973"/>
                </a:lnTo>
                <a:close/>
              </a:path>
              <a:path w="1425575" h="180340">
                <a:moveTo>
                  <a:pt x="988872" y="134241"/>
                </a:moveTo>
                <a:lnTo>
                  <a:pt x="978722" y="124875"/>
                </a:lnTo>
                <a:lnTo>
                  <a:pt x="964084" y="110046"/>
                </a:lnTo>
                <a:lnTo>
                  <a:pt x="958229" y="103803"/>
                </a:lnTo>
                <a:lnTo>
                  <a:pt x="953935" y="99315"/>
                </a:lnTo>
                <a:lnTo>
                  <a:pt x="946909" y="91120"/>
                </a:lnTo>
                <a:lnTo>
                  <a:pt x="946128" y="89169"/>
                </a:lnTo>
                <a:lnTo>
                  <a:pt x="961903" y="89169"/>
                </a:lnTo>
                <a:lnTo>
                  <a:pt x="964279" y="91900"/>
                </a:lnTo>
                <a:lnTo>
                  <a:pt x="969939" y="98534"/>
                </a:lnTo>
                <a:lnTo>
                  <a:pt x="983509" y="111927"/>
                </a:lnTo>
                <a:lnTo>
                  <a:pt x="987225" y="115485"/>
                </a:lnTo>
                <a:lnTo>
                  <a:pt x="991398" y="119299"/>
                </a:lnTo>
                <a:lnTo>
                  <a:pt x="997850" y="125070"/>
                </a:lnTo>
                <a:lnTo>
                  <a:pt x="988872" y="134241"/>
                </a:lnTo>
                <a:close/>
              </a:path>
              <a:path w="1425575" h="180340">
                <a:moveTo>
                  <a:pt x="1035909" y="180289"/>
                </a:moveTo>
                <a:lnTo>
                  <a:pt x="1022052" y="180289"/>
                </a:lnTo>
                <a:lnTo>
                  <a:pt x="1022052" y="1951"/>
                </a:lnTo>
                <a:lnTo>
                  <a:pt x="1035909" y="1951"/>
                </a:lnTo>
                <a:lnTo>
                  <a:pt x="1035909" y="180289"/>
                </a:lnTo>
                <a:close/>
              </a:path>
              <a:path w="1425575" h="180340">
                <a:moveTo>
                  <a:pt x="1233601" y="95412"/>
                </a:moveTo>
                <a:lnTo>
                  <a:pt x="1219353" y="95412"/>
                </a:lnTo>
                <a:lnTo>
                  <a:pt x="1221094" y="87384"/>
                </a:lnTo>
                <a:lnTo>
                  <a:pt x="1222110" y="81937"/>
                </a:lnTo>
                <a:lnTo>
                  <a:pt x="1225404" y="25560"/>
                </a:lnTo>
                <a:lnTo>
                  <a:pt x="1122546" y="25560"/>
                </a:lnTo>
                <a:lnTo>
                  <a:pt x="1122546" y="13658"/>
                </a:lnTo>
                <a:lnTo>
                  <a:pt x="1239456" y="13658"/>
                </a:lnTo>
                <a:lnTo>
                  <a:pt x="1239354" y="47092"/>
                </a:lnTo>
                <a:lnTo>
                  <a:pt x="1235180" y="87509"/>
                </a:lnTo>
                <a:lnTo>
                  <a:pt x="1233601" y="95412"/>
                </a:lnTo>
                <a:close/>
              </a:path>
              <a:path w="1425575" h="180340">
                <a:moveTo>
                  <a:pt x="1265024" y="107315"/>
                </a:moveTo>
                <a:lnTo>
                  <a:pt x="1101076" y="107315"/>
                </a:lnTo>
                <a:lnTo>
                  <a:pt x="1101076" y="95412"/>
                </a:lnTo>
                <a:lnTo>
                  <a:pt x="1265024" y="95412"/>
                </a:lnTo>
                <a:lnTo>
                  <a:pt x="1265024" y="107315"/>
                </a:lnTo>
                <a:close/>
              </a:path>
              <a:path w="1425575" h="180340">
                <a:moveTo>
                  <a:pt x="1189882" y="180289"/>
                </a:moveTo>
                <a:lnTo>
                  <a:pt x="1176024" y="180289"/>
                </a:lnTo>
                <a:lnTo>
                  <a:pt x="1176024" y="107315"/>
                </a:lnTo>
                <a:lnTo>
                  <a:pt x="1189882" y="107315"/>
                </a:lnTo>
                <a:lnTo>
                  <a:pt x="1189882" y="180289"/>
                </a:lnTo>
                <a:close/>
              </a:path>
              <a:path w="1425575" h="180340">
                <a:moveTo>
                  <a:pt x="1334789" y="114729"/>
                </a:moveTo>
                <a:lnTo>
                  <a:pt x="1315662" y="114729"/>
                </a:lnTo>
                <a:lnTo>
                  <a:pt x="1300633" y="109461"/>
                </a:lnTo>
                <a:lnTo>
                  <a:pt x="1290094" y="100681"/>
                </a:lnTo>
                <a:lnTo>
                  <a:pt x="1284434" y="89364"/>
                </a:lnTo>
                <a:lnTo>
                  <a:pt x="1284434" y="69852"/>
                </a:lnTo>
                <a:lnTo>
                  <a:pt x="1290094" y="58535"/>
                </a:lnTo>
                <a:lnTo>
                  <a:pt x="1300633" y="49755"/>
                </a:lnTo>
                <a:lnTo>
                  <a:pt x="1315662" y="44486"/>
                </a:lnTo>
                <a:lnTo>
                  <a:pt x="1334789" y="44486"/>
                </a:lnTo>
                <a:lnTo>
                  <a:pt x="1349818" y="49755"/>
                </a:lnTo>
                <a:lnTo>
                  <a:pt x="1357547" y="56194"/>
                </a:lnTo>
                <a:lnTo>
                  <a:pt x="1318785" y="56194"/>
                </a:lnTo>
                <a:lnTo>
                  <a:pt x="1308440" y="59901"/>
                </a:lnTo>
                <a:lnTo>
                  <a:pt x="1301219" y="65754"/>
                </a:lnTo>
                <a:lnTo>
                  <a:pt x="1297511" y="72974"/>
                </a:lnTo>
                <a:lnTo>
                  <a:pt x="1297511" y="86242"/>
                </a:lnTo>
                <a:lnTo>
                  <a:pt x="1301219" y="93461"/>
                </a:lnTo>
                <a:lnTo>
                  <a:pt x="1308440" y="99315"/>
                </a:lnTo>
                <a:lnTo>
                  <a:pt x="1318785" y="103022"/>
                </a:lnTo>
                <a:lnTo>
                  <a:pt x="1357547" y="103022"/>
                </a:lnTo>
                <a:lnTo>
                  <a:pt x="1349818" y="109461"/>
                </a:lnTo>
                <a:lnTo>
                  <a:pt x="1334789" y="114729"/>
                </a:lnTo>
                <a:close/>
              </a:path>
              <a:path w="1425575" h="180340">
                <a:moveTo>
                  <a:pt x="1357547" y="103022"/>
                </a:moveTo>
                <a:lnTo>
                  <a:pt x="1331666" y="103022"/>
                </a:lnTo>
                <a:lnTo>
                  <a:pt x="1342011" y="99315"/>
                </a:lnTo>
                <a:lnTo>
                  <a:pt x="1349232" y="93461"/>
                </a:lnTo>
                <a:lnTo>
                  <a:pt x="1352941" y="86242"/>
                </a:lnTo>
                <a:lnTo>
                  <a:pt x="1352941" y="72974"/>
                </a:lnTo>
                <a:lnTo>
                  <a:pt x="1349232" y="65754"/>
                </a:lnTo>
                <a:lnTo>
                  <a:pt x="1342011" y="59901"/>
                </a:lnTo>
                <a:lnTo>
                  <a:pt x="1331666" y="56194"/>
                </a:lnTo>
                <a:lnTo>
                  <a:pt x="1357547" y="56194"/>
                </a:lnTo>
                <a:lnTo>
                  <a:pt x="1360357" y="58535"/>
                </a:lnTo>
                <a:lnTo>
                  <a:pt x="1366017" y="69852"/>
                </a:lnTo>
                <a:lnTo>
                  <a:pt x="1366017" y="89364"/>
                </a:lnTo>
                <a:lnTo>
                  <a:pt x="1360357" y="100681"/>
                </a:lnTo>
                <a:lnTo>
                  <a:pt x="1357547" y="103022"/>
                </a:lnTo>
                <a:close/>
              </a:path>
              <a:path w="1425575" h="180340">
                <a:moveTo>
                  <a:pt x="1331862" y="23023"/>
                </a:moveTo>
                <a:lnTo>
                  <a:pt x="1318199" y="23023"/>
                </a:lnTo>
                <a:lnTo>
                  <a:pt x="1318199" y="0"/>
                </a:lnTo>
                <a:lnTo>
                  <a:pt x="1331862" y="0"/>
                </a:lnTo>
                <a:lnTo>
                  <a:pt x="1331862" y="23023"/>
                </a:lnTo>
                <a:close/>
              </a:path>
              <a:path w="1425575" h="180340">
                <a:moveTo>
                  <a:pt x="1420862" y="131704"/>
                </a:moveTo>
                <a:lnTo>
                  <a:pt x="1407395" y="131704"/>
                </a:lnTo>
                <a:lnTo>
                  <a:pt x="1407395" y="99120"/>
                </a:lnTo>
                <a:lnTo>
                  <a:pt x="1377143" y="99120"/>
                </a:lnTo>
                <a:lnTo>
                  <a:pt x="1377143" y="87217"/>
                </a:lnTo>
                <a:lnTo>
                  <a:pt x="1407395" y="87217"/>
                </a:lnTo>
                <a:lnTo>
                  <a:pt x="1407395" y="60876"/>
                </a:lnTo>
                <a:lnTo>
                  <a:pt x="1377143" y="60876"/>
                </a:lnTo>
                <a:lnTo>
                  <a:pt x="1377143" y="48974"/>
                </a:lnTo>
                <a:lnTo>
                  <a:pt x="1407395" y="48974"/>
                </a:lnTo>
                <a:lnTo>
                  <a:pt x="1407395" y="1951"/>
                </a:lnTo>
                <a:lnTo>
                  <a:pt x="1420862" y="1951"/>
                </a:lnTo>
                <a:lnTo>
                  <a:pt x="1420862" y="131704"/>
                </a:lnTo>
                <a:close/>
              </a:path>
              <a:path w="1425575" h="180340">
                <a:moveTo>
                  <a:pt x="1377728" y="34926"/>
                </a:moveTo>
                <a:lnTo>
                  <a:pt x="1274285" y="34926"/>
                </a:lnTo>
                <a:lnTo>
                  <a:pt x="1274285" y="23023"/>
                </a:lnTo>
                <a:lnTo>
                  <a:pt x="1377728" y="23023"/>
                </a:lnTo>
                <a:lnTo>
                  <a:pt x="1377728" y="34926"/>
                </a:lnTo>
                <a:close/>
              </a:path>
              <a:path w="1425575" h="180340">
                <a:moveTo>
                  <a:pt x="1425351" y="178143"/>
                </a:moveTo>
                <a:lnTo>
                  <a:pt x="1311563" y="178143"/>
                </a:lnTo>
                <a:lnTo>
                  <a:pt x="1311563" y="128778"/>
                </a:lnTo>
                <a:lnTo>
                  <a:pt x="1325421" y="128778"/>
                </a:lnTo>
                <a:lnTo>
                  <a:pt x="1325421" y="166045"/>
                </a:lnTo>
                <a:lnTo>
                  <a:pt x="1425351" y="166045"/>
                </a:lnTo>
                <a:lnTo>
                  <a:pt x="1425351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16262" y="6658527"/>
            <a:ext cx="2540893" cy="1849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4716262" y="6971693"/>
            <a:ext cx="2155190" cy="180975"/>
          </a:xfrm>
          <a:custGeom>
            <a:avLst/>
            <a:gdLst/>
            <a:ahLst/>
            <a:cxnLst/>
            <a:rect l="l" t="t" r="r" b="b"/>
            <a:pathLst>
              <a:path w="2155190" h="180975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2155190" h="180975">
                <a:moveTo>
                  <a:pt x="279752" y="171509"/>
                </a:moveTo>
                <a:lnTo>
                  <a:pt x="266090" y="171509"/>
                </a:lnTo>
                <a:lnTo>
                  <a:pt x="266090" y="79803"/>
                </a:lnTo>
                <a:lnTo>
                  <a:pt x="241303" y="79803"/>
                </a:lnTo>
                <a:lnTo>
                  <a:pt x="241303" y="67315"/>
                </a:lnTo>
                <a:lnTo>
                  <a:pt x="266090" y="67315"/>
                </a:lnTo>
                <a:lnTo>
                  <a:pt x="266090" y="5658"/>
                </a:lnTo>
                <a:lnTo>
                  <a:pt x="279752" y="5658"/>
                </a:lnTo>
                <a:lnTo>
                  <a:pt x="279752" y="171509"/>
                </a:lnTo>
                <a:close/>
              </a:path>
              <a:path w="2155190" h="180975">
                <a:moveTo>
                  <a:pt x="248134" y="31804"/>
                </a:moveTo>
                <a:lnTo>
                  <a:pt x="158353" y="31804"/>
                </a:lnTo>
                <a:lnTo>
                  <a:pt x="158353" y="19902"/>
                </a:lnTo>
                <a:lnTo>
                  <a:pt x="248134" y="19902"/>
                </a:lnTo>
                <a:lnTo>
                  <a:pt x="248134" y="31804"/>
                </a:lnTo>
                <a:close/>
              </a:path>
              <a:path w="2155190" h="180975">
                <a:moveTo>
                  <a:pt x="189386" y="119412"/>
                </a:moveTo>
                <a:lnTo>
                  <a:pt x="176114" y="119412"/>
                </a:lnTo>
                <a:lnTo>
                  <a:pt x="176114" y="31804"/>
                </a:lnTo>
                <a:lnTo>
                  <a:pt x="189386" y="31804"/>
                </a:lnTo>
                <a:lnTo>
                  <a:pt x="189386" y="119412"/>
                </a:lnTo>
                <a:close/>
              </a:path>
              <a:path w="2155190" h="180975">
                <a:moveTo>
                  <a:pt x="198169" y="131314"/>
                </a:moveTo>
                <a:lnTo>
                  <a:pt x="158157" y="131314"/>
                </a:lnTo>
                <a:lnTo>
                  <a:pt x="158157" y="119412"/>
                </a:lnTo>
                <a:lnTo>
                  <a:pt x="211831" y="119412"/>
                </a:lnTo>
                <a:lnTo>
                  <a:pt x="216710" y="119217"/>
                </a:lnTo>
                <a:lnTo>
                  <a:pt x="216710" y="31804"/>
                </a:lnTo>
                <a:lnTo>
                  <a:pt x="229982" y="31804"/>
                </a:lnTo>
                <a:lnTo>
                  <a:pt x="229982" y="118827"/>
                </a:lnTo>
                <a:lnTo>
                  <a:pt x="251865" y="118827"/>
                </a:lnTo>
                <a:lnTo>
                  <a:pt x="212087" y="131229"/>
                </a:lnTo>
                <a:lnTo>
                  <a:pt x="206404" y="131304"/>
                </a:lnTo>
                <a:lnTo>
                  <a:pt x="198169" y="131314"/>
                </a:lnTo>
                <a:close/>
              </a:path>
              <a:path w="2155190" h="180975">
                <a:moveTo>
                  <a:pt x="251865" y="118827"/>
                </a:moveTo>
                <a:lnTo>
                  <a:pt x="229982" y="118827"/>
                </a:lnTo>
                <a:lnTo>
                  <a:pt x="235642" y="118436"/>
                </a:lnTo>
                <a:lnTo>
                  <a:pt x="246572" y="117461"/>
                </a:lnTo>
                <a:lnTo>
                  <a:pt x="251647" y="116680"/>
                </a:lnTo>
                <a:lnTo>
                  <a:pt x="251865" y="118827"/>
                </a:lnTo>
                <a:close/>
              </a:path>
              <a:path w="2155190" h="180975">
                <a:moveTo>
                  <a:pt x="312932" y="180289"/>
                </a:moveTo>
                <a:lnTo>
                  <a:pt x="299270" y="180289"/>
                </a:lnTo>
                <a:lnTo>
                  <a:pt x="299270" y="1951"/>
                </a:lnTo>
                <a:lnTo>
                  <a:pt x="312932" y="1951"/>
                </a:lnTo>
                <a:lnTo>
                  <a:pt x="312932" y="180289"/>
                </a:lnTo>
                <a:close/>
              </a:path>
              <a:path w="2155190" h="180975">
                <a:moveTo>
                  <a:pt x="475991" y="180289"/>
                </a:moveTo>
                <a:lnTo>
                  <a:pt x="462134" y="180289"/>
                </a:lnTo>
                <a:lnTo>
                  <a:pt x="462134" y="1951"/>
                </a:lnTo>
                <a:lnTo>
                  <a:pt x="475991" y="1951"/>
                </a:lnTo>
                <a:lnTo>
                  <a:pt x="475991" y="180289"/>
                </a:lnTo>
                <a:close/>
              </a:path>
              <a:path w="2155190" h="180975">
                <a:moveTo>
                  <a:pt x="382697" y="136582"/>
                </a:moveTo>
                <a:lnTo>
                  <a:pt x="343486" y="114644"/>
                </a:lnTo>
                <a:lnTo>
                  <a:pt x="338695" y="57559"/>
                </a:lnTo>
                <a:lnTo>
                  <a:pt x="338769" y="51720"/>
                </a:lnTo>
                <a:lnTo>
                  <a:pt x="362972" y="16133"/>
                </a:lnTo>
                <a:lnTo>
                  <a:pt x="382697" y="14438"/>
                </a:lnTo>
                <a:lnTo>
                  <a:pt x="394952" y="14652"/>
                </a:lnTo>
                <a:lnTo>
                  <a:pt x="402422" y="16146"/>
                </a:lnTo>
                <a:lnTo>
                  <a:pt x="408154" y="20200"/>
                </a:lnTo>
                <a:lnTo>
                  <a:pt x="414498" y="27316"/>
                </a:lnTo>
                <a:lnTo>
                  <a:pt x="375866" y="27316"/>
                </a:lnTo>
                <a:lnTo>
                  <a:pt x="364546" y="31999"/>
                </a:lnTo>
                <a:lnTo>
                  <a:pt x="356543" y="41950"/>
                </a:lnTo>
                <a:lnTo>
                  <a:pt x="352054" y="57559"/>
                </a:lnTo>
                <a:lnTo>
                  <a:pt x="352054" y="93461"/>
                </a:lnTo>
                <a:lnTo>
                  <a:pt x="356543" y="109266"/>
                </a:lnTo>
                <a:lnTo>
                  <a:pt x="364546" y="119217"/>
                </a:lnTo>
                <a:lnTo>
                  <a:pt x="375866" y="123900"/>
                </a:lnTo>
                <a:lnTo>
                  <a:pt x="414324" y="123900"/>
                </a:lnTo>
                <a:lnTo>
                  <a:pt x="408154" y="130820"/>
                </a:lnTo>
                <a:lnTo>
                  <a:pt x="402422" y="134875"/>
                </a:lnTo>
                <a:lnTo>
                  <a:pt x="394952" y="136369"/>
                </a:lnTo>
                <a:lnTo>
                  <a:pt x="382697" y="136582"/>
                </a:lnTo>
                <a:close/>
              </a:path>
              <a:path w="2155190" h="180975">
                <a:moveTo>
                  <a:pt x="414324" y="123900"/>
                </a:moveTo>
                <a:lnTo>
                  <a:pt x="389528" y="123900"/>
                </a:lnTo>
                <a:lnTo>
                  <a:pt x="400848" y="119217"/>
                </a:lnTo>
                <a:lnTo>
                  <a:pt x="408851" y="109266"/>
                </a:lnTo>
                <a:lnTo>
                  <a:pt x="413340" y="93461"/>
                </a:lnTo>
                <a:lnTo>
                  <a:pt x="413340" y="57559"/>
                </a:lnTo>
                <a:lnTo>
                  <a:pt x="408851" y="41950"/>
                </a:lnTo>
                <a:lnTo>
                  <a:pt x="400848" y="31999"/>
                </a:lnTo>
                <a:lnTo>
                  <a:pt x="389528" y="27316"/>
                </a:lnTo>
                <a:lnTo>
                  <a:pt x="414498" y="27316"/>
                </a:lnTo>
                <a:lnTo>
                  <a:pt x="426696" y="57559"/>
                </a:lnTo>
                <a:lnTo>
                  <a:pt x="426625" y="99107"/>
                </a:lnTo>
                <a:lnTo>
                  <a:pt x="425355" y="107900"/>
                </a:lnTo>
                <a:lnTo>
                  <a:pt x="421908" y="114644"/>
                </a:lnTo>
                <a:lnTo>
                  <a:pt x="415194" y="122924"/>
                </a:lnTo>
                <a:lnTo>
                  <a:pt x="414324" y="123900"/>
                </a:lnTo>
                <a:close/>
              </a:path>
              <a:path w="2155190" h="180975">
                <a:moveTo>
                  <a:pt x="607041" y="30438"/>
                </a:moveTo>
                <a:lnTo>
                  <a:pt x="511795" y="30438"/>
                </a:lnTo>
                <a:lnTo>
                  <a:pt x="511795" y="18341"/>
                </a:lnTo>
                <a:lnTo>
                  <a:pt x="607041" y="18341"/>
                </a:lnTo>
                <a:lnTo>
                  <a:pt x="607041" y="30438"/>
                </a:lnTo>
                <a:close/>
              </a:path>
              <a:path w="2155190" h="180975">
                <a:moveTo>
                  <a:pt x="515504" y="136973"/>
                </a:moveTo>
                <a:lnTo>
                  <a:pt x="506330" y="127802"/>
                </a:lnTo>
                <a:lnTo>
                  <a:pt x="515699" y="119607"/>
                </a:lnTo>
                <a:lnTo>
                  <a:pt x="531899" y="103607"/>
                </a:lnTo>
                <a:lnTo>
                  <a:pt x="552782" y="65559"/>
                </a:lnTo>
                <a:lnTo>
                  <a:pt x="552782" y="30438"/>
                </a:lnTo>
                <a:lnTo>
                  <a:pt x="566640" y="30438"/>
                </a:lnTo>
                <a:lnTo>
                  <a:pt x="567421" y="72779"/>
                </a:lnTo>
                <a:lnTo>
                  <a:pt x="575779" y="89169"/>
                </a:lnTo>
                <a:lnTo>
                  <a:pt x="559809" y="89169"/>
                </a:lnTo>
                <a:lnTo>
                  <a:pt x="528971" y="124485"/>
                </a:lnTo>
                <a:lnTo>
                  <a:pt x="519798" y="133265"/>
                </a:lnTo>
                <a:lnTo>
                  <a:pt x="515504" y="136973"/>
                </a:lnTo>
                <a:close/>
              </a:path>
              <a:path w="2155190" h="180975">
                <a:moveTo>
                  <a:pt x="602748" y="134241"/>
                </a:moveTo>
                <a:lnTo>
                  <a:pt x="592598" y="124875"/>
                </a:lnTo>
                <a:lnTo>
                  <a:pt x="577960" y="110046"/>
                </a:lnTo>
                <a:lnTo>
                  <a:pt x="572105" y="103803"/>
                </a:lnTo>
                <a:lnTo>
                  <a:pt x="567811" y="99315"/>
                </a:lnTo>
                <a:lnTo>
                  <a:pt x="560785" y="91120"/>
                </a:lnTo>
                <a:lnTo>
                  <a:pt x="560004" y="89169"/>
                </a:lnTo>
                <a:lnTo>
                  <a:pt x="575779" y="89169"/>
                </a:lnTo>
                <a:lnTo>
                  <a:pt x="578155" y="91900"/>
                </a:lnTo>
                <a:lnTo>
                  <a:pt x="583815" y="98534"/>
                </a:lnTo>
                <a:lnTo>
                  <a:pt x="597385" y="111927"/>
                </a:lnTo>
                <a:lnTo>
                  <a:pt x="601101" y="115485"/>
                </a:lnTo>
                <a:lnTo>
                  <a:pt x="605274" y="119299"/>
                </a:lnTo>
                <a:lnTo>
                  <a:pt x="611726" y="125070"/>
                </a:lnTo>
                <a:lnTo>
                  <a:pt x="602748" y="134241"/>
                </a:lnTo>
                <a:close/>
              </a:path>
              <a:path w="2155190" h="180975">
                <a:moveTo>
                  <a:pt x="649785" y="180289"/>
                </a:moveTo>
                <a:lnTo>
                  <a:pt x="635928" y="180289"/>
                </a:lnTo>
                <a:lnTo>
                  <a:pt x="635928" y="1951"/>
                </a:lnTo>
                <a:lnTo>
                  <a:pt x="649785" y="1951"/>
                </a:lnTo>
                <a:lnTo>
                  <a:pt x="649785" y="180289"/>
                </a:lnTo>
                <a:close/>
              </a:path>
              <a:path w="2155190" h="180975">
                <a:moveTo>
                  <a:pt x="763269" y="84681"/>
                </a:moveTo>
                <a:lnTo>
                  <a:pt x="683052" y="84681"/>
                </a:lnTo>
                <a:lnTo>
                  <a:pt x="683052" y="7024"/>
                </a:lnTo>
                <a:lnTo>
                  <a:pt x="696324" y="7024"/>
                </a:lnTo>
                <a:lnTo>
                  <a:pt x="696324" y="34535"/>
                </a:lnTo>
                <a:lnTo>
                  <a:pt x="763269" y="34535"/>
                </a:lnTo>
                <a:lnTo>
                  <a:pt x="763269" y="46438"/>
                </a:lnTo>
                <a:lnTo>
                  <a:pt x="696324" y="46438"/>
                </a:lnTo>
                <a:lnTo>
                  <a:pt x="696324" y="72779"/>
                </a:lnTo>
                <a:lnTo>
                  <a:pt x="763269" y="72779"/>
                </a:lnTo>
                <a:lnTo>
                  <a:pt x="763269" y="84681"/>
                </a:lnTo>
                <a:close/>
              </a:path>
              <a:path w="2155190" h="180975">
                <a:moveTo>
                  <a:pt x="763269" y="34535"/>
                </a:moveTo>
                <a:lnTo>
                  <a:pt x="749997" y="34535"/>
                </a:lnTo>
                <a:lnTo>
                  <a:pt x="749997" y="7024"/>
                </a:lnTo>
                <a:lnTo>
                  <a:pt x="763269" y="7024"/>
                </a:lnTo>
                <a:lnTo>
                  <a:pt x="763269" y="34535"/>
                </a:lnTo>
                <a:close/>
              </a:path>
              <a:path w="2155190" h="180975">
                <a:moveTo>
                  <a:pt x="763269" y="72779"/>
                </a:moveTo>
                <a:lnTo>
                  <a:pt x="749997" y="72779"/>
                </a:lnTo>
                <a:lnTo>
                  <a:pt x="749997" y="46438"/>
                </a:lnTo>
                <a:lnTo>
                  <a:pt x="763269" y="46438"/>
                </a:lnTo>
                <a:lnTo>
                  <a:pt x="763269" y="72779"/>
                </a:lnTo>
                <a:close/>
              </a:path>
              <a:path w="2155190" h="180975">
                <a:moveTo>
                  <a:pt x="824750" y="180874"/>
                </a:moveTo>
                <a:lnTo>
                  <a:pt x="710962" y="180874"/>
                </a:lnTo>
                <a:lnTo>
                  <a:pt x="710962" y="136192"/>
                </a:lnTo>
                <a:lnTo>
                  <a:pt x="806599" y="136192"/>
                </a:lnTo>
                <a:lnTo>
                  <a:pt x="806599" y="114924"/>
                </a:lnTo>
                <a:lnTo>
                  <a:pt x="709986" y="114924"/>
                </a:lnTo>
                <a:lnTo>
                  <a:pt x="709986" y="103022"/>
                </a:lnTo>
                <a:lnTo>
                  <a:pt x="820066" y="103022"/>
                </a:lnTo>
                <a:lnTo>
                  <a:pt x="820066" y="147704"/>
                </a:lnTo>
                <a:lnTo>
                  <a:pt x="724429" y="147704"/>
                </a:lnTo>
                <a:lnTo>
                  <a:pt x="724429" y="169167"/>
                </a:lnTo>
                <a:lnTo>
                  <a:pt x="824750" y="169167"/>
                </a:lnTo>
                <a:lnTo>
                  <a:pt x="824750" y="180874"/>
                </a:lnTo>
                <a:close/>
              </a:path>
              <a:path w="2155190" h="180975">
                <a:moveTo>
                  <a:pt x="820066" y="92486"/>
                </a:moveTo>
                <a:lnTo>
                  <a:pt x="806599" y="92486"/>
                </a:lnTo>
                <a:lnTo>
                  <a:pt x="806599" y="71413"/>
                </a:lnTo>
                <a:lnTo>
                  <a:pt x="774394" y="71413"/>
                </a:lnTo>
                <a:lnTo>
                  <a:pt x="774394" y="59511"/>
                </a:lnTo>
                <a:lnTo>
                  <a:pt x="806599" y="59511"/>
                </a:lnTo>
                <a:lnTo>
                  <a:pt x="806599" y="37852"/>
                </a:lnTo>
                <a:lnTo>
                  <a:pt x="774394" y="37852"/>
                </a:lnTo>
                <a:lnTo>
                  <a:pt x="774394" y="25950"/>
                </a:lnTo>
                <a:lnTo>
                  <a:pt x="806599" y="25950"/>
                </a:lnTo>
                <a:lnTo>
                  <a:pt x="806599" y="1951"/>
                </a:lnTo>
                <a:lnTo>
                  <a:pt x="820066" y="1951"/>
                </a:lnTo>
                <a:lnTo>
                  <a:pt x="820066" y="92486"/>
                </a:lnTo>
                <a:close/>
              </a:path>
              <a:path w="2155190" h="180975">
                <a:moveTo>
                  <a:pt x="1031810" y="29853"/>
                </a:moveTo>
                <a:lnTo>
                  <a:pt x="905336" y="29853"/>
                </a:lnTo>
                <a:lnTo>
                  <a:pt x="905336" y="18341"/>
                </a:lnTo>
                <a:lnTo>
                  <a:pt x="1031810" y="18341"/>
                </a:lnTo>
                <a:lnTo>
                  <a:pt x="1031810" y="29853"/>
                </a:lnTo>
                <a:close/>
              </a:path>
              <a:path w="2155190" h="180975">
                <a:moveTo>
                  <a:pt x="944957" y="93461"/>
                </a:moveTo>
                <a:lnTo>
                  <a:pt x="931295" y="93461"/>
                </a:lnTo>
                <a:lnTo>
                  <a:pt x="931295" y="29853"/>
                </a:lnTo>
                <a:lnTo>
                  <a:pt x="944957" y="29853"/>
                </a:lnTo>
                <a:lnTo>
                  <a:pt x="944957" y="93461"/>
                </a:lnTo>
                <a:close/>
              </a:path>
              <a:path w="2155190" h="180975">
                <a:moveTo>
                  <a:pt x="1005852" y="93461"/>
                </a:moveTo>
                <a:lnTo>
                  <a:pt x="992190" y="93461"/>
                </a:lnTo>
                <a:lnTo>
                  <a:pt x="992190" y="29853"/>
                </a:lnTo>
                <a:lnTo>
                  <a:pt x="1005852" y="29853"/>
                </a:lnTo>
                <a:lnTo>
                  <a:pt x="1005852" y="93461"/>
                </a:lnTo>
                <a:close/>
              </a:path>
              <a:path w="2155190" h="180975">
                <a:moveTo>
                  <a:pt x="1033567" y="104973"/>
                </a:moveTo>
                <a:lnTo>
                  <a:pt x="903580" y="104973"/>
                </a:lnTo>
                <a:lnTo>
                  <a:pt x="903580" y="93461"/>
                </a:lnTo>
                <a:lnTo>
                  <a:pt x="1033567" y="93461"/>
                </a:lnTo>
                <a:lnTo>
                  <a:pt x="1033567" y="104973"/>
                </a:lnTo>
                <a:close/>
              </a:path>
              <a:path w="2155190" h="180975">
                <a:moveTo>
                  <a:pt x="1050547" y="155119"/>
                </a:moveTo>
                <a:lnTo>
                  <a:pt x="886599" y="155119"/>
                </a:lnTo>
                <a:lnTo>
                  <a:pt x="886599" y="143216"/>
                </a:lnTo>
                <a:lnTo>
                  <a:pt x="1050547" y="143216"/>
                </a:lnTo>
                <a:lnTo>
                  <a:pt x="1050547" y="155119"/>
                </a:lnTo>
                <a:close/>
              </a:path>
              <a:path w="2155190" h="180975">
                <a:moveTo>
                  <a:pt x="1200725" y="84096"/>
                </a:moveTo>
                <a:lnTo>
                  <a:pt x="1082838" y="84096"/>
                </a:lnTo>
                <a:lnTo>
                  <a:pt x="1082838" y="40779"/>
                </a:lnTo>
                <a:lnTo>
                  <a:pt x="1183744" y="40779"/>
                </a:lnTo>
                <a:lnTo>
                  <a:pt x="1183744" y="20487"/>
                </a:lnTo>
                <a:lnTo>
                  <a:pt x="1082253" y="20487"/>
                </a:lnTo>
                <a:lnTo>
                  <a:pt x="1082253" y="8780"/>
                </a:lnTo>
                <a:lnTo>
                  <a:pt x="1196821" y="8780"/>
                </a:lnTo>
                <a:lnTo>
                  <a:pt x="1196821" y="52096"/>
                </a:lnTo>
                <a:lnTo>
                  <a:pt x="1095915" y="52096"/>
                </a:lnTo>
                <a:lnTo>
                  <a:pt x="1095915" y="72388"/>
                </a:lnTo>
                <a:lnTo>
                  <a:pt x="1200725" y="72388"/>
                </a:lnTo>
                <a:lnTo>
                  <a:pt x="1200725" y="84096"/>
                </a:lnTo>
                <a:close/>
              </a:path>
              <a:path w="2155190" h="180975">
                <a:moveTo>
                  <a:pt x="1147051" y="105559"/>
                </a:moveTo>
                <a:lnTo>
                  <a:pt x="1133389" y="105559"/>
                </a:lnTo>
                <a:lnTo>
                  <a:pt x="1133389" y="84096"/>
                </a:lnTo>
                <a:lnTo>
                  <a:pt x="1147051" y="84096"/>
                </a:lnTo>
                <a:lnTo>
                  <a:pt x="1147051" y="105559"/>
                </a:lnTo>
                <a:close/>
              </a:path>
              <a:path w="2155190" h="180975">
                <a:moveTo>
                  <a:pt x="1222194" y="117266"/>
                </a:moveTo>
                <a:lnTo>
                  <a:pt x="1058246" y="117266"/>
                </a:lnTo>
                <a:lnTo>
                  <a:pt x="1058246" y="105559"/>
                </a:lnTo>
                <a:lnTo>
                  <a:pt x="1222194" y="105559"/>
                </a:lnTo>
                <a:lnTo>
                  <a:pt x="1222194" y="117266"/>
                </a:lnTo>
                <a:close/>
              </a:path>
              <a:path w="2155190" h="180975">
                <a:moveTo>
                  <a:pt x="1202091" y="178338"/>
                </a:moveTo>
                <a:lnTo>
                  <a:pt x="1082448" y="178338"/>
                </a:lnTo>
                <a:lnTo>
                  <a:pt x="1082448" y="131119"/>
                </a:lnTo>
                <a:lnTo>
                  <a:pt x="1096305" y="131119"/>
                </a:lnTo>
                <a:lnTo>
                  <a:pt x="1096305" y="166240"/>
                </a:lnTo>
                <a:lnTo>
                  <a:pt x="1202091" y="166240"/>
                </a:lnTo>
                <a:lnTo>
                  <a:pt x="1202091" y="178338"/>
                </a:lnTo>
                <a:close/>
              </a:path>
              <a:path w="2155190" h="180975">
                <a:moveTo>
                  <a:pt x="1371981" y="109071"/>
                </a:moveTo>
                <a:lnTo>
                  <a:pt x="1253899" y="109071"/>
                </a:lnTo>
                <a:lnTo>
                  <a:pt x="1253899" y="16585"/>
                </a:lnTo>
                <a:lnTo>
                  <a:pt x="1370420" y="16585"/>
                </a:lnTo>
                <a:lnTo>
                  <a:pt x="1370420" y="28292"/>
                </a:lnTo>
                <a:lnTo>
                  <a:pt x="1267367" y="28292"/>
                </a:lnTo>
                <a:lnTo>
                  <a:pt x="1267367" y="56974"/>
                </a:lnTo>
                <a:lnTo>
                  <a:pt x="1369444" y="56974"/>
                </a:lnTo>
                <a:lnTo>
                  <a:pt x="1369444" y="68681"/>
                </a:lnTo>
                <a:lnTo>
                  <a:pt x="1267367" y="68681"/>
                </a:lnTo>
                <a:lnTo>
                  <a:pt x="1267367" y="97364"/>
                </a:lnTo>
                <a:lnTo>
                  <a:pt x="1371981" y="97364"/>
                </a:lnTo>
                <a:lnTo>
                  <a:pt x="1371981" y="109071"/>
                </a:lnTo>
                <a:close/>
              </a:path>
              <a:path w="2155190" h="180975">
                <a:moveTo>
                  <a:pt x="1393841" y="155119"/>
                </a:moveTo>
                <a:lnTo>
                  <a:pt x="1229893" y="155119"/>
                </a:lnTo>
                <a:lnTo>
                  <a:pt x="1229893" y="143216"/>
                </a:lnTo>
                <a:lnTo>
                  <a:pt x="1393841" y="143216"/>
                </a:lnTo>
                <a:lnTo>
                  <a:pt x="1393841" y="155119"/>
                </a:lnTo>
                <a:close/>
              </a:path>
              <a:path w="2155190" h="180975">
                <a:moveTo>
                  <a:pt x="1595241" y="128583"/>
                </a:moveTo>
                <a:lnTo>
                  <a:pt x="1581774" y="128583"/>
                </a:lnTo>
                <a:lnTo>
                  <a:pt x="1581774" y="1951"/>
                </a:lnTo>
                <a:lnTo>
                  <a:pt x="1595241" y="1951"/>
                </a:lnTo>
                <a:lnTo>
                  <a:pt x="1595241" y="128583"/>
                </a:lnTo>
                <a:close/>
              </a:path>
              <a:path w="2155190" h="180975">
                <a:moveTo>
                  <a:pt x="1561085" y="47413"/>
                </a:moveTo>
                <a:lnTo>
                  <a:pt x="1547618" y="47413"/>
                </a:lnTo>
                <a:lnTo>
                  <a:pt x="1547618" y="4292"/>
                </a:lnTo>
                <a:lnTo>
                  <a:pt x="1561085" y="4292"/>
                </a:lnTo>
                <a:lnTo>
                  <a:pt x="1561085" y="47413"/>
                </a:lnTo>
                <a:close/>
              </a:path>
              <a:path w="2155190" h="180975">
                <a:moveTo>
                  <a:pt x="1494725" y="96973"/>
                </a:moveTo>
                <a:lnTo>
                  <a:pt x="1475793" y="96973"/>
                </a:lnTo>
                <a:lnTo>
                  <a:pt x="1461155" y="90339"/>
                </a:lnTo>
                <a:lnTo>
                  <a:pt x="1451201" y="79803"/>
                </a:lnTo>
                <a:lnTo>
                  <a:pt x="1445931" y="66340"/>
                </a:lnTo>
                <a:lnTo>
                  <a:pt x="1445931" y="41560"/>
                </a:lnTo>
                <a:lnTo>
                  <a:pt x="1451201" y="28097"/>
                </a:lnTo>
                <a:lnTo>
                  <a:pt x="1461155" y="17560"/>
                </a:lnTo>
                <a:lnTo>
                  <a:pt x="1475793" y="10926"/>
                </a:lnTo>
                <a:lnTo>
                  <a:pt x="1494725" y="10926"/>
                </a:lnTo>
                <a:lnTo>
                  <a:pt x="1509168" y="17170"/>
                </a:lnTo>
                <a:lnTo>
                  <a:pt x="1515178" y="23414"/>
                </a:lnTo>
                <a:lnTo>
                  <a:pt x="1479307" y="23414"/>
                </a:lnTo>
                <a:lnTo>
                  <a:pt x="1469743" y="27706"/>
                </a:lnTo>
                <a:lnTo>
                  <a:pt x="1462912" y="34926"/>
                </a:lnTo>
                <a:lnTo>
                  <a:pt x="1459399" y="44487"/>
                </a:lnTo>
                <a:lnTo>
                  <a:pt x="1459399" y="63413"/>
                </a:lnTo>
                <a:lnTo>
                  <a:pt x="1462912" y="72974"/>
                </a:lnTo>
                <a:lnTo>
                  <a:pt x="1469743" y="80193"/>
                </a:lnTo>
                <a:lnTo>
                  <a:pt x="1479307" y="84486"/>
                </a:lnTo>
                <a:lnTo>
                  <a:pt x="1515190" y="84486"/>
                </a:lnTo>
                <a:lnTo>
                  <a:pt x="1509364" y="90534"/>
                </a:lnTo>
                <a:lnTo>
                  <a:pt x="1494725" y="96973"/>
                </a:lnTo>
                <a:close/>
              </a:path>
              <a:path w="2155190" h="180975">
                <a:moveTo>
                  <a:pt x="1515190" y="84486"/>
                </a:moveTo>
                <a:lnTo>
                  <a:pt x="1491407" y="84486"/>
                </a:lnTo>
                <a:lnTo>
                  <a:pt x="1500971" y="80193"/>
                </a:lnTo>
                <a:lnTo>
                  <a:pt x="1507802" y="72974"/>
                </a:lnTo>
                <a:lnTo>
                  <a:pt x="1511315" y="63413"/>
                </a:lnTo>
                <a:lnTo>
                  <a:pt x="1511315" y="44487"/>
                </a:lnTo>
                <a:lnTo>
                  <a:pt x="1507802" y="34926"/>
                </a:lnTo>
                <a:lnTo>
                  <a:pt x="1500971" y="27706"/>
                </a:lnTo>
                <a:lnTo>
                  <a:pt x="1491407" y="23414"/>
                </a:lnTo>
                <a:lnTo>
                  <a:pt x="1515178" y="23414"/>
                </a:lnTo>
                <a:lnTo>
                  <a:pt x="1519122" y="27511"/>
                </a:lnTo>
                <a:lnTo>
                  <a:pt x="1524587" y="40584"/>
                </a:lnTo>
                <a:lnTo>
                  <a:pt x="1524783" y="47413"/>
                </a:lnTo>
                <a:lnTo>
                  <a:pt x="1561085" y="47413"/>
                </a:lnTo>
                <a:lnTo>
                  <a:pt x="1561085" y="59706"/>
                </a:lnTo>
                <a:lnTo>
                  <a:pt x="1524783" y="59706"/>
                </a:lnTo>
                <a:lnTo>
                  <a:pt x="1524783" y="66730"/>
                </a:lnTo>
                <a:lnTo>
                  <a:pt x="1519513" y="79998"/>
                </a:lnTo>
                <a:lnTo>
                  <a:pt x="1515190" y="84486"/>
                </a:lnTo>
                <a:close/>
              </a:path>
              <a:path w="2155190" h="180975">
                <a:moveTo>
                  <a:pt x="1561085" y="124290"/>
                </a:moveTo>
                <a:lnTo>
                  <a:pt x="1547618" y="124290"/>
                </a:lnTo>
                <a:lnTo>
                  <a:pt x="1547618" y="59706"/>
                </a:lnTo>
                <a:lnTo>
                  <a:pt x="1561085" y="59706"/>
                </a:lnTo>
                <a:lnTo>
                  <a:pt x="1561085" y="124290"/>
                </a:lnTo>
                <a:close/>
              </a:path>
              <a:path w="2155190" h="180975">
                <a:moveTo>
                  <a:pt x="1599145" y="178143"/>
                </a:moveTo>
                <a:lnTo>
                  <a:pt x="1481844" y="178143"/>
                </a:lnTo>
                <a:lnTo>
                  <a:pt x="1481844" y="118632"/>
                </a:lnTo>
                <a:lnTo>
                  <a:pt x="1495701" y="118632"/>
                </a:lnTo>
                <a:lnTo>
                  <a:pt x="1495701" y="166045"/>
                </a:lnTo>
                <a:lnTo>
                  <a:pt x="1599145" y="166045"/>
                </a:lnTo>
                <a:lnTo>
                  <a:pt x="1599145" y="178143"/>
                </a:lnTo>
                <a:close/>
              </a:path>
              <a:path w="2155190" h="180975">
                <a:moveTo>
                  <a:pt x="1757910" y="99705"/>
                </a:moveTo>
                <a:lnTo>
                  <a:pt x="1639243" y="99705"/>
                </a:lnTo>
                <a:lnTo>
                  <a:pt x="1639243" y="18146"/>
                </a:lnTo>
                <a:lnTo>
                  <a:pt x="1755958" y="18146"/>
                </a:lnTo>
                <a:lnTo>
                  <a:pt x="1755958" y="30048"/>
                </a:lnTo>
                <a:lnTo>
                  <a:pt x="1653100" y="30048"/>
                </a:lnTo>
                <a:lnTo>
                  <a:pt x="1653100" y="87803"/>
                </a:lnTo>
                <a:lnTo>
                  <a:pt x="1757910" y="87803"/>
                </a:lnTo>
                <a:lnTo>
                  <a:pt x="1757910" y="99705"/>
                </a:lnTo>
                <a:close/>
              </a:path>
              <a:path w="2155190" h="180975">
                <a:moveTo>
                  <a:pt x="1779965" y="155119"/>
                </a:moveTo>
                <a:lnTo>
                  <a:pt x="1616017" y="155119"/>
                </a:lnTo>
                <a:lnTo>
                  <a:pt x="1616017" y="143216"/>
                </a:lnTo>
                <a:lnTo>
                  <a:pt x="1779965" y="143216"/>
                </a:lnTo>
                <a:lnTo>
                  <a:pt x="1779965" y="155119"/>
                </a:lnTo>
                <a:close/>
              </a:path>
              <a:path w="2155190" h="180975">
                <a:moveTo>
                  <a:pt x="1963019" y="95412"/>
                </a:moveTo>
                <a:lnTo>
                  <a:pt x="1948771" y="95412"/>
                </a:lnTo>
                <a:lnTo>
                  <a:pt x="1950511" y="87384"/>
                </a:lnTo>
                <a:lnTo>
                  <a:pt x="1951528" y="81937"/>
                </a:lnTo>
                <a:lnTo>
                  <a:pt x="1954821" y="25560"/>
                </a:lnTo>
                <a:lnTo>
                  <a:pt x="1851963" y="25560"/>
                </a:lnTo>
                <a:lnTo>
                  <a:pt x="1851963" y="13658"/>
                </a:lnTo>
                <a:lnTo>
                  <a:pt x="1968874" y="13658"/>
                </a:lnTo>
                <a:lnTo>
                  <a:pt x="1968772" y="47092"/>
                </a:lnTo>
                <a:lnTo>
                  <a:pt x="1964598" y="87509"/>
                </a:lnTo>
                <a:lnTo>
                  <a:pt x="1963019" y="95412"/>
                </a:lnTo>
                <a:close/>
              </a:path>
              <a:path w="2155190" h="180975">
                <a:moveTo>
                  <a:pt x="1994442" y="107315"/>
                </a:moveTo>
                <a:lnTo>
                  <a:pt x="1830494" y="107315"/>
                </a:lnTo>
                <a:lnTo>
                  <a:pt x="1830494" y="95412"/>
                </a:lnTo>
                <a:lnTo>
                  <a:pt x="1994442" y="95412"/>
                </a:lnTo>
                <a:lnTo>
                  <a:pt x="1994442" y="107315"/>
                </a:lnTo>
                <a:close/>
              </a:path>
              <a:path w="2155190" h="180975">
                <a:moveTo>
                  <a:pt x="1919299" y="180289"/>
                </a:moveTo>
                <a:lnTo>
                  <a:pt x="1905442" y="180289"/>
                </a:lnTo>
                <a:lnTo>
                  <a:pt x="1905442" y="107315"/>
                </a:lnTo>
                <a:lnTo>
                  <a:pt x="1919299" y="107315"/>
                </a:lnTo>
                <a:lnTo>
                  <a:pt x="1919299" y="180289"/>
                </a:lnTo>
                <a:close/>
              </a:path>
              <a:path w="2155190" h="180975">
                <a:moveTo>
                  <a:pt x="2064207" y="114729"/>
                </a:moveTo>
                <a:lnTo>
                  <a:pt x="2045080" y="114729"/>
                </a:lnTo>
                <a:lnTo>
                  <a:pt x="2030051" y="109461"/>
                </a:lnTo>
                <a:lnTo>
                  <a:pt x="2019511" y="100681"/>
                </a:lnTo>
                <a:lnTo>
                  <a:pt x="2013851" y="89364"/>
                </a:lnTo>
                <a:lnTo>
                  <a:pt x="2013851" y="69852"/>
                </a:lnTo>
                <a:lnTo>
                  <a:pt x="2019511" y="58535"/>
                </a:lnTo>
                <a:lnTo>
                  <a:pt x="2030051" y="49755"/>
                </a:lnTo>
                <a:lnTo>
                  <a:pt x="2045080" y="44487"/>
                </a:lnTo>
                <a:lnTo>
                  <a:pt x="2064207" y="44487"/>
                </a:lnTo>
                <a:lnTo>
                  <a:pt x="2079235" y="49755"/>
                </a:lnTo>
                <a:lnTo>
                  <a:pt x="2086964" y="56194"/>
                </a:lnTo>
                <a:lnTo>
                  <a:pt x="2048202" y="56194"/>
                </a:lnTo>
                <a:lnTo>
                  <a:pt x="2037858" y="59901"/>
                </a:lnTo>
                <a:lnTo>
                  <a:pt x="2030636" y="65754"/>
                </a:lnTo>
                <a:lnTo>
                  <a:pt x="2026928" y="72974"/>
                </a:lnTo>
                <a:lnTo>
                  <a:pt x="2026928" y="86242"/>
                </a:lnTo>
                <a:lnTo>
                  <a:pt x="2030636" y="93461"/>
                </a:lnTo>
                <a:lnTo>
                  <a:pt x="2037858" y="99315"/>
                </a:lnTo>
                <a:lnTo>
                  <a:pt x="2048202" y="103022"/>
                </a:lnTo>
                <a:lnTo>
                  <a:pt x="2086964" y="103022"/>
                </a:lnTo>
                <a:lnTo>
                  <a:pt x="2079235" y="109461"/>
                </a:lnTo>
                <a:lnTo>
                  <a:pt x="2064207" y="114729"/>
                </a:lnTo>
                <a:close/>
              </a:path>
              <a:path w="2155190" h="180975">
                <a:moveTo>
                  <a:pt x="2086964" y="103022"/>
                </a:moveTo>
                <a:lnTo>
                  <a:pt x="2061084" y="103022"/>
                </a:lnTo>
                <a:lnTo>
                  <a:pt x="2071428" y="99315"/>
                </a:lnTo>
                <a:lnTo>
                  <a:pt x="2078650" y="93461"/>
                </a:lnTo>
                <a:lnTo>
                  <a:pt x="2082358" y="86242"/>
                </a:lnTo>
                <a:lnTo>
                  <a:pt x="2082358" y="72974"/>
                </a:lnTo>
                <a:lnTo>
                  <a:pt x="2078650" y="65754"/>
                </a:lnTo>
                <a:lnTo>
                  <a:pt x="2071428" y="59901"/>
                </a:lnTo>
                <a:lnTo>
                  <a:pt x="2061084" y="56194"/>
                </a:lnTo>
                <a:lnTo>
                  <a:pt x="2086964" y="56194"/>
                </a:lnTo>
                <a:lnTo>
                  <a:pt x="2089775" y="58535"/>
                </a:lnTo>
                <a:lnTo>
                  <a:pt x="2095435" y="69852"/>
                </a:lnTo>
                <a:lnTo>
                  <a:pt x="2095435" y="89364"/>
                </a:lnTo>
                <a:lnTo>
                  <a:pt x="2089775" y="100681"/>
                </a:lnTo>
                <a:lnTo>
                  <a:pt x="2086964" y="103022"/>
                </a:lnTo>
                <a:close/>
              </a:path>
              <a:path w="2155190" h="180975">
                <a:moveTo>
                  <a:pt x="2061279" y="23023"/>
                </a:moveTo>
                <a:lnTo>
                  <a:pt x="2047617" y="23023"/>
                </a:lnTo>
                <a:lnTo>
                  <a:pt x="2047617" y="0"/>
                </a:lnTo>
                <a:lnTo>
                  <a:pt x="2061279" y="0"/>
                </a:lnTo>
                <a:lnTo>
                  <a:pt x="2061279" y="23023"/>
                </a:lnTo>
                <a:close/>
              </a:path>
              <a:path w="2155190" h="180975">
                <a:moveTo>
                  <a:pt x="2150280" y="131704"/>
                </a:moveTo>
                <a:lnTo>
                  <a:pt x="2136812" y="131704"/>
                </a:lnTo>
                <a:lnTo>
                  <a:pt x="2136812" y="99120"/>
                </a:lnTo>
                <a:lnTo>
                  <a:pt x="2106560" y="99120"/>
                </a:lnTo>
                <a:lnTo>
                  <a:pt x="2106560" y="87217"/>
                </a:lnTo>
                <a:lnTo>
                  <a:pt x="2136812" y="87217"/>
                </a:lnTo>
                <a:lnTo>
                  <a:pt x="2136812" y="60876"/>
                </a:lnTo>
                <a:lnTo>
                  <a:pt x="2106560" y="60876"/>
                </a:lnTo>
                <a:lnTo>
                  <a:pt x="2106560" y="48974"/>
                </a:lnTo>
                <a:lnTo>
                  <a:pt x="2136812" y="48974"/>
                </a:lnTo>
                <a:lnTo>
                  <a:pt x="2136812" y="1951"/>
                </a:lnTo>
                <a:lnTo>
                  <a:pt x="2150280" y="1951"/>
                </a:lnTo>
                <a:lnTo>
                  <a:pt x="2150280" y="131704"/>
                </a:lnTo>
                <a:close/>
              </a:path>
              <a:path w="2155190" h="180975">
                <a:moveTo>
                  <a:pt x="2107146" y="34926"/>
                </a:moveTo>
                <a:lnTo>
                  <a:pt x="2003702" y="34926"/>
                </a:lnTo>
                <a:lnTo>
                  <a:pt x="2003702" y="23023"/>
                </a:lnTo>
                <a:lnTo>
                  <a:pt x="2107146" y="23023"/>
                </a:lnTo>
                <a:lnTo>
                  <a:pt x="2107146" y="34926"/>
                </a:lnTo>
                <a:close/>
              </a:path>
              <a:path w="2155190" h="180975">
                <a:moveTo>
                  <a:pt x="2154769" y="178143"/>
                </a:moveTo>
                <a:lnTo>
                  <a:pt x="2040981" y="178143"/>
                </a:lnTo>
                <a:lnTo>
                  <a:pt x="2040981" y="128778"/>
                </a:lnTo>
                <a:lnTo>
                  <a:pt x="2054838" y="128778"/>
                </a:lnTo>
                <a:lnTo>
                  <a:pt x="2054838" y="166045"/>
                </a:lnTo>
                <a:lnTo>
                  <a:pt x="2154769" y="166045"/>
                </a:lnTo>
                <a:lnTo>
                  <a:pt x="2154769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4849" y="5212299"/>
            <a:ext cx="1152525" cy="340360"/>
          </a:xfrm>
          <a:custGeom>
            <a:avLst/>
            <a:gdLst/>
            <a:ahLst/>
            <a:cxnLst/>
            <a:rect l="l" t="t" r="r" b="b"/>
            <a:pathLst>
              <a:path w="1152525" h="340360">
                <a:moveTo>
                  <a:pt x="69809" y="114578"/>
                </a:moveTo>
                <a:lnTo>
                  <a:pt x="47045" y="114578"/>
                </a:lnTo>
                <a:lnTo>
                  <a:pt x="56909" y="36801"/>
                </a:lnTo>
                <a:lnTo>
                  <a:pt x="79294" y="36801"/>
                </a:lnTo>
                <a:lnTo>
                  <a:pt x="69809" y="114578"/>
                </a:lnTo>
                <a:close/>
              </a:path>
              <a:path w="1152525" h="340360">
                <a:moveTo>
                  <a:pt x="148723" y="114578"/>
                </a:moveTo>
                <a:lnTo>
                  <a:pt x="125960" y="114578"/>
                </a:lnTo>
                <a:lnTo>
                  <a:pt x="136203" y="36801"/>
                </a:lnTo>
                <a:lnTo>
                  <a:pt x="158208" y="36801"/>
                </a:lnTo>
                <a:lnTo>
                  <a:pt x="148723" y="114578"/>
                </a:lnTo>
                <a:close/>
              </a:path>
              <a:path w="1152525" h="340360">
                <a:moveTo>
                  <a:pt x="182490" y="138480"/>
                </a:moveTo>
                <a:lnTo>
                  <a:pt x="8346" y="138480"/>
                </a:lnTo>
                <a:lnTo>
                  <a:pt x="8346" y="114578"/>
                </a:lnTo>
                <a:lnTo>
                  <a:pt x="182490" y="114578"/>
                </a:lnTo>
                <a:lnTo>
                  <a:pt x="182490" y="138480"/>
                </a:lnTo>
                <a:close/>
              </a:path>
              <a:path w="1152525" h="340360">
                <a:moveTo>
                  <a:pt x="59186" y="201460"/>
                </a:moveTo>
                <a:lnTo>
                  <a:pt x="36422" y="201460"/>
                </a:lnTo>
                <a:lnTo>
                  <a:pt x="44389" y="138480"/>
                </a:lnTo>
                <a:lnTo>
                  <a:pt x="66773" y="138480"/>
                </a:lnTo>
                <a:lnTo>
                  <a:pt x="59186" y="201460"/>
                </a:lnTo>
                <a:close/>
              </a:path>
              <a:path w="1152525" h="340360">
                <a:moveTo>
                  <a:pt x="138100" y="201460"/>
                </a:moveTo>
                <a:lnTo>
                  <a:pt x="115336" y="201460"/>
                </a:lnTo>
                <a:lnTo>
                  <a:pt x="123304" y="138480"/>
                </a:lnTo>
                <a:lnTo>
                  <a:pt x="146068" y="138480"/>
                </a:lnTo>
                <a:lnTo>
                  <a:pt x="138100" y="201460"/>
                </a:lnTo>
                <a:close/>
              </a:path>
              <a:path w="1152525" h="340360">
                <a:moveTo>
                  <a:pt x="174143" y="225741"/>
                </a:moveTo>
                <a:lnTo>
                  <a:pt x="0" y="225741"/>
                </a:lnTo>
                <a:lnTo>
                  <a:pt x="0" y="201460"/>
                </a:lnTo>
                <a:lnTo>
                  <a:pt x="174143" y="201460"/>
                </a:lnTo>
                <a:lnTo>
                  <a:pt x="174143" y="225741"/>
                </a:lnTo>
                <a:close/>
              </a:path>
              <a:path w="1152525" h="340360">
                <a:moveTo>
                  <a:pt x="45527" y="312244"/>
                </a:moveTo>
                <a:lnTo>
                  <a:pt x="23143" y="312244"/>
                </a:lnTo>
                <a:lnTo>
                  <a:pt x="33386" y="225741"/>
                </a:lnTo>
                <a:lnTo>
                  <a:pt x="56150" y="225741"/>
                </a:lnTo>
                <a:lnTo>
                  <a:pt x="45527" y="312244"/>
                </a:lnTo>
                <a:close/>
              </a:path>
              <a:path w="1152525" h="340360">
                <a:moveTo>
                  <a:pt x="124821" y="312244"/>
                </a:moveTo>
                <a:lnTo>
                  <a:pt x="102057" y="312244"/>
                </a:lnTo>
                <a:lnTo>
                  <a:pt x="112301" y="225741"/>
                </a:lnTo>
                <a:lnTo>
                  <a:pt x="135065" y="225741"/>
                </a:lnTo>
                <a:lnTo>
                  <a:pt x="124821" y="312244"/>
                </a:lnTo>
                <a:close/>
              </a:path>
              <a:path w="1152525" h="340360">
                <a:moveTo>
                  <a:pt x="526170" y="173764"/>
                </a:moveTo>
                <a:lnTo>
                  <a:pt x="495060" y="173764"/>
                </a:lnTo>
                <a:lnTo>
                  <a:pt x="495060" y="0"/>
                </a:lnTo>
                <a:lnTo>
                  <a:pt x="526170" y="0"/>
                </a:lnTo>
                <a:lnTo>
                  <a:pt x="526170" y="173764"/>
                </a:lnTo>
                <a:close/>
              </a:path>
              <a:path w="1152525" h="340360">
                <a:moveTo>
                  <a:pt x="264007" y="180593"/>
                </a:moveTo>
                <a:lnTo>
                  <a:pt x="252625" y="155553"/>
                </a:lnTo>
                <a:lnTo>
                  <a:pt x="309362" y="137614"/>
                </a:lnTo>
                <a:lnTo>
                  <a:pt x="351695" y="112206"/>
                </a:lnTo>
                <a:lnTo>
                  <a:pt x="379017" y="80112"/>
                </a:lnTo>
                <a:lnTo>
                  <a:pt x="390725" y="42113"/>
                </a:lnTo>
                <a:lnTo>
                  <a:pt x="269698" y="42113"/>
                </a:lnTo>
                <a:lnTo>
                  <a:pt x="269698" y="16693"/>
                </a:lnTo>
                <a:lnTo>
                  <a:pt x="424492" y="16693"/>
                </a:lnTo>
                <a:lnTo>
                  <a:pt x="417417" y="64770"/>
                </a:lnTo>
                <a:lnTo>
                  <a:pt x="396847" y="105199"/>
                </a:lnTo>
                <a:lnTo>
                  <a:pt x="363767" y="137979"/>
                </a:lnTo>
                <a:lnTo>
                  <a:pt x="319159" y="163110"/>
                </a:lnTo>
                <a:lnTo>
                  <a:pt x="264007" y="180593"/>
                </a:lnTo>
                <a:close/>
              </a:path>
              <a:path w="1152525" h="340360">
                <a:moveTo>
                  <a:pt x="537552" y="336905"/>
                </a:moveTo>
                <a:lnTo>
                  <a:pt x="306499" y="336905"/>
                </a:lnTo>
                <a:lnTo>
                  <a:pt x="306499" y="249643"/>
                </a:lnTo>
                <a:lnTo>
                  <a:pt x="495060" y="249643"/>
                </a:lnTo>
                <a:lnTo>
                  <a:pt x="495060" y="214739"/>
                </a:lnTo>
                <a:lnTo>
                  <a:pt x="305740" y="214739"/>
                </a:lnTo>
                <a:lnTo>
                  <a:pt x="305740" y="190078"/>
                </a:lnTo>
                <a:lnTo>
                  <a:pt x="526170" y="190078"/>
                </a:lnTo>
                <a:lnTo>
                  <a:pt x="526170" y="272786"/>
                </a:lnTo>
                <a:lnTo>
                  <a:pt x="337610" y="272786"/>
                </a:lnTo>
                <a:lnTo>
                  <a:pt x="337610" y="312244"/>
                </a:lnTo>
                <a:lnTo>
                  <a:pt x="537552" y="312244"/>
                </a:lnTo>
                <a:lnTo>
                  <a:pt x="537552" y="336905"/>
                </a:lnTo>
                <a:close/>
              </a:path>
              <a:path w="1152525" h="340360">
                <a:moveTo>
                  <a:pt x="838957" y="202977"/>
                </a:moveTo>
                <a:lnTo>
                  <a:pt x="807467" y="202977"/>
                </a:lnTo>
                <a:lnTo>
                  <a:pt x="807467" y="113819"/>
                </a:lnTo>
                <a:lnTo>
                  <a:pt x="740314" y="113819"/>
                </a:lnTo>
                <a:lnTo>
                  <a:pt x="740314" y="88399"/>
                </a:lnTo>
                <a:lnTo>
                  <a:pt x="807467" y="88399"/>
                </a:lnTo>
                <a:lnTo>
                  <a:pt x="807467" y="379"/>
                </a:lnTo>
                <a:lnTo>
                  <a:pt x="838957" y="379"/>
                </a:lnTo>
                <a:lnTo>
                  <a:pt x="838957" y="202977"/>
                </a:lnTo>
                <a:close/>
              </a:path>
              <a:path w="1152525" h="340360">
                <a:moveTo>
                  <a:pt x="751316" y="50080"/>
                </a:moveTo>
                <a:lnTo>
                  <a:pt x="569585" y="50080"/>
                </a:lnTo>
                <a:lnTo>
                  <a:pt x="569585" y="25040"/>
                </a:lnTo>
                <a:lnTo>
                  <a:pt x="751316" y="25040"/>
                </a:lnTo>
                <a:lnTo>
                  <a:pt x="751316" y="50080"/>
                </a:lnTo>
                <a:close/>
              </a:path>
              <a:path w="1152525" h="340360">
                <a:moveTo>
                  <a:pt x="576034" y="199942"/>
                </a:moveTo>
                <a:lnTo>
                  <a:pt x="559720" y="175281"/>
                </a:lnTo>
                <a:lnTo>
                  <a:pt x="594566" y="156596"/>
                </a:lnTo>
                <a:lnTo>
                  <a:pt x="621657" y="129943"/>
                </a:lnTo>
                <a:lnTo>
                  <a:pt x="639216" y="97600"/>
                </a:lnTo>
                <a:lnTo>
                  <a:pt x="645464" y="61841"/>
                </a:lnTo>
                <a:lnTo>
                  <a:pt x="645464" y="50080"/>
                </a:lnTo>
                <a:lnTo>
                  <a:pt x="676575" y="50080"/>
                </a:lnTo>
                <a:lnTo>
                  <a:pt x="676575" y="61841"/>
                </a:lnTo>
                <a:lnTo>
                  <a:pt x="682562" y="94037"/>
                </a:lnTo>
                <a:lnTo>
                  <a:pt x="693622" y="113439"/>
                </a:lnTo>
                <a:lnTo>
                  <a:pt x="661778" y="113439"/>
                </a:lnTo>
                <a:lnTo>
                  <a:pt x="647901" y="141467"/>
                </a:lnTo>
                <a:lnTo>
                  <a:pt x="628439" y="165796"/>
                </a:lnTo>
                <a:lnTo>
                  <a:pt x="604211" y="185572"/>
                </a:lnTo>
                <a:lnTo>
                  <a:pt x="576034" y="199942"/>
                </a:lnTo>
                <a:close/>
              </a:path>
              <a:path w="1152525" h="340360">
                <a:moveTo>
                  <a:pt x="743728" y="190078"/>
                </a:moveTo>
                <a:lnTo>
                  <a:pt x="716998" y="177249"/>
                </a:lnTo>
                <a:lnTo>
                  <a:pt x="694074" y="159726"/>
                </a:lnTo>
                <a:lnTo>
                  <a:pt x="675490" y="138219"/>
                </a:lnTo>
                <a:lnTo>
                  <a:pt x="661778" y="113439"/>
                </a:lnTo>
                <a:lnTo>
                  <a:pt x="693622" y="113439"/>
                </a:lnTo>
                <a:lnTo>
                  <a:pt x="699433" y="123636"/>
                </a:lnTo>
                <a:lnTo>
                  <a:pt x="725553" y="148326"/>
                </a:lnTo>
                <a:lnTo>
                  <a:pt x="759283" y="165796"/>
                </a:lnTo>
                <a:lnTo>
                  <a:pt x="743728" y="190078"/>
                </a:lnTo>
                <a:close/>
              </a:path>
              <a:path w="1152525" h="340360">
                <a:moveTo>
                  <a:pt x="726655" y="340319"/>
                </a:moveTo>
                <a:lnTo>
                  <a:pt x="679479" y="336075"/>
                </a:lnTo>
                <a:lnTo>
                  <a:pt x="643757" y="323721"/>
                </a:lnTo>
                <a:lnTo>
                  <a:pt x="621123" y="303826"/>
                </a:lnTo>
                <a:lnTo>
                  <a:pt x="613215" y="276960"/>
                </a:lnTo>
                <a:lnTo>
                  <a:pt x="621123" y="250094"/>
                </a:lnTo>
                <a:lnTo>
                  <a:pt x="643757" y="230199"/>
                </a:lnTo>
                <a:lnTo>
                  <a:pt x="679479" y="217845"/>
                </a:lnTo>
                <a:lnTo>
                  <a:pt x="726655" y="213600"/>
                </a:lnTo>
                <a:lnTo>
                  <a:pt x="773772" y="217845"/>
                </a:lnTo>
                <a:lnTo>
                  <a:pt x="809364" y="230199"/>
                </a:lnTo>
                <a:lnTo>
                  <a:pt x="817625" y="237502"/>
                </a:lnTo>
                <a:lnTo>
                  <a:pt x="726655" y="237502"/>
                </a:lnTo>
                <a:lnTo>
                  <a:pt x="692183" y="240200"/>
                </a:lnTo>
                <a:lnTo>
                  <a:pt x="666284" y="247983"/>
                </a:lnTo>
                <a:lnTo>
                  <a:pt x="649987" y="260391"/>
                </a:lnTo>
                <a:lnTo>
                  <a:pt x="644326" y="276960"/>
                </a:lnTo>
                <a:lnTo>
                  <a:pt x="649987" y="293469"/>
                </a:lnTo>
                <a:lnTo>
                  <a:pt x="666284" y="305747"/>
                </a:lnTo>
                <a:lnTo>
                  <a:pt x="692183" y="313400"/>
                </a:lnTo>
                <a:lnTo>
                  <a:pt x="726655" y="316038"/>
                </a:lnTo>
                <a:lnTo>
                  <a:pt x="818054" y="316038"/>
                </a:lnTo>
                <a:lnTo>
                  <a:pt x="809364" y="323721"/>
                </a:lnTo>
                <a:lnTo>
                  <a:pt x="773772" y="336075"/>
                </a:lnTo>
                <a:lnTo>
                  <a:pt x="726655" y="340319"/>
                </a:lnTo>
                <a:close/>
              </a:path>
              <a:path w="1152525" h="340360">
                <a:moveTo>
                  <a:pt x="818054" y="316038"/>
                </a:moveTo>
                <a:lnTo>
                  <a:pt x="726655" y="316038"/>
                </a:lnTo>
                <a:lnTo>
                  <a:pt x="761127" y="313400"/>
                </a:lnTo>
                <a:lnTo>
                  <a:pt x="787027" y="305747"/>
                </a:lnTo>
                <a:lnTo>
                  <a:pt x="803323" y="293469"/>
                </a:lnTo>
                <a:lnTo>
                  <a:pt x="808984" y="276960"/>
                </a:lnTo>
                <a:lnTo>
                  <a:pt x="803323" y="260391"/>
                </a:lnTo>
                <a:lnTo>
                  <a:pt x="787027" y="247983"/>
                </a:lnTo>
                <a:lnTo>
                  <a:pt x="761127" y="240200"/>
                </a:lnTo>
                <a:lnTo>
                  <a:pt x="726655" y="237502"/>
                </a:lnTo>
                <a:lnTo>
                  <a:pt x="817625" y="237502"/>
                </a:lnTo>
                <a:lnTo>
                  <a:pt x="831867" y="250094"/>
                </a:lnTo>
                <a:lnTo>
                  <a:pt x="839716" y="276960"/>
                </a:lnTo>
                <a:lnTo>
                  <a:pt x="831867" y="303826"/>
                </a:lnTo>
                <a:lnTo>
                  <a:pt x="818054" y="316038"/>
                </a:lnTo>
                <a:close/>
              </a:path>
              <a:path w="1152525" h="340360">
                <a:moveTo>
                  <a:pt x="1150605" y="62600"/>
                </a:moveTo>
                <a:lnTo>
                  <a:pt x="1119115" y="62600"/>
                </a:lnTo>
                <a:lnTo>
                  <a:pt x="1119115" y="379"/>
                </a:lnTo>
                <a:lnTo>
                  <a:pt x="1150605" y="379"/>
                </a:lnTo>
                <a:lnTo>
                  <a:pt x="1150605" y="62600"/>
                </a:lnTo>
                <a:close/>
              </a:path>
              <a:path w="1152525" h="340360">
                <a:moveTo>
                  <a:pt x="887303" y="203736"/>
                </a:moveTo>
                <a:lnTo>
                  <a:pt x="874783" y="179075"/>
                </a:lnTo>
                <a:lnTo>
                  <a:pt x="929695" y="157064"/>
                </a:lnTo>
                <a:lnTo>
                  <a:pt x="971767" y="127904"/>
                </a:lnTo>
                <a:lnTo>
                  <a:pt x="999682" y="92270"/>
                </a:lnTo>
                <a:lnTo>
                  <a:pt x="1012125" y="50839"/>
                </a:lnTo>
                <a:lnTo>
                  <a:pt x="892235" y="50839"/>
                </a:lnTo>
                <a:lnTo>
                  <a:pt x="892235" y="25799"/>
                </a:lnTo>
                <a:lnTo>
                  <a:pt x="1045891" y="25799"/>
                </a:lnTo>
                <a:lnTo>
                  <a:pt x="1045619" y="35177"/>
                </a:lnTo>
                <a:lnTo>
                  <a:pt x="1044848" y="44484"/>
                </a:lnTo>
                <a:lnTo>
                  <a:pt x="1043651" y="53649"/>
                </a:lnTo>
                <a:lnTo>
                  <a:pt x="1042098" y="62600"/>
                </a:lnTo>
                <a:lnTo>
                  <a:pt x="1150605" y="62600"/>
                </a:lnTo>
                <a:lnTo>
                  <a:pt x="1150605" y="88020"/>
                </a:lnTo>
                <a:lnTo>
                  <a:pt x="1034130" y="88020"/>
                </a:lnTo>
                <a:lnTo>
                  <a:pt x="1012202" y="126161"/>
                </a:lnTo>
                <a:lnTo>
                  <a:pt x="979924" y="158398"/>
                </a:lnTo>
                <a:lnTo>
                  <a:pt x="938042" y="184375"/>
                </a:lnTo>
                <a:lnTo>
                  <a:pt x="887303" y="203736"/>
                </a:lnTo>
                <a:close/>
              </a:path>
              <a:path w="1152525" h="340360">
                <a:moveTo>
                  <a:pt x="1150605" y="203736"/>
                </a:moveTo>
                <a:lnTo>
                  <a:pt x="1119115" y="203736"/>
                </a:lnTo>
                <a:lnTo>
                  <a:pt x="1119115" y="158967"/>
                </a:lnTo>
                <a:lnTo>
                  <a:pt x="1029957" y="158967"/>
                </a:lnTo>
                <a:lnTo>
                  <a:pt x="1029957" y="133547"/>
                </a:lnTo>
                <a:lnTo>
                  <a:pt x="1119115" y="133547"/>
                </a:lnTo>
                <a:lnTo>
                  <a:pt x="1119115" y="88020"/>
                </a:lnTo>
                <a:lnTo>
                  <a:pt x="1150605" y="88020"/>
                </a:lnTo>
                <a:lnTo>
                  <a:pt x="1150605" y="203736"/>
                </a:lnTo>
                <a:close/>
              </a:path>
              <a:path w="1152525" h="340360">
                <a:moveTo>
                  <a:pt x="1039442" y="338802"/>
                </a:moveTo>
                <a:lnTo>
                  <a:pt x="992865" y="334308"/>
                </a:lnTo>
                <a:lnTo>
                  <a:pt x="957350" y="321349"/>
                </a:lnTo>
                <a:lnTo>
                  <a:pt x="934710" y="300708"/>
                </a:lnTo>
                <a:lnTo>
                  <a:pt x="926761" y="273166"/>
                </a:lnTo>
                <a:lnTo>
                  <a:pt x="934710" y="245624"/>
                </a:lnTo>
                <a:lnTo>
                  <a:pt x="957350" y="224982"/>
                </a:lnTo>
                <a:lnTo>
                  <a:pt x="992865" y="212023"/>
                </a:lnTo>
                <a:lnTo>
                  <a:pt x="1039442" y="207530"/>
                </a:lnTo>
                <a:lnTo>
                  <a:pt x="1086019" y="212023"/>
                </a:lnTo>
                <a:lnTo>
                  <a:pt x="1121534" y="224982"/>
                </a:lnTo>
                <a:lnTo>
                  <a:pt x="1129440" y="232191"/>
                </a:lnTo>
                <a:lnTo>
                  <a:pt x="1039442" y="232191"/>
                </a:lnTo>
                <a:lnTo>
                  <a:pt x="1005509" y="235019"/>
                </a:lnTo>
                <a:lnTo>
                  <a:pt x="979687" y="243146"/>
                </a:lnTo>
                <a:lnTo>
                  <a:pt x="963254" y="256040"/>
                </a:lnTo>
                <a:lnTo>
                  <a:pt x="957492" y="273166"/>
                </a:lnTo>
                <a:lnTo>
                  <a:pt x="963254" y="290511"/>
                </a:lnTo>
                <a:lnTo>
                  <a:pt x="979687" y="303518"/>
                </a:lnTo>
                <a:lnTo>
                  <a:pt x="1005509" y="311687"/>
                </a:lnTo>
                <a:lnTo>
                  <a:pt x="1039442" y="314520"/>
                </a:lnTo>
                <a:lnTo>
                  <a:pt x="1129024" y="314520"/>
                </a:lnTo>
                <a:lnTo>
                  <a:pt x="1121534" y="321349"/>
                </a:lnTo>
                <a:lnTo>
                  <a:pt x="1086019" y="334308"/>
                </a:lnTo>
                <a:lnTo>
                  <a:pt x="1039442" y="338802"/>
                </a:lnTo>
                <a:close/>
              </a:path>
              <a:path w="1152525" h="340360">
                <a:moveTo>
                  <a:pt x="1129024" y="314520"/>
                </a:moveTo>
                <a:lnTo>
                  <a:pt x="1039442" y="314520"/>
                </a:lnTo>
                <a:lnTo>
                  <a:pt x="1073374" y="311687"/>
                </a:lnTo>
                <a:lnTo>
                  <a:pt x="1099197" y="303518"/>
                </a:lnTo>
                <a:lnTo>
                  <a:pt x="1115630" y="290511"/>
                </a:lnTo>
                <a:lnTo>
                  <a:pt x="1121392" y="273166"/>
                </a:lnTo>
                <a:lnTo>
                  <a:pt x="1115630" y="256040"/>
                </a:lnTo>
                <a:lnTo>
                  <a:pt x="1099197" y="243146"/>
                </a:lnTo>
                <a:lnTo>
                  <a:pt x="1073374" y="235019"/>
                </a:lnTo>
                <a:lnTo>
                  <a:pt x="1039442" y="232191"/>
                </a:lnTo>
                <a:lnTo>
                  <a:pt x="1129440" y="232191"/>
                </a:lnTo>
                <a:lnTo>
                  <a:pt x="1144173" y="245624"/>
                </a:lnTo>
                <a:lnTo>
                  <a:pt x="1152123" y="273166"/>
                </a:lnTo>
                <a:lnTo>
                  <a:pt x="1144173" y="300708"/>
                </a:lnTo>
                <a:lnTo>
                  <a:pt x="1129024" y="314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9432" y="6034148"/>
            <a:ext cx="1054735" cy="183515"/>
          </a:xfrm>
          <a:custGeom>
            <a:avLst/>
            <a:gdLst/>
            <a:ahLst/>
            <a:cxnLst/>
            <a:rect l="l" t="t" r="r" b="b"/>
            <a:pathLst>
              <a:path w="1054735" h="183514">
                <a:moveTo>
                  <a:pt x="60895" y="92876"/>
                </a:moveTo>
                <a:lnTo>
                  <a:pt x="0" y="92876"/>
                </a:lnTo>
                <a:lnTo>
                  <a:pt x="0" y="80388"/>
                </a:lnTo>
                <a:lnTo>
                  <a:pt x="60895" y="80388"/>
                </a:lnTo>
                <a:lnTo>
                  <a:pt x="60895" y="92876"/>
                </a:lnTo>
                <a:close/>
              </a:path>
              <a:path w="1054735" h="183514">
                <a:moveTo>
                  <a:pt x="233300" y="91510"/>
                </a:moveTo>
                <a:lnTo>
                  <a:pt x="164208" y="91510"/>
                </a:lnTo>
                <a:lnTo>
                  <a:pt x="164208" y="9755"/>
                </a:lnTo>
                <a:lnTo>
                  <a:pt x="177675" y="9755"/>
                </a:lnTo>
                <a:lnTo>
                  <a:pt x="177675" y="38243"/>
                </a:lnTo>
                <a:lnTo>
                  <a:pt x="233300" y="38243"/>
                </a:lnTo>
                <a:lnTo>
                  <a:pt x="233300" y="50340"/>
                </a:lnTo>
                <a:lnTo>
                  <a:pt x="177675" y="50340"/>
                </a:lnTo>
                <a:lnTo>
                  <a:pt x="177675" y="79218"/>
                </a:lnTo>
                <a:lnTo>
                  <a:pt x="233300" y="79218"/>
                </a:lnTo>
                <a:lnTo>
                  <a:pt x="233300" y="91510"/>
                </a:lnTo>
                <a:close/>
              </a:path>
              <a:path w="1054735" h="183514">
                <a:moveTo>
                  <a:pt x="233300" y="38243"/>
                </a:moveTo>
                <a:lnTo>
                  <a:pt x="219833" y="38243"/>
                </a:lnTo>
                <a:lnTo>
                  <a:pt x="219833" y="9755"/>
                </a:lnTo>
                <a:lnTo>
                  <a:pt x="233300" y="9755"/>
                </a:lnTo>
                <a:lnTo>
                  <a:pt x="233300" y="38243"/>
                </a:lnTo>
                <a:close/>
              </a:path>
              <a:path w="1054735" h="183514">
                <a:moveTo>
                  <a:pt x="233300" y="79218"/>
                </a:moveTo>
                <a:lnTo>
                  <a:pt x="219833" y="79218"/>
                </a:lnTo>
                <a:lnTo>
                  <a:pt x="219833" y="50340"/>
                </a:lnTo>
                <a:lnTo>
                  <a:pt x="233300" y="50340"/>
                </a:lnTo>
                <a:lnTo>
                  <a:pt x="233300" y="79218"/>
                </a:lnTo>
                <a:close/>
              </a:path>
              <a:path w="1054735" h="183514">
                <a:moveTo>
                  <a:pt x="308443" y="43901"/>
                </a:moveTo>
                <a:lnTo>
                  <a:pt x="294976" y="43901"/>
                </a:lnTo>
                <a:lnTo>
                  <a:pt x="294976" y="0"/>
                </a:lnTo>
                <a:lnTo>
                  <a:pt x="308443" y="0"/>
                </a:lnTo>
                <a:lnTo>
                  <a:pt x="308443" y="43901"/>
                </a:lnTo>
                <a:close/>
              </a:path>
              <a:path w="1054735" h="183514">
                <a:moveTo>
                  <a:pt x="268822" y="103803"/>
                </a:moveTo>
                <a:lnTo>
                  <a:pt x="255355" y="103803"/>
                </a:lnTo>
                <a:lnTo>
                  <a:pt x="255355" y="2341"/>
                </a:lnTo>
                <a:lnTo>
                  <a:pt x="268822" y="2341"/>
                </a:lnTo>
                <a:lnTo>
                  <a:pt x="268822" y="43901"/>
                </a:lnTo>
                <a:lnTo>
                  <a:pt x="308443" y="43901"/>
                </a:lnTo>
                <a:lnTo>
                  <a:pt x="308443" y="56194"/>
                </a:lnTo>
                <a:lnTo>
                  <a:pt x="268822" y="56194"/>
                </a:lnTo>
                <a:lnTo>
                  <a:pt x="268822" y="103803"/>
                </a:lnTo>
                <a:close/>
              </a:path>
              <a:path w="1054735" h="183514">
                <a:moveTo>
                  <a:pt x="308443" y="104193"/>
                </a:moveTo>
                <a:lnTo>
                  <a:pt x="294976" y="104193"/>
                </a:lnTo>
                <a:lnTo>
                  <a:pt x="294976" y="56194"/>
                </a:lnTo>
                <a:lnTo>
                  <a:pt x="308443" y="56194"/>
                </a:lnTo>
                <a:lnTo>
                  <a:pt x="308443" y="104193"/>
                </a:lnTo>
                <a:close/>
              </a:path>
              <a:path w="1054735" h="183514">
                <a:moveTo>
                  <a:pt x="308443" y="179704"/>
                </a:moveTo>
                <a:lnTo>
                  <a:pt x="294781" y="179704"/>
                </a:lnTo>
                <a:lnTo>
                  <a:pt x="294781" y="127022"/>
                </a:lnTo>
                <a:lnTo>
                  <a:pt x="192509" y="127022"/>
                </a:lnTo>
                <a:lnTo>
                  <a:pt x="192509" y="114924"/>
                </a:lnTo>
                <a:lnTo>
                  <a:pt x="308443" y="114924"/>
                </a:lnTo>
                <a:lnTo>
                  <a:pt x="308443" y="179704"/>
                </a:lnTo>
                <a:close/>
              </a:path>
              <a:path w="1054735" h="183514">
                <a:moveTo>
                  <a:pt x="479700" y="126631"/>
                </a:moveTo>
                <a:lnTo>
                  <a:pt x="466233" y="126631"/>
                </a:lnTo>
                <a:lnTo>
                  <a:pt x="466233" y="0"/>
                </a:lnTo>
                <a:lnTo>
                  <a:pt x="479700" y="0"/>
                </a:lnTo>
                <a:lnTo>
                  <a:pt x="479700" y="126631"/>
                </a:lnTo>
                <a:close/>
              </a:path>
              <a:path w="1054735" h="183514">
                <a:moveTo>
                  <a:pt x="445544" y="45462"/>
                </a:moveTo>
                <a:lnTo>
                  <a:pt x="432077" y="45462"/>
                </a:lnTo>
                <a:lnTo>
                  <a:pt x="432077" y="2341"/>
                </a:lnTo>
                <a:lnTo>
                  <a:pt x="445544" y="2341"/>
                </a:lnTo>
                <a:lnTo>
                  <a:pt x="445544" y="45462"/>
                </a:lnTo>
                <a:close/>
              </a:path>
              <a:path w="1054735" h="183514">
                <a:moveTo>
                  <a:pt x="379184" y="95022"/>
                </a:moveTo>
                <a:lnTo>
                  <a:pt x="360252" y="95022"/>
                </a:lnTo>
                <a:lnTo>
                  <a:pt x="345614" y="88388"/>
                </a:lnTo>
                <a:lnTo>
                  <a:pt x="335660" y="77852"/>
                </a:lnTo>
                <a:lnTo>
                  <a:pt x="330390" y="64389"/>
                </a:lnTo>
                <a:lnTo>
                  <a:pt x="330390" y="39609"/>
                </a:lnTo>
                <a:lnTo>
                  <a:pt x="335660" y="26145"/>
                </a:lnTo>
                <a:lnTo>
                  <a:pt x="345614" y="15609"/>
                </a:lnTo>
                <a:lnTo>
                  <a:pt x="360252" y="8975"/>
                </a:lnTo>
                <a:lnTo>
                  <a:pt x="379184" y="8975"/>
                </a:lnTo>
                <a:lnTo>
                  <a:pt x="393627" y="15219"/>
                </a:lnTo>
                <a:lnTo>
                  <a:pt x="399637" y="21463"/>
                </a:lnTo>
                <a:lnTo>
                  <a:pt x="363765" y="21463"/>
                </a:lnTo>
                <a:lnTo>
                  <a:pt x="354201" y="25755"/>
                </a:lnTo>
                <a:lnTo>
                  <a:pt x="347370" y="32975"/>
                </a:lnTo>
                <a:lnTo>
                  <a:pt x="343857" y="42535"/>
                </a:lnTo>
                <a:lnTo>
                  <a:pt x="343857" y="61462"/>
                </a:lnTo>
                <a:lnTo>
                  <a:pt x="347370" y="71023"/>
                </a:lnTo>
                <a:lnTo>
                  <a:pt x="354201" y="78242"/>
                </a:lnTo>
                <a:lnTo>
                  <a:pt x="363765" y="82535"/>
                </a:lnTo>
                <a:lnTo>
                  <a:pt x="399648" y="82535"/>
                </a:lnTo>
                <a:lnTo>
                  <a:pt x="393822" y="88583"/>
                </a:lnTo>
                <a:lnTo>
                  <a:pt x="379184" y="95022"/>
                </a:lnTo>
                <a:close/>
              </a:path>
              <a:path w="1054735" h="183514">
                <a:moveTo>
                  <a:pt x="399648" y="82535"/>
                </a:moveTo>
                <a:lnTo>
                  <a:pt x="375866" y="82535"/>
                </a:lnTo>
                <a:lnTo>
                  <a:pt x="385430" y="78242"/>
                </a:lnTo>
                <a:lnTo>
                  <a:pt x="392261" y="71023"/>
                </a:lnTo>
                <a:lnTo>
                  <a:pt x="395774" y="61462"/>
                </a:lnTo>
                <a:lnTo>
                  <a:pt x="395774" y="42535"/>
                </a:lnTo>
                <a:lnTo>
                  <a:pt x="392261" y="32975"/>
                </a:lnTo>
                <a:lnTo>
                  <a:pt x="385430" y="25755"/>
                </a:lnTo>
                <a:lnTo>
                  <a:pt x="375866" y="21463"/>
                </a:lnTo>
                <a:lnTo>
                  <a:pt x="399637" y="21463"/>
                </a:lnTo>
                <a:lnTo>
                  <a:pt x="403581" y="25560"/>
                </a:lnTo>
                <a:lnTo>
                  <a:pt x="409046" y="38633"/>
                </a:lnTo>
                <a:lnTo>
                  <a:pt x="409241" y="45462"/>
                </a:lnTo>
                <a:lnTo>
                  <a:pt x="445544" y="45462"/>
                </a:lnTo>
                <a:lnTo>
                  <a:pt x="445544" y="57755"/>
                </a:lnTo>
                <a:lnTo>
                  <a:pt x="409241" y="57755"/>
                </a:lnTo>
                <a:lnTo>
                  <a:pt x="409241" y="64779"/>
                </a:lnTo>
                <a:lnTo>
                  <a:pt x="403971" y="78047"/>
                </a:lnTo>
                <a:lnTo>
                  <a:pt x="399648" y="82535"/>
                </a:lnTo>
                <a:close/>
              </a:path>
              <a:path w="1054735" h="183514">
                <a:moveTo>
                  <a:pt x="445544" y="122339"/>
                </a:moveTo>
                <a:lnTo>
                  <a:pt x="432077" y="122339"/>
                </a:lnTo>
                <a:lnTo>
                  <a:pt x="432077" y="57755"/>
                </a:lnTo>
                <a:lnTo>
                  <a:pt x="445544" y="57755"/>
                </a:lnTo>
                <a:lnTo>
                  <a:pt x="445544" y="122339"/>
                </a:lnTo>
                <a:close/>
              </a:path>
              <a:path w="1054735" h="183514">
                <a:moveTo>
                  <a:pt x="483603" y="176191"/>
                </a:moveTo>
                <a:lnTo>
                  <a:pt x="366302" y="176191"/>
                </a:lnTo>
                <a:lnTo>
                  <a:pt x="366302" y="116680"/>
                </a:lnTo>
                <a:lnTo>
                  <a:pt x="380160" y="116680"/>
                </a:lnTo>
                <a:lnTo>
                  <a:pt x="380160" y="164094"/>
                </a:lnTo>
                <a:lnTo>
                  <a:pt x="483603" y="164094"/>
                </a:lnTo>
                <a:lnTo>
                  <a:pt x="483603" y="176191"/>
                </a:lnTo>
                <a:close/>
              </a:path>
              <a:path w="1054735" h="183514">
                <a:moveTo>
                  <a:pt x="642368" y="97754"/>
                </a:moveTo>
                <a:lnTo>
                  <a:pt x="523701" y="97754"/>
                </a:lnTo>
                <a:lnTo>
                  <a:pt x="523701" y="16194"/>
                </a:lnTo>
                <a:lnTo>
                  <a:pt x="640417" y="16194"/>
                </a:lnTo>
                <a:lnTo>
                  <a:pt x="640417" y="28097"/>
                </a:lnTo>
                <a:lnTo>
                  <a:pt x="537559" y="28097"/>
                </a:lnTo>
                <a:lnTo>
                  <a:pt x="537559" y="85852"/>
                </a:lnTo>
                <a:lnTo>
                  <a:pt x="642368" y="85852"/>
                </a:lnTo>
                <a:lnTo>
                  <a:pt x="642368" y="97754"/>
                </a:lnTo>
                <a:close/>
              </a:path>
              <a:path w="1054735" h="183514">
                <a:moveTo>
                  <a:pt x="664423" y="153167"/>
                </a:moveTo>
                <a:lnTo>
                  <a:pt x="500475" y="153167"/>
                </a:lnTo>
                <a:lnTo>
                  <a:pt x="500475" y="141265"/>
                </a:lnTo>
                <a:lnTo>
                  <a:pt x="664423" y="141265"/>
                </a:lnTo>
                <a:lnTo>
                  <a:pt x="664423" y="153167"/>
                </a:lnTo>
                <a:close/>
              </a:path>
              <a:path w="1054735" h="183514">
                <a:moveTo>
                  <a:pt x="855089" y="177948"/>
                </a:moveTo>
                <a:lnTo>
                  <a:pt x="747937" y="177948"/>
                </a:lnTo>
                <a:lnTo>
                  <a:pt x="747937" y="110046"/>
                </a:lnTo>
                <a:lnTo>
                  <a:pt x="855089" y="110046"/>
                </a:lnTo>
                <a:lnTo>
                  <a:pt x="855089" y="122339"/>
                </a:lnTo>
                <a:lnTo>
                  <a:pt x="761209" y="122339"/>
                </a:lnTo>
                <a:lnTo>
                  <a:pt x="761209" y="165655"/>
                </a:lnTo>
                <a:lnTo>
                  <a:pt x="855089" y="165655"/>
                </a:lnTo>
                <a:lnTo>
                  <a:pt x="855089" y="177948"/>
                </a:lnTo>
                <a:close/>
              </a:path>
              <a:path w="1054735" h="183514">
                <a:moveTo>
                  <a:pt x="855089" y="165655"/>
                </a:moveTo>
                <a:lnTo>
                  <a:pt x="841817" y="165655"/>
                </a:lnTo>
                <a:lnTo>
                  <a:pt x="841817" y="122339"/>
                </a:lnTo>
                <a:lnTo>
                  <a:pt x="855089" y="122339"/>
                </a:lnTo>
                <a:lnTo>
                  <a:pt x="855089" y="165655"/>
                </a:lnTo>
                <a:close/>
              </a:path>
              <a:path w="1054735" h="183514">
                <a:moveTo>
                  <a:pt x="737983" y="86437"/>
                </a:moveTo>
                <a:lnTo>
                  <a:pt x="724321" y="86437"/>
                </a:lnTo>
                <a:lnTo>
                  <a:pt x="724321" y="10731"/>
                </a:lnTo>
                <a:lnTo>
                  <a:pt x="806100" y="10731"/>
                </a:lnTo>
                <a:lnTo>
                  <a:pt x="806100" y="22828"/>
                </a:lnTo>
                <a:lnTo>
                  <a:pt x="737983" y="22828"/>
                </a:lnTo>
                <a:lnTo>
                  <a:pt x="737983" y="74145"/>
                </a:lnTo>
                <a:lnTo>
                  <a:pt x="822608" y="74145"/>
                </a:lnTo>
                <a:lnTo>
                  <a:pt x="823666" y="82339"/>
                </a:lnTo>
                <a:lnTo>
                  <a:pt x="816444" y="83315"/>
                </a:lnTo>
                <a:lnTo>
                  <a:pt x="803562" y="84486"/>
                </a:lnTo>
                <a:lnTo>
                  <a:pt x="790681" y="85461"/>
                </a:lnTo>
                <a:lnTo>
                  <a:pt x="776433" y="86047"/>
                </a:lnTo>
                <a:lnTo>
                  <a:pt x="737983" y="86437"/>
                </a:lnTo>
                <a:close/>
              </a:path>
              <a:path w="1054735" h="183514">
                <a:moveTo>
                  <a:pt x="822608" y="74145"/>
                </a:moveTo>
                <a:lnTo>
                  <a:pt x="737983" y="74145"/>
                </a:lnTo>
                <a:lnTo>
                  <a:pt x="774872" y="73949"/>
                </a:lnTo>
                <a:lnTo>
                  <a:pt x="793804" y="72974"/>
                </a:lnTo>
                <a:lnTo>
                  <a:pt x="811565" y="71413"/>
                </a:lnTo>
                <a:lnTo>
                  <a:pt x="822104" y="70242"/>
                </a:lnTo>
                <a:lnTo>
                  <a:pt x="822608" y="74145"/>
                </a:lnTo>
                <a:close/>
              </a:path>
              <a:path w="1054735" h="183514">
                <a:moveTo>
                  <a:pt x="855089" y="99510"/>
                </a:moveTo>
                <a:lnTo>
                  <a:pt x="841427" y="99510"/>
                </a:lnTo>
                <a:lnTo>
                  <a:pt x="841427" y="0"/>
                </a:lnTo>
                <a:lnTo>
                  <a:pt x="855089" y="0"/>
                </a:lnTo>
                <a:lnTo>
                  <a:pt x="855089" y="41950"/>
                </a:lnTo>
                <a:lnTo>
                  <a:pt x="882414" y="41950"/>
                </a:lnTo>
                <a:lnTo>
                  <a:pt x="882414" y="54047"/>
                </a:lnTo>
                <a:lnTo>
                  <a:pt x="855089" y="54047"/>
                </a:lnTo>
                <a:lnTo>
                  <a:pt x="855089" y="99510"/>
                </a:lnTo>
                <a:close/>
              </a:path>
              <a:path w="1054735" h="183514">
                <a:moveTo>
                  <a:pt x="985749" y="183021"/>
                </a:moveTo>
                <a:lnTo>
                  <a:pt x="963889" y="183021"/>
                </a:lnTo>
                <a:lnTo>
                  <a:pt x="944567" y="178338"/>
                </a:lnTo>
                <a:lnTo>
                  <a:pt x="930123" y="169753"/>
                </a:lnTo>
                <a:lnTo>
                  <a:pt x="921731" y="157265"/>
                </a:lnTo>
                <a:lnTo>
                  <a:pt x="921731" y="134436"/>
                </a:lnTo>
                <a:lnTo>
                  <a:pt x="930123" y="121949"/>
                </a:lnTo>
                <a:lnTo>
                  <a:pt x="944567" y="113363"/>
                </a:lnTo>
                <a:lnTo>
                  <a:pt x="963889" y="108876"/>
                </a:lnTo>
                <a:lnTo>
                  <a:pt x="985749" y="108876"/>
                </a:lnTo>
                <a:lnTo>
                  <a:pt x="1005071" y="113558"/>
                </a:lnTo>
                <a:lnTo>
                  <a:pt x="1016888" y="120583"/>
                </a:lnTo>
                <a:lnTo>
                  <a:pt x="967012" y="120583"/>
                </a:lnTo>
                <a:lnTo>
                  <a:pt x="952569" y="123705"/>
                </a:lnTo>
                <a:lnTo>
                  <a:pt x="941639" y="129363"/>
                </a:lnTo>
                <a:lnTo>
                  <a:pt x="935003" y="137558"/>
                </a:lnTo>
                <a:lnTo>
                  <a:pt x="935003" y="154338"/>
                </a:lnTo>
                <a:lnTo>
                  <a:pt x="941639" y="162533"/>
                </a:lnTo>
                <a:lnTo>
                  <a:pt x="952569" y="168192"/>
                </a:lnTo>
                <a:lnTo>
                  <a:pt x="967012" y="171313"/>
                </a:lnTo>
                <a:lnTo>
                  <a:pt x="1016888" y="171313"/>
                </a:lnTo>
                <a:lnTo>
                  <a:pt x="1005071" y="178338"/>
                </a:lnTo>
                <a:lnTo>
                  <a:pt x="985749" y="183021"/>
                </a:lnTo>
                <a:close/>
              </a:path>
              <a:path w="1054735" h="183514">
                <a:moveTo>
                  <a:pt x="1016888" y="171313"/>
                </a:moveTo>
                <a:lnTo>
                  <a:pt x="982626" y="171313"/>
                </a:lnTo>
                <a:lnTo>
                  <a:pt x="997069" y="168192"/>
                </a:lnTo>
                <a:lnTo>
                  <a:pt x="1007999" y="162533"/>
                </a:lnTo>
                <a:lnTo>
                  <a:pt x="1014635" y="154338"/>
                </a:lnTo>
                <a:lnTo>
                  <a:pt x="1014635" y="137558"/>
                </a:lnTo>
                <a:lnTo>
                  <a:pt x="1007999" y="129363"/>
                </a:lnTo>
                <a:lnTo>
                  <a:pt x="997069" y="123705"/>
                </a:lnTo>
                <a:lnTo>
                  <a:pt x="982626" y="120583"/>
                </a:lnTo>
                <a:lnTo>
                  <a:pt x="1016888" y="120583"/>
                </a:lnTo>
                <a:lnTo>
                  <a:pt x="1019514" y="122144"/>
                </a:lnTo>
                <a:lnTo>
                  <a:pt x="1027907" y="134631"/>
                </a:lnTo>
                <a:lnTo>
                  <a:pt x="1027907" y="157265"/>
                </a:lnTo>
                <a:lnTo>
                  <a:pt x="1019514" y="169753"/>
                </a:lnTo>
                <a:lnTo>
                  <a:pt x="1016888" y="171313"/>
                </a:lnTo>
                <a:close/>
              </a:path>
              <a:path w="1054735" h="183514">
                <a:moveTo>
                  <a:pt x="909825" y="90534"/>
                </a:moveTo>
                <a:lnTo>
                  <a:pt x="896163" y="90534"/>
                </a:lnTo>
                <a:lnTo>
                  <a:pt x="896163" y="11316"/>
                </a:lnTo>
                <a:lnTo>
                  <a:pt x="977942" y="11316"/>
                </a:lnTo>
                <a:lnTo>
                  <a:pt x="977942" y="23414"/>
                </a:lnTo>
                <a:lnTo>
                  <a:pt x="910020" y="23414"/>
                </a:lnTo>
                <a:lnTo>
                  <a:pt x="910020" y="78242"/>
                </a:lnTo>
                <a:lnTo>
                  <a:pt x="994450" y="78242"/>
                </a:lnTo>
                <a:lnTo>
                  <a:pt x="995508" y="86437"/>
                </a:lnTo>
                <a:lnTo>
                  <a:pt x="975404" y="88583"/>
                </a:lnTo>
                <a:lnTo>
                  <a:pt x="962523" y="89559"/>
                </a:lnTo>
                <a:lnTo>
                  <a:pt x="948275" y="90144"/>
                </a:lnTo>
                <a:lnTo>
                  <a:pt x="909825" y="90534"/>
                </a:lnTo>
                <a:close/>
              </a:path>
              <a:path w="1054735" h="183514">
                <a:moveTo>
                  <a:pt x="994450" y="78242"/>
                </a:moveTo>
                <a:lnTo>
                  <a:pt x="910020" y="78242"/>
                </a:lnTo>
                <a:lnTo>
                  <a:pt x="946713" y="78047"/>
                </a:lnTo>
                <a:lnTo>
                  <a:pt x="965646" y="77071"/>
                </a:lnTo>
                <a:lnTo>
                  <a:pt x="983407" y="75510"/>
                </a:lnTo>
                <a:lnTo>
                  <a:pt x="993946" y="74340"/>
                </a:lnTo>
                <a:lnTo>
                  <a:pt x="994450" y="78242"/>
                </a:lnTo>
                <a:close/>
              </a:path>
              <a:path w="1054735" h="183514">
                <a:moveTo>
                  <a:pt x="1026931" y="104973"/>
                </a:moveTo>
                <a:lnTo>
                  <a:pt x="1013269" y="104973"/>
                </a:lnTo>
                <a:lnTo>
                  <a:pt x="1013269" y="0"/>
                </a:lnTo>
                <a:lnTo>
                  <a:pt x="1026931" y="0"/>
                </a:lnTo>
                <a:lnTo>
                  <a:pt x="1026931" y="43121"/>
                </a:lnTo>
                <a:lnTo>
                  <a:pt x="1054256" y="43121"/>
                </a:lnTo>
                <a:lnTo>
                  <a:pt x="1054256" y="55218"/>
                </a:lnTo>
                <a:lnTo>
                  <a:pt x="1026931" y="55218"/>
                </a:lnTo>
                <a:lnTo>
                  <a:pt x="1026931" y="10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9432" y="6343606"/>
            <a:ext cx="2798200" cy="18672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59432" y="6658527"/>
            <a:ext cx="2369820" cy="185420"/>
          </a:xfrm>
          <a:custGeom>
            <a:avLst/>
            <a:gdLst/>
            <a:ahLst/>
            <a:cxnLst/>
            <a:rect l="l" t="t" r="r" b="b"/>
            <a:pathLst>
              <a:path w="2369820" h="185420">
                <a:moveTo>
                  <a:pt x="60895" y="94827"/>
                </a:moveTo>
                <a:lnTo>
                  <a:pt x="0" y="94827"/>
                </a:lnTo>
                <a:lnTo>
                  <a:pt x="0" y="82339"/>
                </a:lnTo>
                <a:lnTo>
                  <a:pt x="60895" y="82339"/>
                </a:lnTo>
                <a:lnTo>
                  <a:pt x="60895" y="94827"/>
                </a:lnTo>
                <a:close/>
              </a:path>
              <a:path w="2369820" h="185420">
                <a:moveTo>
                  <a:pt x="304345" y="180289"/>
                </a:moveTo>
                <a:lnTo>
                  <a:pt x="290487" y="180289"/>
                </a:lnTo>
                <a:lnTo>
                  <a:pt x="290487" y="1951"/>
                </a:lnTo>
                <a:lnTo>
                  <a:pt x="304345" y="1951"/>
                </a:lnTo>
                <a:lnTo>
                  <a:pt x="304345" y="180289"/>
                </a:lnTo>
                <a:close/>
              </a:path>
              <a:path w="2369820" h="185420">
                <a:moveTo>
                  <a:pt x="211050" y="136582"/>
                </a:moveTo>
                <a:lnTo>
                  <a:pt x="171840" y="114644"/>
                </a:lnTo>
                <a:lnTo>
                  <a:pt x="167048" y="57559"/>
                </a:lnTo>
                <a:lnTo>
                  <a:pt x="167122" y="51720"/>
                </a:lnTo>
                <a:lnTo>
                  <a:pt x="191325" y="16133"/>
                </a:lnTo>
                <a:lnTo>
                  <a:pt x="211050" y="14438"/>
                </a:lnTo>
                <a:lnTo>
                  <a:pt x="223305" y="14652"/>
                </a:lnTo>
                <a:lnTo>
                  <a:pt x="230775" y="16146"/>
                </a:lnTo>
                <a:lnTo>
                  <a:pt x="236507" y="20200"/>
                </a:lnTo>
                <a:lnTo>
                  <a:pt x="242851" y="27316"/>
                </a:lnTo>
                <a:lnTo>
                  <a:pt x="204219" y="27316"/>
                </a:lnTo>
                <a:lnTo>
                  <a:pt x="192899" y="31999"/>
                </a:lnTo>
                <a:lnTo>
                  <a:pt x="184897" y="41950"/>
                </a:lnTo>
                <a:lnTo>
                  <a:pt x="180408" y="57559"/>
                </a:lnTo>
                <a:lnTo>
                  <a:pt x="180408" y="93461"/>
                </a:lnTo>
                <a:lnTo>
                  <a:pt x="184897" y="109266"/>
                </a:lnTo>
                <a:lnTo>
                  <a:pt x="192899" y="119217"/>
                </a:lnTo>
                <a:lnTo>
                  <a:pt x="204219" y="123900"/>
                </a:lnTo>
                <a:lnTo>
                  <a:pt x="242677" y="123900"/>
                </a:lnTo>
                <a:lnTo>
                  <a:pt x="236507" y="130820"/>
                </a:lnTo>
                <a:lnTo>
                  <a:pt x="230775" y="134875"/>
                </a:lnTo>
                <a:lnTo>
                  <a:pt x="223305" y="136369"/>
                </a:lnTo>
                <a:lnTo>
                  <a:pt x="211050" y="136582"/>
                </a:lnTo>
                <a:close/>
              </a:path>
              <a:path w="2369820" h="185420">
                <a:moveTo>
                  <a:pt x="242677" y="123900"/>
                </a:moveTo>
                <a:lnTo>
                  <a:pt x="217881" y="123900"/>
                </a:lnTo>
                <a:lnTo>
                  <a:pt x="229202" y="119217"/>
                </a:lnTo>
                <a:lnTo>
                  <a:pt x="237204" y="109266"/>
                </a:lnTo>
                <a:lnTo>
                  <a:pt x="241693" y="93461"/>
                </a:lnTo>
                <a:lnTo>
                  <a:pt x="241693" y="57559"/>
                </a:lnTo>
                <a:lnTo>
                  <a:pt x="237204" y="41950"/>
                </a:lnTo>
                <a:lnTo>
                  <a:pt x="229202" y="31999"/>
                </a:lnTo>
                <a:lnTo>
                  <a:pt x="217881" y="27316"/>
                </a:lnTo>
                <a:lnTo>
                  <a:pt x="242851" y="27316"/>
                </a:lnTo>
                <a:lnTo>
                  <a:pt x="255050" y="57559"/>
                </a:lnTo>
                <a:lnTo>
                  <a:pt x="254979" y="99107"/>
                </a:lnTo>
                <a:lnTo>
                  <a:pt x="253708" y="107900"/>
                </a:lnTo>
                <a:lnTo>
                  <a:pt x="250261" y="114644"/>
                </a:lnTo>
                <a:lnTo>
                  <a:pt x="243547" y="122924"/>
                </a:lnTo>
                <a:lnTo>
                  <a:pt x="242677" y="123900"/>
                </a:lnTo>
                <a:close/>
              </a:path>
              <a:path w="2369820" h="185420">
                <a:moveTo>
                  <a:pt x="476382" y="180289"/>
                </a:moveTo>
                <a:lnTo>
                  <a:pt x="462524" y="180289"/>
                </a:lnTo>
                <a:lnTo>
                  <a:pt x="462524" y="1951"/>
                </a:lnTo>
                <a:lnTo>
                  <a:pt x="476382" y="1951"/>
                </a:lnTo>
                <a:lnTo>
                  <a:pt x="476382" y="180289"/>
                </a:lnTo>
                <a:close/>
              </a:path>
              <a:path w="2369820" h="185420">
                <a:moveTo>
                  <a:pt x="424465" y="133265"/>
                </a:moveTo>
                <a:lnTo>
                  <a:pt x="341905" y="133265"/>
                </a:lnTo>
                <a:lnTo>
                  <a:pt x="341905" y="18146"/>
                </a:lnTo>
                <a:lnTo>
                  <a:pt x="424465" y="18146"/>
                </a:lnTo>
                <a:lnTo>
                  <a:pt x="424465" y="30633"/>
                </a:lnTo>
                <a:lnTo>
                  <a:pt x="355568" y="30633"/>
                </a:lnTo>
                <a:lnTo>
                  <a:pt x="355568" y="120778"/>
                </a:lnTo>
                <a:lnTo>
                  <a:pt x="424465" y="120778"/>
                </a:lnTo>
                <a:lnTo>
                  <a:pt x="424465" y="133265"/>
                </a:lnTo>
                <a:close/>
              </a:path>
              <a:path w="2369820" h="185420">
                <a:moveTo>
                  <a:pt x="424465" y="120778"/>
                </a:moveTo>
                <a:lnTo>
                  <a:pt x="410802" y="120778"/>
                </a:lnTo>
                <a:lnTo>
                  <a:pt x="410802" y="30633"/>
                </a:lnTo>
                <a:lnTo>
                  <a:pt x="424465" y="30633"/>
                </a:lnTo>
                <a:lnTo>
                  <a:pt x="424465" y="120778"/>
                </a:lnTo>
                <a:close/>
              </a:path>
              <a:path w="2369820" h="185420">
                <a:moveTo>
                  <a:pt x="607041" y="30438"/>
                </a:moveTo>
                <a:lnTo>
                  <a:pt x="511795" y="30438"/>
                </a:lnTo>
                <a:lnTo>
                  <a:pt x="511795" y="18341"/>
                </a:lnTo>
                <a:lnTo>
                  <a:pt x="607041" y="18341"/>
                </a:lnTo>
                <a:lnTo>
                  <a:pt x="607041" y="30438"/>
                </a:lnTo>
                <a:close/>
              </a:path>
              <a:path w="2369820" h="185420">
                <a:moveTo>
                  <a:pt x="515504" y="136973"/>
                </a:moveTo>
                <a:lnTo>
                  <a:pt x="506330" y="127802"/>
                </a:lnTo>
                <a:lnTo>
                  <a:pt x="515699" y="119607"/>
                </a:lnTo>
                <a:lnTo>
                  <a:pt x="531899" y="103607"/>
                </a:lnTo>
                <a:lnTo>
                  <a:pt x="552782" y="65559"/>
                </a:lnTo>
                <a:lnTo>
                  <a:pt x="552782" y="30438"/>
                </a:lnTo>
                <a:lnTo>
                  <a:pt x="566640" y="30438"/>
                </a:lnTo>
                <a:lnTo>
                  <a:pt x="567421" y="72779"/>
                </a:lnTo>
                <a:lnTo>
                  <a:pt x="575779" y="89169"/>
                </a:lnTo>
                <a:lnTo>
                  <a:pt x="559809" y="89169"/>
                </a:lnTo>
                <a:lnTo>
                  <a:pt x="528971" y="124485"/>
                </a:lnTo>
                <a:lnTo>
                  <a:pt x="519798" y="133265"/>
                </a:lnTo>
                <a:lnTo>
                  <a:pt x="515504" y="136973"/>
                </a:lnTo>
                <a:close/>
              </a:path>
              <a:path w="2369820" h="185420">
                <a:moveTo>
                  <a:pt x="602748" y="134241"/>
                </a:moveTo>
                <a:lnTo>
                  <a:pt x="592598" y="124875"/>
                </a:lnTo>
                <a:lnTo>
                  <a:pt x="577960" y="110046"/>
                </a:lnTo>
                <a:lnTo>
                  <a:pt x="572105" y="103803"/>
                </a:lnTo>
                <a:lnTo>
                  <a:pt x="567811" y="99315"/>
                </a:lnTo>
                <a:lnTo>
                  <a:pt x="560785" y="91120"/>
                </a:lnTo>
                <a:lnTo>
                  <a:pt x="560004" y="89169"/>
                </a:lnTo>
                <a:lnTo>
                  <a:pt x="575779" y="89169"/>
                </a:lnTo>
                <a:lnTo>
                  <a:pt x="578155" y="91900"/>
                </a:lnTo>
                <a:lnTo>
                  <a:pt x="583815" y="98534"/>
                </a:lnTo>
                <a:lnTo>
                  <a:pt x="597385" y="111927"/>
                </a:lnTo>
                <a:lnTo>
                  <a:pt x="601101" y="115485"/>
                </a:lnTo>
                <a:lnTo>
                  <a:pt x="605274" y="119299"/>
                </a:lnTo>
                <a:lnTo>
                  <a:pt x="611726" y="125070"/>
                </a:lnTo>
                <a:lnTo>
                  <a:pt x="602748" y="134241"/>
                </a:lnTo>
                <a:close/>
              </a:path>
              <a:path w="2369820" h="185420">
                <a:moveTo>
                  <a:pt x="649785" y="180289"/>
                </a:moveTo>
                <a:lnTo>
                  <a:pt x="635928" y="180289"/>
                </a:lnTo>
                <a:lnTo>
                  <a:pt x="635928" y="1951"/>
                </a:lnTo>
                <a:lnTo>
                  <a:pt x="649785" y="1951"/>
                </a:lnTo>
                <a:lnTo>
                  <a:pt x="649785" y="180289"/>
                </a:lnTo>
                <a:close/>
              </a:path>
              <a:path w="2369820" h="185420">
                <a:moveTo>
                  <a:pt x="819762" y="31023"/>
                </a:moveTo>
                <a:lnTo>
                  <a:pt x="717490" y="31023"/>
                </a:lnTo>
                <a:lnTo>
                  <a:pt x="717490" y="19121"/>
                </a:lnTo>
                <a:lnTo>
                  <a:pt x="819762" y="19121"/>
                </a:lnTo>
                <a:lnTo>
                  <a:pt x="819762" y="31023"/>
                </a:lnTo>
                <a:close/>
              </a:path>
              <a:path w="2369820" h="185420">
                <a:moveTo>
                  <a:pt x="749889" y="120192"/>
                </a:moveTo>
                <a:lnTo>
                  <a:pt x="736422" y="120192"/>
                </a:lnTo>
                <a:lnTo>
                  <a:pt x="736422" y="31023"/>
                </a:lnTo>
                <a:lnTo>
                  <a:pt x="749889" y="31023"/>
                </a:lnTo>
                <a:lnTo>
                  <a:pt x="749889" y="120192"/>
                </a:lnTo>
                <a:close/>
              </a:path>
              <a:path w="2369820" h="185420">
                <a:moveTo>
                  <a:pt x="761209" y="132290"/>
                </a:moveTo>
                <a:lnTo>
                  <a:pt x="715538" y="132290"/>
                </a:lnTo>
                <a:lnTo>
                  <a:pt x="715538" y="120192"/>
                </a:lnTo>
                <a:lnTo>
                  <a:pt x="781508" y="120192"/>
                </a:lnTo>
                <a:lnTo>
                  <a:pt x="786582" y="119997"/>
                </a:lnTo>
                <a:lnTo>
                  <a:pt x="786582" y="31023"/>
                </a:lnTo>
                <a:lnTo>
                  <a:pt x="800049" y="31023"/>
                </a:lnTo>
                <a:lnTo>
                  <a:pt x="800049" y="119607"/>
                </a:lnTo>
                <a:lnTo>
                  <a:pt x="826772" y="119607"/>
                </a:lnTo>
                <a:lnTo>
                  <a:pt x="784827" y="132002"/>
                </a:lnTo>
                <a:lnTo>
                  <a:pt x="777885" y="132204"/>
                </a:lnTo>
                <a:lnTo>
                  <a:pt x="761209" y="132290"/>
                </a:lnTo>
                <a:close/>
              </a:path>
              <a:path w="2369820" h="185420">
                <a:moveTo>
                  <a:pt x="826772" y="119607"/>
                </a:moveTo>
                <a:lnTo>
                  <a:pt x="800049" y="119607"/>
                </a:lnTo>
                <a:lnTo>
                  <a:pt x="807076" y="119217"/>
                </a:lnTo>
                <a:lnTo>
                  <a:pt x="820348" y="118241"/>
                </a:lnTo>
                <a:lnTo>
                  <a:pt x="826593" y="117461"/>
                </a:lnTo>
                <a:lnTo>
                  <a:pt x="826772" y="119607"/>
                </a:lnTo>
                <a:close/>
              </a:path>
              <a:path w="2369820" h="185420">
                <a:moveTo>
                  <a:pt x="853918" y="180289"/>
                </a:moveTo>
                <a:lnTo>
                  <a:pt x="840060" y="180289"/>
                </a:lnTo>
                <a:lnTo>
                  <a:pt x="840060" y="1951"/>
                </a:lnTo>
                <a:lnTo>
                  <a:pt x="853918" y="1951"/>
                </a:lnTo>
                <a:lnTo>
                  <a:pt x="853918" y="68291"/>
                </a:lnTo>
                <a:lnTo>
                  <a:pt x="883390" y="68291"/>
                </a:lnTo>
                <a:lnTo>
                  <a:pt x="883390" y="80583"/>
                </a:lnTo>
                <a:lnTo>
                  <a:pt x="853918" y="80583"/>
                </a:lnTo>
                <a:lnTo>
                  <a:pt x="853918" y="180289"/>
                </a:lnTo>
                <a:close/>
              </a:path>
              <a:path w="2369820" h="185420">
                <a:moveTo>
                  <a:pt x="1038642" y="180874"/>
                </a:moveTo>
                <a:lnTo>
                  <a:pt x="924854" y="180874"/>
                </a:lnTo>
                <a:lnTo>
                  <a:pt x="924854" y="134826"/>
                </a:lnTo>
                <a:lnTo>
                  <a:pt x="1020490" y="134826"/>
                </a:lnTo>
                <a:lnTo>
                  <a:pt x="1020490" y="112193"/>
                </a:lnTo>
                <a:lnTo>
                  <a:pt x="923878" y="112193"/>
                </a:lnTo>
                <a:lnTo>
                  <a:pt x="923878" y="100290"/>
                </a:lnTo>
                <a:lnTo>
                  <a:pt x="1033957" y="100290"/>
                </a:lnTo>
                <a:lnTo>
                  <a:pt x="1033957" y="146338"/>
                </a:lnTo>
                <a:lnTo>
                  <a:pt x="938321" y="146338"/>
                </a:lnTo>
                <a:lnTo>
                  <a:pt x="938321" y="169167"/>
                </a:lnTo>
                <a:lnTo>
                  <a:pt x="1038642" y="169167"/>
                </a:lnTo>
                <a:lnTo>
                  <a:pt x="1038642" y="180874"/>
                </a:lnTo>
                <a:close/>
              </a:path>
              <a:path w="2369820" h="185420">
                <a:moveTo>
                  <a:pt x="1033957" y="89754"/>
                </a:moveTo>
                <a:lnTo>
                  <a:pt x="1020295" y="89754"/>
                </a:lnTo>
                <a:lnTo>
                  <a:pt x="1020295" y="1951"/>
                </a:lnTo>
                <a:lnTo>
                  <a:pt x="1033957" y="1951"/>
                </a:lnTo>
                <a:lnTo>
                  <a:pt x="1033957" y="89754"/>
                </a:lnTo>
                <a:close/>
              </a:path>
              <a:path w="2369820" h="185420">
                <a:moveTo>
                  <a:pt x="948080" y="85266"/>
                </a:moveTo>
                <a:lnTo>
                  <a:pt x="928952" y="85266"/>
                </a:lnTo>
                <a:lnTo>
                  <a:pt x="912948" y="79413"/>
                </a:lnTo>
                <a:lnTo>
                  <a:pt x="901433" y="69657"/>
                </a:lnTo>
                <a:lnTo>
                  <a:pt x="894992" y="56779"/>
                </a:lnTo>
                <a:lnTo>
                  <a:pt x="894992" y="34145"/>
                </a:lnTo>
                <a:lnTo>
                  <a:pt x="901433" y="21267"/>
                </a:lnTo>
                <a:lnTo>
                  <a:pt x="912948" y="11511"/>
                </a:lnTo>
                <a:lnTo>
                  <a:pt x="928952" y="5658"/>
                </a:lnTo>
                <a:lnTo>
                  <a:pt x="948080" y="5658"/>
                </a:lnTo>
                <a:lnTo>
                  <a:pt x="964084" y="11511"/>
                </a:lnTo>
                <a:lnTo>
                  <a:pt x="971684" y="17950"/>
                </a:lnTo>
                <a:lnTo>
                  <a:pt x="931880" y="17950"/>
                </a:lnTo>
                <a:lnTo>
                  <a:pt x="920755" y="21853"/>
                </a:lnTo>
                <a:lnTo>
                  <a:pt x="912753" y="28487"/>
                </a:lnTo>
                <a:lnTo>
                  <a:pt x="908264" y="37462"/>
                </a:lnTo>
                <a:lnTo>
                  <a:pt x="908264" y="53657"/>
                </a:lnTo>
                <a:lnTo>
                  <a:pt x="912753" y="62437"/>
                </a:lnTo>
                <a:lnTo>
                  <a:pt x="920755" y="69071"/>
                </a:lnTo>
                <a:lnTo>
                  <a:pt x="931880" y="72974"/>
                </a:lnTo>
                <a:lnTo>
                  <a:pt x="971684" y="72974"/>
                </a:lnTo>
                <a:lnTo>
                  <a:pt x="964084" y="79413"/>
                </a:lnTo>
                <a:lnTo>
                  <a:pt x="948080" y="85266"/>
                </a:lnTo>
                <a:close/>
              </a:path>
              <a:path w="2369820" h="185420">
                <a:moveTo>
                  <a:pt x="971684" y="72974"/>
                </a:moveTo>
                <a:lnTo>
                  <a:pt x="945152" y="72974"/>
                </a:lnTo>
                <a:lnTo>
                  <a:pt x="956277" y="69071"/>
                </a:lnTo>
                <a:lnTo>
                  <a:pt x="964279" y="62437"/>
                </a:lnTo>
                <a:lnTo>
                  <a:pt x="968768" y="53657"/>
                </a:lnTo>
                <a:lnTo>
                  <a:pt x="968768" y="37462"/>
                </a:lnTo>
                <a:lnTo>
                  <a:pt x="964279" y="28487"/>
                </a:lnTo>
                <a:lnTo>
                  <a:pt x="956277" y="21853"/>
                </a:lnTo>
                <a:lnTo>
                  <a:pt x="945152" y="17950"/>
                </a:lnTo>
                <a:lnTo>
                  <a:pt x="971684" y="17950"/>
                </a:lnTo>
                <a:lnTo>
                  <a:pt x="975600" y="21267"/>
                </a:lnTo>
                <a:lnTo>
                  <a:pt x="982040" y="34145"/>
                </a:lnTo>
                <a:lnTo>
                  <a:pt x="982040" y="56779"/>
                </a:lnTo>
                <a:lnTo>
                  <a:pt x="975600" y="69657"/>
                </a:lnTo>
                <a:lnTo>
                  <a:pt x="971684" y="72974"/>
                </a:lnTo>
                <a:close/>
              </a:path>
              <a:path w="2369820" h="185420">
                <a:moveTo>
                  <a:pt x="1248630" y="42535"/>
                </a:moveTo>
                <a:lnTo>
                  <a:pt x="1234967" y="42535"/>
                </a:lnTo>
                <a:lnTo>
                  <a:pt x="1234967" y="1951"/>
                </a:lnTo>
                <a:lnTo>
                  <a:pt x="1248630" y="1951"/>
                </a:lnTo>
                <a:lnTo>
                  <a:pt x="1248630" y="42535"/>
                </a:lnTo>
                <a:close/>
              </a:path>
              <a:path w="2369820" h="185420">
                <a:moveTo>
                  <a:pt x="1160410" y="88974"/>
                </a:moveTo>
                <a:lnTo>
                  <a:pt x="1141087" y="88974"/>
                </a:lnTo>
                <a:lnTo>
                  <a:pt x="1125083" y="82925"/>
                </a:lnTo>
                <a:lnTo>
                  <a:pt x="1113568" y="72974"/>
                </a:lnTo>
                <a:lnTo>
                  <a:pt x="1107322" y="60291"/>
                </a:lnTo>
                <a:lnTo>
                  <a:pt x="1107322" y="37462"/>
                </a:lnTo>
                <a:lnTo>
                  <a:pt x="1113568" y="24584"/>
                </a:lnTo>
                <a:lnTo>
                  <a:pt x="1125083" y="14633"/>
                </a:lnTo>
                <a:lnTo>
                  <a:pt x="1141087" y="8585"/>
                </a:lnTo>
                <a:lnTo>
                  <a:pt x="1160215" y="8585"/>
                </a:lnTo>
                <a:lnTo>
                  <a:pt x="1176024" y="14243"/>
                </a:lnTo>
                <a:lnTo>
                  <a:pt x="1183879" y="20877"/>
                </a:lnTo>
                <a:lnTo>
                  <a:pt x="1144405" y="20877"/>
                </a:lnTo>
                <a:lnTo>
                  <a:pt x="1133280" y="24975"/>
                </a:lnTo>
                <a:lnTo>
                  <a:pt x="1125083" y="31804"/>
                </a:lnTo>
                <a:lnTo>
                  <a:pt x="1120594" y="40584"/>
                </a:lnTo>
                <a:lnTo>
                  <a:pt x="1120594" y="56974"/>
                </a:lnTo>
                <a:lnTo>
                  <a:pt x="1125083" y="65754"/>
                </a:lnTo>
                <a:lnTo>
                  <a:pt x="1133280" y="72584"/>
                </a:lnTo>
                <a:lnTo>
                  <a:pt x="1144405" y="76681"/>
                </a:lnTo>
                <a:lnTo>
                  <a:pt x="1183779" y="76681"/>
                </a:lnTo>
                <a:lnTo>
                  <a:pt x="1176024" y="83120"/>
                </a:lnTo>
                <a:lnTo>
                  <a:pt x="1160410" y="88974"/>
                </a:lnTo>
                <a:close/>
              </a:path>
              <a:path w="2369820" h="185420">
                <a:moveTo>
                  <a:pt x="1183779" y="76681"/>
                </a:moveTo>
                <a:lnTo>
                  <a:pt x="1157287" y="76681"/>
                </a:lnTo>
                <a:lnTo>
                  <a:pt x="1168412" y="72584"/>
                </a:lnTo>
                <a:lnTo>
                  <a:pt x="1176610" y="65754"/>
                </a:lnTo>
                <a:lnTo>
                  <a:pt x="1181099" y="56974"/>
                </a:lnTo>
                <a:lnTo>
                  <a:pt x="1181099" y="40584"/>
                </a:lnTo>
                <a:lnTo>
                  <a:pt x="1176610" y="31804"/>
                </a:lnTo>
                <a:lnTo>
                  <a:pt x="1168412" y="24975"/>
                </a:lnTo>
                <a:lnTo>
                  <a:pt x="1157287" y="20877"/>
                </a:lnTo>
                <a:lnTo>
                  <a:pt x="1183879" y="20877"/>
                </a:lnTo>
                <a:lnTo>
                  <a:pt x="1187344" y="23804"/>
                </a:lnTo>
                <a:lnTo>
                  <a:pt x="1193980" y="36096"/>
                </a:lnTo>
                <a:lnTo>
                  <a:pt x="1194371" y="42535"/>
                </a:lnTo>
                <a:lnTo>
                  <a:pt x="1248630" y="42535"/>
                </a:lnTo>
                <a:lnTo>
                  <a:pt x="1248630" y="54633"/>
                </a:lnTo>
                <a:lnTo>
                  <a:pt x="1194371" y="54633"/>
                </a:lnTo>
                <a:lnTo>
                  <a:pt x="1193980" y="61267"/>
                </a:lnTo>
                <a:lnTo>
                  <a:pt x="1187539" y="73559"/>
                </a:lnTo>
                <a:lnTo>
                  <a:pt x="1183779" y="76681"/>
                </a:lnTo>
                <a:close/>
              </a:path>
              <a:path w="2369820" h="185420">
                <a:moveTo>
                  <a:pt x="1248630" y="93071"/>
                </a:moveTo>
                <a:lnTo>
                  <a:pt x="1234967" y="93071"/>
                </a:lnTo>
                <a:lnTo>
                  <a:pt x="1234967" y="54633"/>
                </a:lnTo>
                <a:lnTo>
                  <a:pt x="1248630" y="54633"/>
                </a:lnTo>
                <a:lnTo>
                  <a:pt x="1248630" y="93071"/>
                </a:lnTo>
                <a:close/>
              </a:path>
              <a:path w="2369820" h="185420">
                <a:moveTo>
                  <a:pt x="1248630" y="180094"/>
                </a:moveTo>
                <a:lnTo>
                  <a:pt x="1139721" y="180094"/>
                </a:lnTo>
                <a:lnTo>
                  <a:pt x="1139721" y="103607"/>
                </a:lnTo>
                <a:lnTo>
                  <a:pt x="1153188" y="103607"/>
                </a:lnTo>
                <a:lnTo>
                  <a:pt x="1153188" y="128192"/>
                </a:lnTo>
                <a:lnTo>
                  <a:pt x="1248630" y="128192"/>
                </a:lnTo>
                <a:lnTo>
                  <a:pt x="1248630" y="140290"/>
                </a:lnTo>
                <a:lnTo>
                  <a:pt x="1153188" y="140290"/>
                </a:lnTo>
                <a:lnTo>
                  <a:pt x="1153188" y="167801"/>
                </a:lnTo>
                <a:lnTo>
                  <a:pt x="1248630" y="167801"/>
                </a:lnTo>
                <a:lnTo>
                  <a:pt x="1248630" y="180094"/>
                </a:lnTo>
                <a:close/>
              </a:path>
              <a:path w="2369820" h="185420">
                <a:moveTo>
                  <a:pt x="1248630" y="128192"/>
                </a:moveTo>
                <a:lnTo>
                  <a:pt x="1235163" y="128192"/>
                </a:lnTo>
                <a:lnTo>
                  <a:pt x="1235163" y="103607"/>
                </a:lnTo>
                <a:lnTo>
                  <a:pt x="1248630" y="103607"/>
                </a:lnTo>
                <a:lnTo>
                  <a:pt x="1248630" y="128192"/>
                </a:lnTo>
                <a:close/>
              </a:path>
              <a:path w="2369820" h="185420">
                <a:moveTo>
                  <a:pt x="1248630" y="167801"/>
                </a:moveTo>
                <a:lnTo>
                  <a:pt x="1235163" y="167801"/>
                </a:lnTo>
                <a:lnTo>
                  <a:pt x="1235163" y="140290"/>
                </a:lnTo>
                <a:lnTo>
                  <a:pt x="1248630" y="140290"/>
                </a:lnTo>
                <a:lnTo>
                  <a:pt x="1248630" y="167801"/>
                </a:lnTo>
                <a:close/>
              </a:path>
              <a:path w="2369820" h="185420">
                <a:moveTo>
                  <a:pt x="1415983" y="109656"/>
                </a:moveTo>
                <a:lnTo>
                  <a:pt x="1296925" y="109656"/>
                </a:lnTo>
                <a:lnTo>
                  <a:pt x="1296925" y="57169"/>
                </a:lnTo>
                <a:lnTo>
                  <a:pt x="1398417" y="57169"/>
                </a:lnTo>
                <a:lnTo>
                  <a:pt x="1398417" y="27901"/>
                </a:lnTo>
                <a:lnTo>
                  <a:pt x="1296339" y="27901"/>
                </a:lnTo>
                <a:lnTo>
                  <a:pt x="1296339" y="15999"/>
                </a:lnTo>
                <a:lnTo>
                  <a:pt x="1411884" y="15999"/>
                </a:lnTo>
                <a:lnTo>
                  <a:pt x="1411884" y="68876"/>
                </a:lnTo>
                <a:lnTo>
                  <a:pt x="1310392" y="68876"/>
                </a:lnTo>
                <a:lnTo>
                  <a:pt x="1310392" y="97754"/>
                </a:lnTo>
                <a:lnTo>
                  <a:pt x="1415983" y="97754"/>
                </a:lnTo>
                <a:lnTo>
                  <a:pt x="1415983" y="109656"/>
                </a:lnTo>
                <a:close/>
              </a:path>
              <a:path w="2369820" h="185420">
                <a:moveTo>
                  <a:pt x="1361528" y="143216"/>
                </a:moveTo>
                <a:lnTo>
                  <a:pt x="1347866" y="143216"/>
                </a:lnTo>
                <a:lnTo>
                  <a:pt x="1347866" y="109656"/>
                </a:lnTo>
                <a:lnTo>
                  <a:pt x="1361528" y="109656"/>
                </a:lnTo>
                <a:lnTo>
                  <a:pt x="1361528" y="143216"/>
                </a:lnTo>
                <a:close/>
              </a:path>
              <a:path w="2369820" h="185420">
                <a:moveTo>
                  <a:pt x="1436671" y="155119"/>
                </a:moveTo>
                <a:lnTo>
                  <a:pt x="1272723" y="155119"/>
                </a:lnTo>
                <a:lnTo>
                  <a:pt x="1272723" y="143216"/>
                </a:lnTo>
                <a:lnTo>
                  <a:pt x="1436671" y="143216"/>
                </a:lnTo>
                <a:lnTo>
                  <a:pt x="1436671" y="155119"/>
                </a:lnTo>
                <a:close/>
              </a:path>
              <a:path w="2369820" h="185420">
                <a:moveTo>
                  <a:pt x="1586263" y="99705"/>
                </a:moveTo>
                <a:lnTo>
                  <a:pt x="1467596" y="99705"/>
                </a:lnTo>
                <a:lnTo>
                  <a:pt x="1467596" y="18146"/>
                </a:lnTo>
                <a:lnTo>
                  <a:pt x="1584311" y="18146"/>
                </a:lnTo>
                <a:lnTo>
                  <a:pt x="1584311" y="30048"/>
                </a:lnTo>
                <a:lnTo>
                  <a:pt x="1481453" y="30048"/>
                </a:lnTo>
                <a:lnTo>
                  <a:pt x="1481453" y="87803"/>
                </a:lnTo>
                <a:lnTo>
                  <a:pt x="1586263" y="87803"/>
                </a:lnTo>
                <a:lnTo>
                  <a:pt x="1586263" y="99705"/>
                </a:lnTo>
                <a:close/>
              </a:path>
              <a:path w="2369820" h="185420">
                <a:moveTo>
                  <a:pt x="1608318" y="155119"/>
                </a:moveTo>
                <a:lnTo>
                  <a:pt x="1444370" y="155119"/>
                </a:lnTo>
                <a:lnTo>
                  <a:pt x="1444370" y="143216"/>
                </a:lnTo>
                <a:lnTo>
                  <a:pt x="1608318" y="143216"/>
                </a:lnTo>
                <a:lnTo>
                  <a:pt x="1608318" y="155119"/>
                </a:lnTo>
                <a:close/>
              </a:path>
              <a:path w="2369820" h="185420">
                <a:moveTo>
                  <a:pt x="1805620" y="180289"/>
                </a:moveTo>
                <a:lnTo>
                  <a:pt x="1791762" y="180289"/>
                </a:lnTo>
                <a:lnTo>
                  <a:pt x="1791762" y="1951"/>
                </a:lnTo>
                <a:lnTo>
                  <a:pt x="1805620" y="1951"/>
                </a:lnTo>
                <a:lnTo>
                  <a:pt x="1805620" y="180289"/>
                </a:lnTo>
                <a:close/>
              </a:path>
              <a:path w="2369820" h="185420">
                <a:moveTo>
                  <a:pt x="1675242" y="139704"/>
                </a:moveTo>
                <a:lnTo>
                  <a:pt x="1668020" y="128583"/>
                </a:lnTo>
                <a:lnTo>
                  <a:pt x="1681204" y="120993"/>
                </a:lnTo>
                <a:lnTo>
                  <a:pt x="1689319" y="116156"/>
                </a:lnTo>
                <a:lnTo>
                  <a:pt x="1723841" y="89071"/>
                </a:lnTo>
                <a:lnTo>
                  <a:pt x="1734771" y="64584"/>
                </a:lnTo>
                <a:lnTo>
                  <a:pt x="1734771" y="31218"/>
                </a:lnTo>
                <a:lnTo>
                  <a:pt x="1669972" y="31218"/>
                </a:lnTo>
                <a:lnTo>
                  <a:pt x="1669972" y="18731"/>
                </a:lnTo>
                <a:lnTo>
                  <a:pt x="1748238" y="18731"/>
                </a:lnTo>
                <a:lnTo>
                  <a:pt x="1748238" y="62828"/>
                </a:lnTo>
                <a:lnTo>
                  <a:pt x="1730477" y="102242"/>
                </a:lnTo>
                <a:lnTo>
                  <a:pt x="1695703" y="127508"/>
                </a:lnTo>
                <a:lnTo>
                  <a:pt x="1684563" y="134285"/>
                </a:lnTo>
                <a:lnTo>
                  <a:pt x="1675242" y="139704"/>
                </a:lnTo>
                <a:close/>
              </a:path>
              <a:path w="2369820" h="185420">
                <a:moveTo>
                  <a:pt x="1971216" y="65559"/>
                </a:moveTo>
                <a:lnTo>
                  <a:pt x="1855476" y="65559"/>
                </a:lnTo>
                <a:lnTo>
                  <a:pt x="1855476" y="7804"/>
                </a:lnTo>
                <a:lnTo>
                  <a:pt x="1869334" y="7804"/>
                </a:lnTo>
                <a:lnTo>
                  <a:pt x="1869334" y="53657"/>
                </a:lnTo>
                <a:lnTo>
                  <a:pt x="1971216" y="53657"/>
                </a:lnTo>
                <a:lnTo>
                  <a:pt x="1971216" y="65559"/>
                </a:lnTo>
                <a:close/>
              </a:path>
              <a:path w="2369820" h="185420">
                <a:moveTo>
                  <a:pt x="1994442" y="99120"/>
                </a:moveTo>
                <a:lnTo>
                  <a:pt x="1830494" y="99120"/>
                </a:lnTo>
                <a:lnTo>
                  <a:pt x="1830494" y="87217"/>
                </a:lnTo>
                <a:lnTo>
                  <a:pt x="1994442" y="87217"/>
                </a:lnTo>
                <a:lnTo>
                  <a:pt x="1994442" y="99120"/>
                </a:lnTo>
                <a:close/>
              </a:path>
              <a:path w="2369820" h="185420">
                <a:moveTo>
                  <a:pt x="1923398" y="184972"/>
                </a:moveTo>
                <a:lnTo>
                  <a:pt x="1901538" y="184972"/>
                </a:lnTo>
                <a:lnTo>
                  <a:pt x="1881435" y="180874"/>
                </a:lnTo>
                <a:lnTo>
                  <a:pt x="1866211" y="173070"/>
                </a:lnTo>
                <a:lnTo>
                  <a:pt x="1857038" y="161167"/>
                </a:lnTo>
                <a:lnTo>
                  <a:pt x="1857038" y="139119"/>
                </a:lnTo>
                <a:lnTo>
                  <a:pt x="1866211" y="127412"/>
                </a:lnTo>
                <a:lnTo>
                  <a:pt x="1881435" y="119412"/>
                </a:lnTo>
                <a:lnTo>
                  <a:pt x="1901538" y="115510"/>
                </a:lnTo>
                <a:lnTo>
                  <a:pt x="1923398" y="115510"/>
                </a:lnTo>
                <a:lnTo>
                  <a:pt x="1943501" y="119607"/>
                </a:lnTo>
                <a:lnTo>
                  <a:pt x="1958344" y="127217"/>
                </a:lnTo>
                <a:lnTo>
                  <a:pt x="1904466" y="127217"/>
                </a:lnTo>
                <a:lnTo>
                  <a:pt x="1889437" y="129948"/>
                </a:lnTo>
                <a:lnTo>
                  <a:pt x="1877531" y="135217"/>
                </a:lnTo>
                <a:lnTo>
                  <a:pt x="1870310" y="142826"/>
                </a:lnTo>
                <a:lnTo>
                  <a:pt x="1870310" y="157655"/>
                </a:lnTo>
                <a:lnTo>
                  <a:pt x="1877531" y="165265"/>
                </a:lnTo>
                <a:lnTo>
                  <a:pt x="1889437" y="170533"/>
                </a:lnTo>
                <a:lnTo>
                  <a:pt x="1904466" y="173265"/>
                </a:lnTo>
                <a:lnTo>
                  <a:pt x="1958344" y="173265"/>
                </a:lnTo>
                <a:lnTo>
                  <a:pt x="1943501" y="180874"/>
                </a:lnTo>
                <a:lnTo>
                  <a:pt x="1923398" y="184972"/>
                </a:lnTo>
                <a:close/>
              </a:path>
              <a:path w="2369820" h="185420">
                <a:moveTo>
                  <a:pt x="1958344" y="173265"/>
                </a:moveTo>
                <a:lnTo>
                  <a:pt x="1920275" y="173265"/>
                </a:lnTo>
                <a:lnTo>
                  <a:pt x="1935499" y="170533"/>
                </a:lnTo>
                <a:lnTo>
                  <a:pt x="1947405" y="165265"/>
                </a:lnTo>
                <a:lnTo>
                  <a:pt x="1954626" y="157655"/>
                </a:lnTo>
                <a:lnTo>
                  <a:pt x="1954626" y="142826"/>
                </a:lnTo>
                <a:lnTo>
                  <a:pt x="1947405" y="135217"/>
                </a:lnTo>
                <a:lnTo>
                  <a:pt x="1935499" y="129948"/>
                </a:lnTo>
                <a:lnTo>
                  <a:pt x="1920275" y="127217"/>
                </a:lnTo>
                <a:lnTo>
                  <a:pt x="1958344" y="127217"/>
                </a:lnTo>
                <a:lnTo>
                  <a:pt x="1958725" y="127412"/>
                </a:lnTo>
                <a:lnTo>
                  <a:pt x="1967898" y="139314"/>
                </a:lnTo>
                <a:lnTo>
                  <a:pt x="1967898" y="161167"/>
                </a:lnTo>
                <a:lnTo>
                  <a:pt x="1958725" y="173070"/>
                </a:lnTo>
                <a:lnTo>
                  <a:pt x="1958344" y="173265"/>
                </a:lnTo>
                <a:close/>
              </a:path>
              <a:path w="2369820" h="185420">
                <a:moveTo>
                  <a:pt x="2177496" y="95412"/>
                </a:moveTo>
                <a:lnTo>
                  <a:pt x="2163248" y="95412"/>
                </a:lnTo>
                <a:lnTo>
                  <a:pt x="2164988" y="87384"/>
                </a:lnTo>
                <a:lnTo>
                  <a:pt x="2166005" y="81937"/>
                </a:lnTo>
                <a:lnTo>
                  <a:pt x="2169298" y="25560"/>
                </a:lnTo>
                <a:lnTo>
                  <a:pt x="2066440" y="25560"/>
                </a:lnTo>
                <a:lnTo>
                  <a:pt x="2066440" y="13658"/>
                </a:lnTo>
                <a:lnTo>
                  <a:pt x="2183351" y="13658"/>
                </a:lnTo>
                <a:lnTo>
                  <a:pt x="2183249" y="47092"/>
                </a:lnTo>
                <a:lnTo>
                  <a:pt x="2179075" y="87509"/>
                </a:lnTo>
                <a:lnTo>
                  <a:pt x="2177496" y="95412"/>
                </a:lnTo>
                <a:close/>
              </a:path>
              <a:path w="2369820" h="185420">
                <a:moveTo>
                  <a:pt x="2208919" y="107315"/>
                </a:moveTo>
                <a:lnTo>
                  <a:pt x="2044971" y="107315"/>
                </a:lnTo>
                <a:lnTo>
                  <a:pt x="2044971" y="95412"/>
                </a:lnTo>
                <a:lnTo>
                  <a:pt x="2208919" y="95412"/>
                </a:lnTo>
                <a:lnTo>
                  <a:pt x="2208919" y="107315"/>
                </a:lnTo>
                <a:close/>
              </a:path>
              <a:path w="2369820" h="185420">
                <a:moveTo>
                  <a:pt x="2133776" y="180289"/>
                </a:moveTo>
                <a:lnTo>
                  <a:pt x="2119919" y="180289"/>
                </a:lnTo>
                <a:lnTo>
                  <a:pt x="2119919" y="107315"/>
                </a:lnTo>
                <a:lnTo>
                  <a:pt x="2133776" y="107315"/>
                </a:lnTo>
                <a:lnTo>
                  <a:pt x="2133776" y="180289"/>
                </a:lnTo>
                <a:close/>
              </a:path>
              <a:path w="2369820" h="185420">
                <a:moveTo>
                  <a:pt x="2278684" y="114729"/>
                </a:moveTo>
                <a:lnTo>
                  <a:pt x="2259557" y="114729"/>
                </a:lnTo>
                <a:lnTo>
                  <a:pt x="2244528" y="109461"/>
                </a:lnTo>
                <a:lnTo>
                  <a:pt x="2233989" y="100681"/>
                </a:lnTo>
                <a:lnTo>
                  <a:pt x="2228328" y="89364"/>
                </a:lnTo>
                <a:lnTo>
                  <a:pt x="2228328" y="69852"/>
                </a:lnTo>
                <a:lnTo>
                  <a:pt x="2233989" y="58535"/>
                </a:lnTo>
                <a:lnTo>
                  <a:pt x="2244528" y="49755"/>
                </a:lnTo>
                <a:lnTo>
                  <a:pt x="2259557" y="44487"/>
                </a:lnTo>
                <a:lnTo>
                  <a:pt x="2278684" y="44487"/>
                </a:lnTo>
                <a:lnTo>
                  <a:pt x="2293713" y="49755"/>
                </a:lnTo>
                <a:lnTo>
                  <a:pt x="2301442" y="56194"/>
                </a:lnTo>
                <a:lnTo>
                  <a:pt x="2262680" y="56194"/>
                </a:lnTo>
                <a:lnTo>
                  <a:pt x="2252335" y="59901"/>
                </a:lnTo>
                <a:lnTo>
                  <a:pt x="2245114" y="65754"/>
                </a:lnTo>
                <a:lnTo>
                  <a:pt x="2241405" y="72974"/>
                </a:lnTo>
                <a:lnTo>
                  <a:pt x="2241405" y="86242"/>
                </a:lnTo>
                <a:lnTo>
                  <a:pt x="2245114" y="93461"/>
                </a:lnTo>
                <a:lnTo>
                  <a:pt x="2252335" y="99315"/>
                </a:lnTo>
                <a:lnTo>
                  <a:pt x="2262680" y="103022"/>
                </a:lnTo>
                <a:lnTo>
                  <a:pt x="2301442" y="103022"/>
                </a:lnTo>
                <a:lnTo>
                  <a:pt x="2293713" y="109461"/>
                </a:lnTo>
                <a:lnTo>
                  <a:pt x="2278684" y="114729"/>
                </a:lnTo>
                <a:close/>
              </a:path>
              <a:path w="2369820" h="185420">
                <a:moveTo>
                  <a:pt x="2301442" y="103022"/>
                </a:moveTo>
                <a:lnTo>
                  <a:pt x="2275561" y="103022"/>
                </a:lnTo>
                <a:lnTo>
                  <a:pt x="2285906" y="99315"/>
                </a:lnTo>
                <a:lnTo>
                  <a:pt x="2293127" y="93461"/>
                </a:lnTo>
                <a:lnTo>
                  <a:pt x="2296835" y="86242"/>
                </a:lnTo>
                <a:lnTo>
                  <a:pt x="2296835" y="72974"/>
                </a:lnTo>
                <a:lnTo>
                  <a:pt x="2293127" y="65754"/>
                </a:lnTo>
                <a:lnTo>
                  <a:pt x="2285906" y="59901"/>
                </a:lnTo>
                <a:lnTo>
                  <a:pt x="2275561" y="56194"/>
                </a:lnTo>
                <a:lnTo>
                  <a:pt x="2301442" y="56194"/>
                </a:lnTo>
                <a:lnTo>
                  <a:pt x="2304252" y="58535"/>
                </a:lnTo>
                <a:lnTo>
                  <a:pt x="2309912" y="69852"/>
                </a:lnTo>
                <a:lnTo>
                  <a:pt x="2309912" y="89364"/>
                </a:lnTo>
                <a:lnTo>
                  <a:pt x="2304252" y="100681"/>
                </a:lnTo>
                <a:lnTo>
                  <a:pt x="2301442" y="103022"/>
                </a:lnTo>
                <a:close/>
              </a:path>
              <a:path w="2369820" h="185420">
                <a:moveTo>
                  <a:pt x="2275756" y="23023"/>
                </a:moveTo>
                <a:lnTo>
                  <a:pt x="2262094" y="23023"/>
                </a:lnTo>
                <a:lnTo>
                  <a:pt x="2262094" y="0"/>
                </a:lnTo>
                <a:lnTo>
                  <a:pt x="2275756" y="0"/>
                </a:lnTo>
                <a:lnTo>
                  <a:pt x="2275756" y="23023"/>
                </a:lnTo>
                <a:close/>
              </a:path>
              <a:path w="2369820" h="185420">
                <a:moveTo>
                  <a:pt x="2364757" y="131704"/>
                </a:moveTo>
                <a:lnTo>
                  <a:pt x="2351290" y="131704"/>
                </a:lnTo>
                <a:lnTo>
                  <a:pt x="2351290" y="99120"/>
                </a:lnTo>
                <a:lnTo>
                  <a:pt x="2321037" y="99120"/>
                </a:lnTo>
                <a:lnTo>
                  <a:pt x="2321037" y="87217"/>
                </a:lnTo>
                <a:lnTo>
                  <a:pt x="2351290" y="87217"/>
                </a:lnTo>
                <a:lnTo>
                  <a:pt x="2351290" y="60876"/>
                </a:lnTo>
                <a:lnTo>
                  <a:pt x="2321037" y="60876"/>
                </a:lnTo>
                <a:lnTo>
                  <a:pt x="2321037" y="48974"/>
                </a:lnTo>
                <a:lnTo>
                  <a:pt x="2351290" y="48974"/>
                </a:lnTo>
                <a:lnTo>
                  <a:pt x="2351290" y="1951"/>
                </a:lnTo>
                <a:lnTo>
                  <a:pt x="2364757" y="1951"/>
                </a:lnTo>
                <a:lnTo>
                  <a:pt x="2364757" y="131704"/>
                </a:lnTo>
                <a:close/>
              </a:path>
              <a:path w="2369820" h="185420">
                <a:moveTo>
                  <a:pt x="2321623" y="34926"/>
                </a:moveTo>
                <a:lnTo>
                  <a:pt x="2218179" y="34926"/>
                </a:lnTo>
                <a:lnTo>
                  <a:pt x="2218179" y="23023"/>
                </a:lnTo>
                <a:lnTo>
                  <a:pt x="2321623" y="23023"/>
                </a:lnTo>
                <a:lnTo>
                  <a:pt x="2321623" y="34926"/>
                </a:lnTo>
                <a:close/>
              </a:path>
              <a:path w="2369820" h="185420">
                <a:moveTo>
                  <a:pt x="2369246" y="178143"/>
                </a:moveTo>
                <a:lnTo>
                  <a:pt x="2255458" y="178143"/>
                </a:lnTo>
                <a:lnTo>
                  <a:pt x="2255458" y="128778"/>
                </a:lnTo>
                <a:lnTo>
                  <a:pt x="2269316" y="128778"/>
                </a:lnTo>
                <a:lnTo>
                  <a:pt x="2269316" y="166045"/>
                </a:lnTo>
                <a:lnTo>
                  <a:pt x="2369246" y="166045"/>
                </a:lnTo>
                <a:lnTo>
                  <a:pt x="2369246" y="178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05641" y="3079669"/>
            <a:ext cx="1478988" cy="194313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3943" y="3079662"/>
            <a:ext cx="1535900" cy="194303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113608" y="1260248"/>
            <a:ext cx="1545590" cy="419734"/>
            <a:chOff x="1113608" y="1260248"/>
            <a:chExt cx="1545590" cy="419734"/>
          </a:xfrm>
        </p:grpSpPr>
        <p:sp>
          <p:nvSpPr>
            <p:cNvPr id="30" name="object 30"/>
            <p:cNvSpPr/>
            <p:nvPr/>
          </p:nvSpPr>
          <p:spPr>
            <a:xfrm>
              <a:off x="1118371" y="1265011"/>
              <a:ext cx="1536065" cy="410209"/>
            </a:xfrm>
            <a:custGeom>
              <a:avLst/>
              <a:gdLst/>
              <a:ahLst/>
              <a:cxnLst/>
              <a:rect l="l" t="t" r="r" b="b"/>
              <a:pathLst>
                <a:path w="1536064" h="410210">
                  <a:moveTo>
                    <a:pt x="33384" y="219907"/>
                  </a:moveTo>
                  <a:lnTo>
                    <a:pt x="0" y="219907"/>
                  </a:lnTo>
                  <a:lnTo>
                    <a:pt x="0" y="25145"/>
                  </a:lnTo>
                  <a:lnTo>
                    <a:pt x="195734" y="25145"/>
                  </a:lnTo>
                  <a:lnTo>
                    <a:pt x="195734" y="55319"/>
                  </a:lnTo>
                  <a:lnTo>
                    <a:pt x="37500" y="55319"/>
                  </a:lnTo>
                  <a:lnTo>
                    <a:pt x="37500" y="106067"/>
                  </a:lnTo>
                  <a:lnTo>
                    <a:pt x="184301" y="106067"/>
                  </a:lnTo>
                  <a:lnTo>
                    <a:pt x="184301" y="135785"/>
                  </a:lnTo>
                  <a:lnTo>
                    <a:pt x="37500" y="135785"/>
                  </a:lnTo>
                  <a:lnTo>
                    <a:pt x="37500" y="189733"/>
                  </a:lnTo>
                  <a:lnTo>
                    <a:pt x="230245" y="189733"/>
                  </a:lnTo>
                  <a:lnTo>
                    <a:pt x="232778" y="208020"/>
                  </a:lnTo>
                  <a:lnTo>
                    <a:pt x="188953" y="214121"/>
                  </a:lnTo>
                  <a:lnTo>
                    <a:pt x="144228" y="217736"/>
                  </a:lnTo>
                  <a:lnTo>
                    <a:pt x="93930" y="219464"/>
                  </a:lnTo>
                  <a:lnTo>
                    <a:pt x="33384" y="219907"/>
                  </a:lnTo>
                  <a:close/>
                </a:path>
                <a:path w="1536064" h="410210">
                  <a:moveTo>
                    <a:pt x="230245" y="189733"/>
                  </a:moveTo>
                  <a:lnTo>
                    <a:pt x="37500" y="189733"/>
                  </a:lnTo>
                  <a:lnTo>
                    <a:pt x="95409" y="189297"/>
                  </a:lnTo>
                  <a:lnTo>
                    <a:pt x="143714" y="187618"/>
                  </a:lnTo>
                  <a:lnTo>
                    <a:pt x="186702" y="184139"/>
                  </a:lnTo>
                  <a:lnTo>
                    <a:pt x="228662" y="178303"/>
                  </a:lnTo>
                  <a:lnTo>
                    <a:pt x="230245" y="189733"/>
                  </a:lnTo>
                  <a:close/>
                </a:path>
                <a:path w="1536064" h="410210">
                  <a:moveTo>
                    <a:pt x="313267" y="404611"/>
                  </a:moveTo>
                  <a:lnTo>
                    <a:pt x="48019" y="404611"/>
                  </a:lnTo>
                  <a:lnTo>
                    <a:pt x="48019" y="265169"/>
                  </a:lnTo>
                  <a:lnTo>
                    <a:pt x="313267" y="265169"/>
                  </a:lnTo>
                  <a:lnTo>
                    <a:pt x="313267" y="295343"/>
                  </a:lnTo>
                  <a:lnTo>
                    <a:pt x="84605" y="295343"/>
                  </a:lnTo>
                  <a:lnTo>
                    <a:pt x="84605" y="374437"/>
                  </a:lnTo>
                  <a:lnTo>
                    <a:pt x="313267" y="374437"/>
                  </a:lnTo>
                  <a:lnTo>
                    <a:pt x="313267" y="404611"/>
                  </a:lnTo>
                  <a:close/>
                </a:path>
                <a:path w="1536064" h="410210">
                  <a:moveTo>
                    <a:pt x="313267" y="374437"/>
                  </a:moveTo>
                  <a:lnTo>
                    <a:pt x="276681" y="374437"/>
                  </a:lnTo>
                  <a:lnTo>
                    <a:pt x="276681" y="295343"/>
                  </a:lnTo>
                  <a:lnTo>
                    <a:pt x="313267" y="295343"/>
                  </a:lnTo>
                  <a:lnTo>
                    <a:pt x="313267" y="374437"/>
                  </a:lnTo>
                  <a:close/>
                </a:path>
                <a:path w="1536064" h="410210">
                  <a:moveTo>
                    <a:pt x="313267" y="245053"/>
                  </a:moveTo>
                  <a:lnTo>
                    <a:pt x="275766" y="245053"/>
                  </a:lnTo>
                  <a:lnTo>
                    <a:pt x="275766" y="457"/>
                  </a:lnTo>
                  <a:lnTo>
                    <a:pt x="313267" y="457"/>
                  </a:lnTo>
                  <a:lnTo>
                    <a:pt x="313267" y="245053"/>
                  </a:lnTo>
                  <a:close/>
                </a:path>
                <a:path w="1536064" h="410210">
                  <a:moveTo>
                    <a:pt x="688273" y="312259"/>
                  </a:moveTo>
                  <a:lnTo>
                    <a:pt x="650772" y="312259"/>
                  </a:lnTo>
                  <a:lnTo>
                    <a:pt x="650772" y="270198"/>
                  </a:lnTo>
                  <a:lnTo>
                    <a:pt x="567539" y="270198"/>
                  </a:lnTo>
                  <a:lnTo>
                    <a:pt x="567539" y="242309"/>
                  </a:lnTo>
                  <a:lnTo>
                    <a:pt x="650772" y="242309"/>
                  </a:lnTo>
                  <a:lnTo>
                    <a:pt x="650772" y="0"/>
                  </a:lnTo>
                  <a:lnTo>
                    <a:pt x="688273" y="0"/>
                  </a:lnTo>
                  <a:lnTo>
                    <a:pt x="688273" y="312259"/>
                  </a:lnTo>
                  <a:close/>
                </a:path>
                <a:path w="1536064" h="410210">
                  <a:moveTo>
                    <a:pt x="483849" y="159558"/>
                  </a:moveTo>
                  <a:lnTo>
                    <a:pt x="442782" y="154515"/>
                  </a:lnTo>
                  <a:lnTo>
                    <a:pt x="410848" y="140128"/>
                  </a:lnTo>
                  <a:lnTo>
                    <a:pt x="390147" y="117511"/>
                  </a:lnTo>
                  <a:lnTo>
                    <a:pt x="382780" y="87780"/>
                  </a:lnTo>
                  <a:lnTo>
                    <a:pt x="390147" y="58505"/>
                  </a:lnTo>
                  <a:lnTo>
                    <a:pt x="410848" y="36003"/>
                  </a:lnTo>
                  <a:lnTo>
                    <a:pt x="442782" y="21559"/>
                  </a:lnTo>
                  <a:lnTo>
                    <a:pt x="483849" y="16458"/>
                  </a:lnTo>
                  <a:lnTo>
                    <a:pt x="524915" y="21559"/>
                  </a:lnTo>
                  <a:lnTo>
                    <a:pt x="556849" y="36003"/>
                  </a:lnTo>
                  <a:lnTo>
                    <a:pt x="564525" y="44347"/>
                  </a:lnTo>
                  <a:lnTo>
                    <a:pt x="483849" y="44347"/>
                  </a:lnTo>
                  <a:lnTo>
                    <a:pt x="457231" y="47469"/>
                  </a:lnTo>
                  <a:lnTo>
                    <a:pt x="436573" y="56291"/>
                  </a:lnTo>
                  <a:lnTo>
                    <a:pt x="423203" y="69999"/>
                  </a:lnTo>
                  <a:lnTo>
                    <a:pt x="418451" y="87780"/>
                  </a:lnTo>
                  <a:lnTo>
                    <a:pt x="423203" y="105824"/>
                  </a:lnTo>
                  <a:lnTo>
                    <a:pt x="436573" y="119669"/>
                  </a:lnTo>
                  <a:lnTo>
                    <a:pt x="457231" y="128541"/>
                  </a:lnTo>
                  <a:lnTo>
                    <a:pt x="483849" y="131670"/>
                  </a:lnTo>
                  <a:lnTo>
                    <a:pt x="564591" y="131670"/>
                  </a:lnTo>
                  <a:lnTo>
                    <a:pt x="556849" y="140128"/>
                  </a:lnTo>
                  <a:lnTo>
                    <a:pt x="524915" y="154515"/>
                  </a:lnTo>
                  <a:lnTo>
                    <a:pt x="483849" y="159558"/>
                  </a:lnTo>
                  <a:close/>
                </a:path>
                <a:path w="1536064" h="410210">
                  <a:moveTo>
                    <a:pt x="564591" y="131670"/>
                  </a:moveTo>
                  <a:lnTo>
                    <a:pt x="483849" y="131670"/>
                  </a:lnTo>
                  <a:lnTo>
                    <a:pt x="510466" y="128541"/>
                  </a:lnTo>
                  <a:lnTo>
                    <a:pt x="531124" y="119669"/>
                  </a:lnTo>
                  <a:lnTo>
                    <a:pt x="544494" y="105824"/>
                  </a:lnTo>
                  <a:lnTo>
                    <a:pt x="549246" y="87780"/>
                  </a:lnTo>
                  <a:lnTo>
                    <a:pt x="544494" y="69999"/>
                  </a:lnTo>
                  <a:lnTo>
                    <a:pt x="531124" y="56291"/>
                  </a:lnTo>
                  <a:lnTo>
                    <a:pt x="510466" y="47469"/>
                  </a:lnTo>
                  <a:lnTo>
                    <a:pt x="483849" y="44347"/>
                  </a:lnTo>
                  <a:lnTo>
                    <a:pt x="564525" y="44347"/>
                  </a:lnTo>
                  <a:lnTo>
                    <a:pt x="577550" y="58505"/>
                  </a:lnTo>
                  <a:lnTo>
                    <a:pt x="584917" y="87780"/>
                  </a:lnTo>
                  <a:lnTo>
                    <a:pt x="577550" y="117511"/>
                  </a:lnTo>
                  <a:lnTo>
                    <a:pt x="564591" y="131670"/>
                  </a:lnTo>
                  <a:close/>
                </a:path>
                <a:path w="1536064" h="410210">
                  <a:moveTo>
                    <a:pt x="355340" y="220822"/>
                  </a:moveTo>
                  <a:lnTo>
                    <a:pt x="350310" y="189733"/>
                  </a:lnTo>
                  <a:lnTo>
                    <a:pt x="398611" y="189550"/>
                  </a:lnTo>
                  <a:lnTo>
                    <a:pt x="451126" y="188709"/>
                  </a:lnTo>
                  <a:lnTo>
                    <a:pt x="505925" y="186770"/>
                  </a:lnTo>
                  <a:lnTo>
                    <a:pt x="561074" y="183296"/>
                  </a:lnTo>
                  <a:lnTo>
                    <a:pt x="614643" y="177846"/>
                  </a:lnTo>
                  <a:lnTo>
                    <a:pt x="617845" y="204820"/>
                  </a:lnTo>
                  <a:lnTo>
                    <a:pt x="590448" y="208670"/>
                  </a:lnTo>
                  <a:lnTo>
                    <a:pt x="562623" y="211964"/>
                  </a:lnTo>
                  <a:lnTo>
                    <a:pt x="534626" y="214657"/>
                  </a:lnTo>
                  <a:lnTo>
                    <a:pt x="506715" y="216707"/>
                  </a:lnTo>
                  <a:lnTo>
                    <a:pt x="506715" y="218536"/>
                  </a:lnTo>
                  <a:lnTo>
                    <a:pt x="469214" y="218536"/>
                  </a:lnTo>
                  <a:lnTo>
                    <a:pt x="439009" y="219664"/>
                  </a:lnTo>
                  <a:lnTo>
                    <a:pt x="409705" y="220364"/>
                  </a:lnTo>
                  <a:lnTo>
                    <a:pt x="355340" y="220822"/>
                  </a:lnTo>
                  <a:close/>
                </a:path>
                <a:path w="1536064" h="410210">
                  <a:moveTo>
                    <a:pt x="506715" y="297629"/>
                  </a:moveTo>
                  <a:lnTo>
                    <a:pt x="469214" y="297629"/>
                  </a:lnTo>
                  <a:lnTo>
                    <a:pt x="469214" y="218536"/>
                  </a:lnTo>
                  <a:lnTo>
                    <a:pt x="506715" y="218536"/>
                  </a:lnTo>
                  <a:lnTo>
                    <a:pt x="506715" y="297629"/>
                  </a:lnTo>
                  <a:close/>
                </a:path>
                <a:path w="1536064" h="410210">
                  <a:moveTo>
                    <a:pt x="698791" y="400954"/>
                  </a:moveTo>
                  <a:lnTo>
                    <a:pt x="408847" y="400954"/>
                  </a:lnTo>
                  <a:lnTo>
                    <a:pt x="408847" y="281628"/>
                  </a:lnTo>
                  <a:lnTo>
                    <a:pt x="446348" y="281628"/>
                  </a:lnTo>
                  <a:lnTo>
                    <a:pt x="446348" y="370322"/>
                  </a:lnTo>
                  <a:lnTo>
                    <a:pt x="698791" y="370322"/>
                  </a:lnTo>
                  <a:lnTo>
                    <a:pt x="698791" y="400954"/>
                  </a:lnTo>
                  <a:close/>
                </a:path>
                <a:path w="1536064" h="410210">
                  <a:moveTo>
                    <a:pt x="842391" y="231337"/>
                  </a:moveTo>
                  <a:lnTo>
                    <a:pt x="826842" y="200248"/>
                  </a:lnTo>
                  <a:lnTo>
                    <a:pt x="869965" y="187180"/>
                  </a:lnTo>
                  <a:lnTo>
                    <a:pt x="910499" y="164609"/>
                  </a:lnTo>
                  <a:lnTo>
                    <a:pt x="944425" y="134446"/>
                  </a:lnTo>
                  <a:lnTo>
                    <a:pt x="967727" y="98599"/>
                  </a:lnTo>
                  <a:lnTo>
                    <a:pt x="976387" y="58977"/>
                  </a:lnTo>
                  <a:lnTo>
                    <a:pt x="976387" y="27431"/>
                  </a:lnTo>
                  <a:lnTo>
                    <a:pt x="1015717" y="27431"/>
                  </a:lnTo>
                  <a:lnTo>
                    <a:pt x="1015717" y="58977"/>
                  </a:lnTo>
                  <a:lnTo>
                    <a:pt x="1024424" y="98599"/>
                  </a:lnTo>
                  <a:lnTo>
                    <a:pt x="1036470" y="117040"/>
                  </a:lnTo>
                  <a:lnTo>
                    <a:pt x="996052" y="117040"/>
                  </a:lnTo>
                  <a:lnTo>
                    <a:pt x="969727" y="157722"/>
                  </a:lnTo>
                  <a:lnTo>
                    <a:pt x="932941" y="191161"/>
                  </a:lnTo>
                  <a:lnTo>
                    <a:pt x="889295" y="216114"/>
                  </a:lnTo>
                  <a:lnTo>
                    <a:pt x="842391" y="231337"/>
                  </a:lnTo>
                  <a:close/>
                </a:path>
                <a:path w="1536064" h="410210">
                  <a:moveTo>
                    <a:pt x="1149713" y="231337"/>
                  </a:moveTo>
                  <a:lnTo>
                    <a:pt x="1103001" y="216114"/>
                  </a:lnTo>
                  <a:lnTo>
                    <a:pt x="1059334" y="191161"/>
                  </a:lnTo>
                  <a:lnTo>
                    <a:pt x="1022441" y="157722"/>
                  </a:lnTo>
                  <a:lnTo>
                    <a:pt x="996052" y="117040"/>
                  </a:lnTo>
                  <a:lnTo>
                    <a:pt x="1036470" y="117040"/>
                  </a:lnTo>
                  <a:lnTo>
                    <a:pt x="1047839" y="134446"/>
                  </a:lnTo>
                  <a:lnTo>
                    <a:pt x="1081901" y="164609"/>
                  </a:lnTo>
                  <a:lnTo>
                    <a:pt x="1122548" y="187180"/>
                  </a:lnTo>
                  <a:lnTo>
                    <a:pt x="1165719" y="200248"/>
                  </a:lnTo>
                  <a:lnTo>
                    <a:pt x="1149713" y="231337"/>
                  </a:lnTo>
                  <a:close/>
                </a:path>
                <a:path w="1536064" h="410210">
                  <a:moveTo>
                    <a:pt x="1014802" y="325975"/>
                  </a:moveTo>
                  <a:lnTo>
                    <a:pt x="977301" y="325975"/>
                  </a:lnTo>
                  <a:lnTo>
                    <a:pt x="977301" y="226308"/>
                  </a:lnTo>
                  <a:lnTo>
                    <a:pt x="1014802" y="226308"/>
                  </a:lnTo>
                  <a:lnTo>
                    <a:pt x="1014802" y="325975"/>
                  </a:lnTo>
                  <a:close/>
                </a:path>
                <a:path w="1536064" h="410210">
                  <a:moveTo>
                    <a:pt x="1184012" y="356607"/>
                  </a:moveTo>
                  <a:lnTo>
                    <a:pt x="811750" y="356607"/>
                  </a:lnTo>
                  <a:lnTo>
                    <a:pt x="811750" y="325975"/>
                  </a:lnTo>
                  <a:lnTo>
                    <a:pt x="1184012" y="325975"/>
                  </a:lnTo>
                  <a:lnTo>
                    <a:pt x="1184012" y="356607"/>
                  </a:lnTo>
                  <a:close/>
                </a:path>
                <a:path w="1536064" h="410210">
                  <a:moveTo>
                    <a:pt x="1209622" y="322317"/>
                  </a:moveTo>
                  <a:lnTo>
                    <a:pt x="1187670" y="295343"/>
                  </a:lnTo>
                  <a:lnTo>
                    <a:pt x="1237731" y="261303"/>
                  </a:lnTo>
                  <a:lnTo>
                    <a:pt x="1275565" y="222610"/>
                  </a:lnTo>
                  <a:lnTo>
                    <a:pt x="1302225" y="179770"/>
                  </a:lnTo>
                  <a:lnTo>
                    <a:pt x="1318765" y="133286"/>
                  </a:lnTo>
                  <a:lnTo>
                    <a:pt x="1326240" y="83665"/>
                  </a:lnTo>
                  <a:lnTo>
                    <a:pt x="1203219" y="83665"/>
                  </a:lnTo>
                  <a:lnTo>
                    <a:pt x="1203219" y="53033"/>
                  </a:lnTo>
                  <a:lnTo>
                    <a:pt x="1363283" y="53033"/>
                  </a:lnTo>
                  <a:lnTo>
                    <a:pt x="1360891" y="97749"/>
                  </a:lnTo>
                  <a:lnTo>
                    <a:pt x="1353219" y="141088"/>
                  </a:lnTo>
                  <a:lnTo>
                    <a:pt x="1339523" y="182628"/>
                  </a:lnTo>
                  <a:lnTo>
                    <a:pt x="1319060" y="221945"/>
                  </a:lnTo>
                  <a:lnTo>
                    <a:pt x="1291084" y="258615"/>
                  </a:lnTo>
                  <a:lnTo>
                    <a:pt x="1254853" y="292214"/>
                  </a:lnTo>
                  <a:lnTo>
                    <a:pt x="1209622" y="322317"/>
                  </a:lnTo>
                  <a:close/>
                </a:path>
                <a:path w="1536064" h="410210">
                  <a:moveTo>
                    <a:pt x="1535694" y="165045"/>
                  </a:moveTo>
                  <a:lnTo>
                    <a:pt x="1499566" y="165045"/>
                  </a:lnTo>
                  <a:lnTo>
                    <a:pt x="1499566" y="0"/>
                  </a:lnTo>
                  <a:lnTo>
                    <a:pt x="1535694" y="0"/>
                  </a:lnTo>
                  <a:lnTo>
                    <a:pt x="1535694" y="165045"/>
                  </a:lnTo>
                  <a:close/>
                </a:path>
                <a:path w="1536064" h="410210">
                  <a:moveTo>
                    <a:pt x="1443772" y="389524"/>
                  </a:moveTo>
                  <a:lnTo>
                    <a:pt x="1408558" y="389524"/>
                  </a:lnTo>
                  <a:lnTo>
                    <a:pt x="1408558" y="10972"/>
                  </a:lnTo>
                  <a:lnTo>
                    <a:pt x="1443772" y="10972"/>
                  </a:lnTo>
                  <a:lnTo>
                    <a:pt x="1443772" y="165045"/>
                  </a:lnTo>
                  <a:lnTo>
                    <a:pt x="1535694" y="165045"/>
                  </a:lnTo>
                  <a:lnTo>
                    <a:pt x="1535694" y="195676"/>
                  </a:lnTo>
                  <a:lnTo>
                    <a:pt x="1443772" y="195676"/>
                  </a:lnTo>
                  <a:lnTo>
                    <a:pt x="1443772" y="389524"/>
                  </a:lnTo>
                  <a:close/>
                </a:path>
                <a:path w="1536064" h="410210">
                  <a:moveTo>
                    <a:pt x="1535694" y="410098"/>
                  </a:moveTo>
                  <a:lnTo>
                    <a:pt x="1499566" y="410098"/>
                  </a:lnTo>
                  <a:lnTo>
                    <a:pt x="1499566" y="195676"/>
                  </a:lnTo>
                  <a:lnTo>
                    <a:pt x="1535694" y="195676"/>
                  </a:lnTo>
                  <a:lnTo>
                    <a:pt x="1535694" y="410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608" y="1285394"/>
              <a:ext cx="242304" cy="2042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66390" y="1265011"/>
              <a:ext cx="640715" cy="405130"/>
            </a:xfrm>
            <a:custGeom>
              <a:avLst/>
              <a:gdLst/>
              <a:ahLst/>
              <a:cxnLst/>
              <a:rect l="l" t="t" r="r" b="b"/>
              <a:pathLst>
                <a:path w="640714" h="405130">
                  <a:moveTo>
                    <a:pt x="36585" y="295343"/>
                  </a:moveTo>
                  <a:lnTo>
                    <a:pt x="228662" y="295343"/>
                  </a:lnTo>
                  <a:lnTo>
                    <a:pt x="228662" y="374437"/>
                  </a:lnTo>
                  <a:lnTo>
                    <a:pt x="36585" y="374437"/>
                  </a:lnTo>
                  <a:lnTo>
                    <a:pt x="36585" y="295343"/>
                  </a:lnTo>
                  <a:close/>
                </a:path>
                <a:path w="640714" h="405130">
                  <a:moveTo>
                    <a:pt x="0" y="404611"/>
                  </a:moveTo>
                  <a:lnTo>
                    <a:pt x="265248" y="404611"/>
                  </a:lnTo>
                  <a:lnTo>
                    <a:pt x="265248" y="265169"/>
                  </a:lnTo>
                  <a:lnTo>
                    <a:pt x="0" y="265169"/>
                  </a:lnTo>
                  <a:lnTo>
                    <a:pt x="0" y="404611"/>
                  </a:lnTo>
                  <a:close/>
                </a:path>
                <a:path w="640714" h="405130">
                  <a:moveTo>
                    <a:pt x="227747" y="457"/>
                  </a:moveTo>
                  <a:lnTo>
                    <a:pt x="227747" y="245053"/>
                  </a:lnTo>
                  <a:lnTo>
                    <a:pt x="265248" y="245053"/>
                  </a:lnTo>
                  <a:lnTo>
                    <a:pt x="265248" y="457"/>
                  </a:lnTo>
                  <a:lnTo>
                    <a:pt x="227747" y="457"/>
                  </a:lnTo>
                  <a:close/>
                </a:path>
                <a:path w="640714" h="405130">
                  <a:moveTo>
                    <a:pt x="519520" y="242309"/>
                  </a:moveTo>
                  <a:lnTo>
                    <a:pt x="519520" y="270198"/>
                  </a:lnTo>
                  <a:lnTo>
                    <a:pt x="602753" y="270198"/>
                  </a:lnTo>
                  <a:lnTo>
                    <a:pt x="602753" y="312259"/>
                  </a:lnTo>
                  <a:lnTo>
                    <a:pt x="640253" y="312259"/>
                  </a:lnTo>
                  <a:lnTo>
                    <a:pt x="640253" y="0"/>
                  </a:lnTo>
                  <a:lnTo>
                    <a:pt x="602753" y="0"/>
                  </a:lnTo>
                  <a:lnTo>
                    <a:pt x="602753" y="242309"/>
                  </a:lnTo>
                  <a:lnTo>
                    <a:pt x="519520" y="242309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389" y="1276707"/>
              <a:ext cx="211663" cy="1526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68682" y="1265011"/>
              <a:ext cx="1185545" cy="410209"/>
            </a:xfrm>
            <a:custGeom>
              <a:avLst/>
              <a:gdLst/>
              <a:ahLst/>
              <a:cxnLst/>
              <a:rect l="l" t="t" r="r" b="b"/>
              <a:pathLst>
                <a:path w="1185545" h="410210">
                  <a:moveTo>
                    <a:pt x="118904" y="297629"/>
                  </a:moveTo>
                  <a:lnTo>
                    <a:pt x="156404" y="297629"/>
                  </a:lnTo>
                  <a:lnTo>
                    <a:pt x="156404" y="216707"/>
                  </a:lnTo>
                  <a:lnTo>
                    <a:pt x="184316" y="214657"/>
                  </a:lnTo>
                  <a:lnTo>
                    <a:pt x="212312" y="211964"/>
                  </a:lnTo>
                  <a:lnTo>
                    <a:pt x="240138" y="208670"/>
                  </a:lnTo>
                  <a:lnTo>
                    <a:pt x="267534" y="204820"/>
                  </a:lnTo>
                  <a:lnTo>
                    <a:pt x="264333" y="177846"/>
                  </a:lnTo>
                  <a:lnTo>
                    <a:pt x="210764" y="183296"/>
                  </a:lnTo>
                  <a:lnTo>
                    <a:pt x="155614" y="186770"/>
                  </a:lnTo>
                  <a:lnTo>
                    <a:pt x="100816" y="188709"/>
                  </a:lnTo>
                  <a:lnTo>
                    <a:pt x="48300" y="189550"/>
                  </a:lnTo>
                  <a:lnTo>
                    <a:pt x="0" y="189733"/>
                  </a:lnTo>
                  <a:lnTo>
                    <a:pt x="5030" y="220822"/>
                  </a:lnTo>
                  <a:lnTo>
                    <a:pt x="31376" y="220722"/>
                  </a:lnTo>
                  <a:lnTo>
                    <a:pt x="59395" y="220364"/>
                  </a:lnTo>
                  <a:lnTo>
                    <a:pt x="88699" y="219664"/>
                  </a:lnTo>
                  <a:lnTo>
                    <a:pt x="118904" y="218536"/>
                  </a:lnTo>
                  <a:lnTo>
                    <a:pt x="118904" y="297629"/>
                  </a:lnTo>
                  <a:close/>
                </a:path>
                <a:path w="1185545" h="410210">
                  <a:moveTo>
                    <a:pt x="96038" y="370322"/>
                  </a:moveTo>
                  <a:lnTo>
                    <a:pt x="96038" y="281628"/>
                  </a:lnTo>
                  <a:lnTo>
                    <a:pt x="58537" y="281628"/>
                  </a:lnTo>
                  <a:lnTo>
                    <a:pt x="58537" y="400954"/>
                  </a:lnTo>
                  <a:lnTo>
                    <a:pt x="348481" y="400954"/>
                  </a:lnTo>
                  <a:lnTo>
                    <a:pt x="348481" y="370322"/>
                  </a:lnTo>
                  <a:lnTo>
                    <a:pt x="96038" y="370322"/>
                  </a:lnTo>
                  <a:close/>
                </a:path>
                <a:path w="1185545" h="410210">
                  <a:moveTo>
                    <a:pt x="815409" y="200248"/>
                  </a:moveTo>
                  <a:lnTo>
                    <a:pt x="772237" y="187180"/>
                  </a:lnTo>
                  <a:lnTo>
                    <a:pt x="731590" y="164609"/>
                  </a:lnTo>
                  <a:lnTo>
                    <a:pt x="697529" y="134446"/>
                  </a:lnTo>
                  <a:lnTo>
                    <a:pt x="674114" y="98599"/>
                  </a:lnTo>
                  <a:lnTo>
                    <a:pt x="665406" y="58977"/>
                  </a:lnTo>
                  <a:lnTo>
                    <a:pt x="665406" y="27431"/>
                  </a:lnTo>
                  <a:lnTo>
                    <a:pt x="626076" y="27431"/>
                  </a:lnTo>
                  <a:lnTo>
                    <a:pt x="626076" y="58977"/>
                  </a:lnTo>
                  <a:lnTo>
                    <a:pt x="617416" y="98599"/>
                  </a:lnTo>
                  <a:lnTo>
                    <a:pt x="594115" y="134446"/>
                  </a:lnTo>
                  <a:lnTo>
                    <a:pt x="560189" y="164609"/>
                  </a:lnTo>
                  <a:lnTo>
                    <a:pt x="519655" y="187180"/>
                  </a:lnTo>
                  <a:lnTo>
                    <a:pt x="476531" y="200248"/>
                  </a:lnTo>
                  <a:lnTo>
                    <a:pt x="492080" y="231337"/>
                  </a:lnTo>
                  <a:lnTo>
                    <a:pt x="538985" y="216114"/>
                  </a:lnTo>
                  <a:lnTo>
                    <a:pt x="582631" y="191161"/>
                  </a:lnTo>
                  <a:lnTo>
                    <a:pt x="619417" y="157722"/>
                  </a:lnTo>
                  <a:lnTo>
                    <a:pt x="645741" y="117040"/>
                  </a:lnTo>
                  <a:lnTo>
                    <a:pt x="672130" y="157722"/>
                  </a:lnTo>
                  <a:lnTo>
                    <a:pt x="709024" y="191161"/>
                  </a:lnTo>
                  <a:lnTo>
                    <a:pt x="752691" y="216114"/>
                  </a:lnTo>
                  <a:lnTo>
                    <a:pt x="799402" y="231337"/>
                  </a:lnTo>
                  <a:lnTo>
                    <a:pt x="815409" y="200248"/>
                  </a:lnTo>
                  <a:close/>
                </a:path>
                <a:path w="1185545" h="410210">
                  <a:moveTo>
                    <a:pt x="664492" y="325975"/>
                  </a:moveTo>
                  <a:lnTo>
                    <a:pt x="664492" y="226308"/>
                  </a:lnTo>
                  <a:lnTo>
                    <a:pt x="626991" y="226308"/>
                  </a:lnTo>
                  <a:lnTo>
                    <a:pt x="626991" y="325975"/>
                  </a:lnTo>
                  <a:lnTo>
                    <a:pt x="461440" y="325975"/>
                  </a:lnTo>
                  <a:lnTo>
                    <a:pt x="461440" y="356607"/>
                  </a:lnTo>
                  <a:lnTo>
                    <a:pt x="833702" y="356607"/>
                  </a:lnTo>
                  <a:lnTo>
                    <a:pt x="833702" y="325975"/>
                  </a:lnTo>
                  <a:lnTo>
                    <a:pt x="664492" y="325975"/>
                  </a:lnTo>
                  <a:close/>
                </a:path>
                <a:path w="1185545" h="410210">
                  <a:moveTo>
                    <a:pt x="852909" y="53033"/>
                  </a:moveTo>
                  <a:lnTo>
                    <a:pt x="852909" y="83665"/>
                  </a:lnTo>
                  <a:lnTo>
                    <a:pt x="975929" y="83665"/>
                  </a:lnTo>
                  <a:lnTo>
                    <a:pt x="968455" y="133286"/>
                  </a:lnTo>
                  <a:lnTo>
                    <a:pt x="951914" y="179770"/>
                  </a:lnTo>
                  <a:lnTo>
                    <a:pt x="925254" y="222610"/>
                  </a:lnTo>
                  <a:lnTo>
                    <a:pt x="887421" y="261303"/>
                  </a:lnTo>
                  <a:lnTo>
                    <a:pt x="837360" y="295343"/>
                  </a:lnTo>
                  <a:lnTo>
                    <a:pt x="859312" y="322317"/>
                  </a:lnTo>
                  <a:lnTo>
                    <a:pt x="904543" y="292214"/>
                  </a:lnTo>
                  <a:lnTo>
                    <a:pt x="940774" y="258615"/>
                  </a:lnTo>
                  <a:lnTo>
                    <a:pt x="968749" y="221945"/>
                  </a:lnTo>
                  <a:lnTo>
                    <a:pt x="989213" y="182628"/>
                  </a:lnTo>
                  <a:lnTo>
                    <a:pt x="1002909" y="141088"/>
                  </a:lnTo>
                  <a:lnTo>
                    <a:pt x="1010581" y="97749"/>
                  </a:lnTo>
                  <a:lnTo>
                    <a:pt x="1012973" y="53033"/>
                  </a:lnTo>
                  <a:lnTo>
                    <a:pt x="852909" y="53033"/>
                  </a:lnTo>
                  <a:close/>
                </a:path>
                <a:path w="1185545" h="410210">
                  <a:moveTo>
                    <a:pt x="1149255" y="0"/>
                  </a:moveTo>
                  <a:lnTo>
                    <a:pt x="1149255" y="165045"/>
                  </a:lnTo>
                  <a:lnTo>
                    <a:pt x="1093462" y="165045"/>
                  </a:lnTo>
                  <a:lnTo>
                    <a:pt x="1093462" y="10972"/>
                  </a:lnTo>
                  <a:lnTo>
                    <a:pt x="1058248" y="10972"/>
                  </a:lnTo>
                  <a:lnTo>
                    <a:pt x="1058248" y="389524"/>
                  </a:lnTo>
                  <a:lnTo>
                    <a:pt x="1093462" y="389524"/>
                  </a:lnTo>
                  <a:lnTo>
                    <a:pt x="1093462" y="195676"/>
                  </a:lnTo>
                  <a:lnTo>
                    <a:pt x="1149255" y="195676"/>
                  </a:lnTo>
                  <a:lnTo>
                    <a:pt x="1149255" y="410098"/>
                  </a:lnTo>
                  <a:lnTo>
                    <a:pt x="1185384" y="410098"/>
                  </a:lnTo>
                  <a:lnTo>
                    <a:pt x="1185384" y="0"/>
                  </a:lnTo>
                  <a:lnTo>
                    <a:pt x="1149255" y="0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8857" y="946159"/>
            <a:ext cx="252396" cy="20500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430046" y="921684"/>
            <a:ext cx="1395095" cy="250190"/>
            <a:chOff x="1430046" y="921684"/>
            <a:chExt cx="1395095" cy="250190"/>
          </a:xfrm>
        </p:grpSpPr>
        <p:sp>
          <p:nvSpPr>
            <p:cNvPr id="37" name="object 37"/>
            <p:cNvSpPr/>
            <p:nvPr/>
          </p:nvSpPr>
          <p:spPr>
            <a:xfrm>
              <a:off x="1432879" y="924517"/>
              <a:ext cx="1389380" cy="244475"/>
            </a:xfrm>
            <a:custGeom>
              <a:avLst/>
              <a:gdLst/>
              <a:ahLst/>
              <a:cxnLst/>
              <a:rect l="l" t="t" r="r" b="b"/>
              <a:pathLst>
                <a:path w="1389380" h="244475">
                  <a:moveTo>
                    <a:pt x="200484" y="42423"/>
                  </a:moveTo>
                  <a:lnTo>
                    <a:pt x="19586" y="42423"/>
                  </a:lnTo>
                  <a:lnTo>
                    <a:pt x="19586" y="24475"/>
                  </a:lnTo>
                  <a:lnTo>
                    <a:pt x="200484" y="24475"/>
                  </a:lnTo>
                  <a:lnTo>
                    <a:pt x="200484" y="42423"/>
                  </a:lnTo>
                  <a:close/>
                </a:path>
                <a:path w="1389380" h="244475">
                  <a:moveTo>
                    <a:pt x="79704" y="127271"/>
                  </a:moveTo>
                  <a:lnTo>
                    <a:pt x="57397" y="127271"/>
                  </a:lnTo>
                  <a:lnTo>
                    <a:pt x="57397" y="42423"/>
                  </a:lnTo>
                  <a:lnTo>
                    <a:pt x="79704" y="42423"/>
                  </a:lnTo>
                  <a:lnTo>
                    <a:pt x="79704" y="127271"/>
                  </a:lnTo>
                  <a:close/>
                </a:path>
                <a:path w="1389380" h="244475">
                  <a:moveTo>
                    <a:pt x="162672" y="127271"/>
                  </a:moveTo>
                  <a:lnTo>
                    <a:pt x="140366" y="127271"/>
                  </a:lnTo>
                  <a:lnTo>
                    <a:pt x="140366" y="42423"/>
                  </a:lnTo>
                  <a:lnTo>
                    <a:pt x="162672" y="42423"/>
                  </a:lnTo>
                  <a:lnTo>
                    <a:pt x="162672" y="127271"/>
                  </a:lnTo>
                  <a:close/>
                </a:path>
                <a:path w="1389380" h="244475">
                  <a:moveTo>
                    <a:pt x="199940" y="145491"/>
                  </a:moveTo>
                  <a:lnTo>
                    <a:pt x="20130" y="145491"/>
                  </a:lnTo>
                  <a:lnTo>
                    <a:pt x="20130" y="127271"/>
                  </a:lnTo>
                  <a:lnTo>
                    <a:pt x="199940" y="127271"/>
                  </a:lnTo>
                  <a:lnTo>
                    <a:pt x="199940" y="145491"/>
                  </a:lnTo>
                  <a:close/>
                </a:path>
                <a:path w="1389380" h="244475">
                  <a:moveTo>
                    <a:pt x="221159" y="212663"/>
                  </a:moveTo>
                  <a:lnTo>
                    <a:pt x="0" y="212663"/>
                  </a:lnTo>
                  <a:lnTo>
                    <a:pt x="0" y="194170"/>
                  </a:lnTo>
                  <a:lnTo>
                    <a:pt x="221159" y="194170"/>
                  </a:lnTo>
                  <a:lnTo>
                    <a:pt x="221159" y="212663"/>
                  </a:lnTo>
                  <a:close/>
                </a:path>
                <a:path w="1389380" h="244475">
                  <a:moveTo>
                    <a:pt x="423276" y="149571"/>
                  </a:moveTo>
                  <a:lnTo>
                    <a:pt x="251082" y="149571"/>
                  </a:lnTo>
                  <a:lnTo>
                    <a:pt x="251082" y="74241"/>
                  </a:lnTo>
                  <a:lnTo>
                    <a:pt x="395801" y="74241"/>
                  </a:lnTo>
                  <a:lnTo>
                    <a:pt x="395801" y="36169"/>
                  </a:lnTo>
                  <a:lnTo>
                    <a:pt x="250538" y="36169"/>
                  </a:lnTo>
                  <a:lnTo>
                    <a:pt x="250538" y="17948"/>
                  </a:lnTo>
                  <a:lnTo>
                    <a:pt x="417563" y="17948"/>
                  </a:lnTo>
                  <a:lnTo>
                    <a:pt x="417563" y="92190"/>
                  </a:lnTo>
                  <a:lnTo>
                    <a:pt x="273116" y="92190"/>
                  </a:lnTo>
                  <a:lnTo>
                    <a:pt x="273116" y="131622"/>
                  </a:lnTo>
                  <a:lnTo>
                    <a:pt x="423276" y="131622"/>
                  </a:lnTo>
                  <a:lnTo>
                    <a:pt x="423276" y="149571"/>
                  </a:lnTo>
                  <a:close/>
                </a:path>
                <a:path w="1389380" h="244475">
                  <a:moveTo>
                    <a:pt x="345203" y="195530"/>
                  </a:moveTo>
                  <a:lnTo>
                    <a:pt x="322625" y="195530"/>
                  </a:lnTo>
                  <a:lnTo>
                    <a:pt x="322625" y="149571"/>
                  </a:lnTo>
                  <a:lnTo>
                    <a:pt x="345203" y="149571"/>
                  </a:lnTo>
                  <a:lnTo>
                    <a:pt x="345203" y="195530"/>
                  </a:lnTo>
                  <a:close/>
                </a:path>
                <a:path w="1389380" h="244475">
                  <a:moveTo>
                    <a:pt x="445038" y="213750"/>
                  </a:moveTo>
                  <a:lnTo>
                    <a:pt x="223335" y="213750"/>
                  </a:lnTo>
                  <a:lnTo>
                    <a:pt x="223335" y="195530"/>
                  </a:lnTo>
                  <a:lnTo>
                    <a:pt x="445038" y="195530"/>
                  </a:lnTo>
                  <a:lnTo>
                    <a:pt x="445038" y="213750"/>
                  </a:lnTo>
                  <a:close/>
                </a:path>
                <a:path w="1389380" h="244475">
                  <a:moveTo>
                    <a:pt x="605807" y="147395"/>
                  </a:moveTo>
                  <a:lnTo>
                    <a:pt x="584588" y="147395"/>
                  </a:lnTo>
                  <a:lnTo>
                    <a:pt x="584588" y="81040"/>
                  </a:lnTo>
                  <a:lnTo>
                    <a:pt x="547865" y="81040"/>
                  </a:lnTo>
                  <a:lnTo>
                    <a:pt x="547865" y="62819"/>
                  </a:lnTo>
                  <a:lnTo>
                    <a:pt x="584588" y="62819"/>
                  </a:lnTo>
                  <a:lnTo>
                    <a:pt x="584588" y="5438"/>
                  </a:lnTo>
                  <a:lnTo>
                    <a:pt x="605807" y="5438"/>
                  </a:lnTo>
                  <a:lnTo>
                    <a:pt x="605807" y="147395"/>
                  </a:lnTo>
                  <a:close/>
                </a:path>
                <a:path w="1389380" h="244475">
                  <a:moveTo>
                    <a:pt x="561194" y="38072"/>
                  </a:moveTo>
                  <a:lnTo>
                    <a:pt x="452927" y="38072"/>
                  </a:lnTo>
                  <a:lnTo>
                    <a:pt x="452927" y="19852"/>
                  </a:lnTo>
                  <a:lnTo>
                    <a:pt x="561194" y="19852"/>
                  </a:lnTo>
                  <a:lnTo>
                    <a:pt x="561194" y="38072"/>
                  </a:lnTo>
                  <a:close/>
                </a:path>
                <a:path w="1389380" h="244475">
                  <a:moveTo>
                    <a:pt x="459999" y="143316"/>
                  </a:moveTo>
                  <a:lnTo>
                    <a:pt x="448302" y="126183"/>
                  </a:lnTo>
                  <a:lnTo>
                    <a:pt x="469350" y="112939"/>
                  </a:lnTo>
                  <a:lnTo>
                    <a:pt x="484890" y="94875"/>
                  </a:lnTo>
                  <a:lnTo>
                    <a:pt x="494513" y="73906"/>
                  </a:lnTo>
                  <a:lnTo>
                    <a:pt x="497811" y="51941"/>
                  </a:lnTo>
                  <a:lnTo>
                    <a:pt x="497811" y="38072"/>
                  </a:lnTo>
                  <a:lnTo>
                    <a:pt x="519302" y="38072"/>
                  </a:lnTo>
                  <a:lnTo>
                    <a:pt x="519344" y="51941"/>
                  </a:lnTo>
                  <a:lnTo>
                    <a:pt x="522455" y="71942"/>
                  </a:lnTo>
                  <a:lnTo>
                    <a:pt x="530560" y="88926"/>
                  </a:lnTo>
                  <a:lnTo>
                    <a:pt x="508964" y="88926"/>
                  </a:lnTo>
                  <a:lnTo>
                    <a:pt x="501084" y="105915"/>
                  </a:lnTo>
                  <a:lnTo>
                    <a:pt x="490195" y="121016"/>
                  </a:lnTo>
                  <a:lnTo>
                    <a:pt x="476449" y="133670"/>
                  </a:lnTo>
                  <a:lnTo>
                    <a:pt x="459999" y="143316"/>
                  </a:lnTo>
                  <a:close/>
                </a:path>
                <a:path w="1389380" h="244475">
                  <a:moveTo>
                    <a:pt x="555753" y="137605"/>
                  </a:moveTo>
                  <a:lnTo>
                    <a:pt x="540218" y="128852"/>
                  </a:lnTo>
                  <a:lnTo>
                    <a:pt x="527156" y="117549"/>
                  </a:lnTo>
                  <a:lnTo>
                    <a:pt x="516696" y="104104"/>
                  </a:lnTo>
                  <a:lnTo>
                    <a:pt x="508964" y="88926"/>
                  </a:lnTo>
                  <a:lnTo>
                    <a:pt x="530560" y="88926"/>
                  </a:lnTo>
                  <a:lnTo>
                    <a:pt x="531679" y="91272"/>
                  </a:lnTo>
                  <a:lnTo>
                    <a:pt x="546615" y="108001"/>
                  </a:lnTo>
                  <a:lnTo>
                    <a:pt x="566907" y="120472"/>
                  </a:lnTo>
                  <a:lnTo>
                    <a:pt x="555753" y="137605"/>
                  </a:lnTo>
                  <a:close/>
                </a:path>
                <a:path w="1389380" h="244475">
                  <a:moveTo>
                    <a:pt x="653140" y="244208"/>
                  </a:moveTo>
                  <a:lnTo>
                    <a:pt x="630833" y="244208"/>
                  </a:lnTo>
                  <a:lnTo>
                    <a:pt x="630833" y="178125"/>
                  </a:lnTo>
                  <a:lnTo>
                    <a:pt x="489106" y="178125"/>
                  </a:lnTo>
                  <a:lnTo>
                    <a:pt x="489106" y="160177"/>
                  </a:lnTo>
                  <a:lnTo>
                    <a:pt x="653140" y="160177"/>
                  </a:lnTo>
                  <a:lnTo>
                    <a:pt x="653140" y="244208"/>
                  </a:lnTo>
                  <a:close/>
                </a:path>
                <a:path w="1389380" h="244475">
                  <a:moveTo>
                    <a:pt x="653140" y="149299"/>
                  </a:moveTo>
                  <a:lnTo>
                    <a:pt x="631649" y="149299"/>
                  </a:lnTo>
                  <a:lnTo>
                    <a:pt x="631649" y="271"/>
                  </a:lnTo>
                  <a:lnTo>
                    <a:pt x="653140" y="271"/>
                  </a:lnTo>
                  <a:lnTo>
                    <a:pt x="653140" y="149299"/>
                  </a:lnTo>
                  <a:close/>
                </a:path>
                <a:path w="1389380" h="244475">
                  <a:moveTo>
                    <a:pt x="866682" y="149571"/>
                  </a:moveTo>
                  <a:lnTo>
                    <a:pt x="699112" y="149571"/>
                  </a:lnTo>
                  <a:lnTo>
                    <a:pt x="699112" y="21211"/>
                  </a:lnTo>
                  <a:lnTo>
                    <a:pt x="864234" y="21211"/>
                  </a:lnTo>
                  <a:lnTo>
                    <a:pt x="864234" y="39160"/>
                  </a:lnTo>
                  <a:lnTo>
                    <a:pt x="721691" y="39160"/>
                  </a:lnTo>
                  <a:lnTo>
                    <a:pt x="721691" y="75329"/>
                  </a:lnTo>
                  <a:lnTo>
                    <a:pt x="858793" y="75329"/>
                  </a:lnTo>
                  <a:lnTo>
                    <a:pt x="858793" y="93006"/>
                  </a:lnTo>
                  <a:lnTo>
                    <a:pt x="721691" y="93006"/>
                  </a:lnTo>
                  <a:lnTo>
                    <a:pt x="721691" y="131622"/>
                  </a:lnTo>
                  <a:lnTo>
                    <a:pt x="866682" y="131622"/>
                  </a:lnTo>
                  <a:lnTo>
                    <a:pt x="866682" y="149571"/>
                  </a:lnTo>
                  <a:close/>
                </a:path>
                <a:path w="1389380" h="244475">
                  <a:moveTo>
                    <a:pt x="891980" y="212391"/>
                  </a:moveTo>
                  <a:lnTo>
                    <a:pt x="670549" y="212391"/>
                  </a:lnTo>
                  <a:lnTo>
                    <a:pt x="670549" y="194170"/>
                  </a:lnTo>
                  <a:lnTo>
                    <a:pt x="891980" y="194170"/>
                  </a:lnTo>
                  <a:lnTo>
                    <a:pt x="891980" y="212391"/>
                  </a:lnTo>
                  <a:close/>
                </a:path>
                <a:path w="1389380" h="244475">
                  <a:moveTo>
                    <a:pt x="956995" y="191723"/>
                  </a:moveTo>
                  <a:lnTo>
                    <a:pt x="943938" y="175678"/>
                  </a:lnTo>
                  <a:lnTo>
                    <a:pt x="979998" y="149923"/>
                  </a:lnTo>
                  <a:lnTo>
                    <a:pt x="1004940" y="119962"/>
                  </a:lnTo>
                  <a:lnTo>
                    <a:pt x="1019987" y="86381"/>
                  </a:lnTo>
                  <a:lnTo>
                    <a:pt x="1026362" y="49766"/>
                  </a:lnTo>
                  <a:lnTo>
                    <a:pt x="953187" y="49766"/>
                  </a:lnTo>
                  <a:lnTo>
                    <a:pt x="953187" y="31545"/>
                  </a:lnTo>
                  <a:lnTo>
                    <a:pt x="1048397" y="31545"/>
                  </a:lnTo>
                  <a:lnTo>
                    <a:pt x="1043870" y="77568"/>
                  </a:lnTo>
                  <a:lnTo>
                    <a:pt x="1028709" y="120506"/>
                  </a:lnTo>
                  <a:lnTo>
                    <a:pt x="1000541" y="159008"/>
                  </a:lnTo>
                  <a:lnTo>
                    <a:pt x="956995" y="191723"/>
                  </a:lnTo>
                  <a:close/>
                </a:path>
                <a:path w="1389380" h="244475">
                  <a:moveTo>
                    <a:pt x="1150951" y="98173"/>
                  </a:moveTo>
                  <a:lnTo>
                    <a:pt x="1129461" y="98173"/>
                  </a:lnTo>
                  <a:lnTo>
                    <a:pt x="1129461" y="0"/>
                  </a:lnTo>
                  <a:lnTo>
                    <a:pt x="1150951" y="0"/>
                  </a:lnTo>
                  <a:lnTo>
                    <a:pt x="1150951" y="98173"/>
                  </a:lnTo>
                  <a:close/>
                </a:path>
                <a:path w="1389380" h="244475">
                  <a:moveTo>
                    <a:pt x="1096274" y="231699"/>
                  </a:moveTo>
                  <a:lnTo>
                    <a:pt x="1075327" y="231699"/>
                  </a:lnTo>
                  <a:lnTo>
                    <a:pt x="1075327" y="6526"/>
                  </a:lnTo>
                  <a:lnTo>
                    <a:pt x="1096274" y="6526"/>
                  </a:lnTo>
                  <a:lnTo>
                    <a:pt x="1096274" y="98173"/>
                  </a:lnTo>
                  <a:lnTo>
                    <a:pt x="1150951" y="98173"/>
                  </a:lnTo>
                  <a:lnTo>
                    <a:pt x="1150951" y="116393"/>
                  </a:lnTo>
                  <a:lnTo>
                    <a:pt x="1096274" y="116393"/>
                  </a:lnTo>
                  <a:lnTo>
                    <a:pt x="1096274" y="231699"/>
                  </a:lnTo>
                  <a:close/>
                </a:path>
                <a:path w="1389380" h="244475">
                  <a:moveTo>
                    <a:pt x="1150951" y="243937"/>
                  </a:moveTo>
                  <a:lnTo>
                    <a:pt x="1129461" y="243937"/>
                  </a:lnTo>
                  <a:lnTo>
                    <a:pt x="1129461" y="116393"/>
                  </a:lnTo>
                  <a:lnTo>
                    <a:pt x="1150951" y="116393"/>
                  </a:lnTo>
                  <a:lnTo>
                    <a:pt x="1150951" y="243937"/>
                  </a:lnTo>
                  <a:close/>
                </a:path>
                <a:path w="1389380" h="244475">
                  <a:moveTo>
                    <a:pt x="1243985" y="194170"/>
                  </a:moveTo>
                  <a:lnTo>
                    <a:pt x="1221679" y="194170"/>
                  </a:lnTo>
                  <a:lnTo>
                    <a:pt x="1221679" y="128359"/>
                  </a:lnTo>
                  <a:lnTo>
                    <a:pt x="1207971" y="119121"/>
                  </a:lnTo>
                  <a:lnTo>
                    <a:pt x="1197706" y="107487"/>
                  </a:lnTo>
                  <a:lnTo>
                    <a:pt x="1191261" y="93668"/>
                  </a:lnTo>
                  <a:lnTo>
                    <a:pt x="1189035" y="78048"/>
                  </a:lnTo>
                  <a:lnTo>
                    <a:pt x="1195623" y="52213"/>
                  </a:lnTo>
                  <a:lnTo>
                    <a:pt x="1213994" y="32497"/>
                  </a:lnTo>
                  <a:lnTo>
                    <a:pt x="1242055" y="19920"/>
                  </a:lnTo>
                  <a:lnTo>
                    <a:pt x="1277716" y="15501"/>
                  </a:lnTo>
                  <a:lnTo>
                    <a:pt x="1313492" y="19920"/>
                  </a:lnTo>
                  <a:lnTo>
                    <a:pt x="1341541" y="32497"/>
                  </a:lnTo>
                  <a:lnTo>
                    <a:pt x="1341920" y="32905"/>
                  </a:lnTo>
                  <a:lnTo>
                    <a:pt x="1277716" y="32905"/>
                  </a:lnTo>
                  <a:lnTo>
                    <a:pt x="1250692" y="36135"/>
                  </a:lnTo>
                  <a:lnTo>
                    <a:pt x="1229431" y="45279"/>
                  </a:lnTo>
                  <a:lnTo>
                    <a:pt x="1215515" y="59522"/>
                  </a:lnTo>
                  <a:lnTo>
                    <a:pt x="1210525" y="78048"/>
                  </a:lnTo>
                  <a:lnTo>
                    <a:pt x="1215515" y="96575"/>
                  </a:lnTo>
                  <a:lnTo>
                    <a:pt x="1229431" y="110818"/>
                  </a:lnTo>
                  <a:lnTo>
                    <a:pt x="1250692" y="119962"/>
                  </a:lnTo>
                  <a:lnTo>
                    <a:pt x="1277716" y="123192"/>
                  </a:lnTo>
                  <a:lnTo>
                    <a:pt x="1341489" y="123192"/>
                  </a:lnTo>
                  <a:lnTo>
                    <a:pt x="1334298" y="128087"/>
                  </a:lnTo>
                  <a:lnTo>
                    <a:pt x="1334298" y="136789"/>
                  </a:lnTo>
                  <a:lnTo>
                    <a:pt x="1243985" y="136789"/>
                  </a:lnTo>
                  <a:lnTo>
                    <a:pt x="1243985" y="194170"/>
                  </a:lnTo>
                  <a:close/>
                </a:path>
                <a:path w="1389380" h="244475">
                  <a:moveTo>
                    <a:pt x="1341489" y="123192"/>
                  </a:moveTo>
                  <a:lnTo>
                    <a:pt x="1277716" y="123192"/>
                  </a:lnTo>
                  <a:lnTo>
                    <a:pt x="1304783" y="119962"/>
                  </a:lnTo>
                  <a:lnTo>
                    <a:pt x="1326138" y="110818"/>
                  </a:lnTo>
                  <a:lnTo>
                    <a:pt x="1340147" y="96575"/>
                  </a:lnTo>
                  <a:lnTo>
                    <a:pt x="1345179" y="78048"/>
                  </a:lnTo>
                  <a:lnTo>
                    <a:pt x="1340147" y="59522"/>
                  </a:lnTo>
                  <a:lnTo>
                    <a:pt x="1326138" y="45279"/>
                  </a:lnTo>
                  <a:lnTo>
                    <a:pt x="1304783" y="36135"/>
                  </a:lnTo>
                  <a:lnTo>
                    <a:pt x="1277716" y="32905"/>
                  </a:lnTo>
                  <a:lnTo>
                    <a:pt x="1341920" y="32905"/>
                  </a:lnTo>
                  <a:lnTo>
                    <a:pt x="1359848" y="52213"/>
                  </a:lnTo>
                  <a:lnTo>
                    <a:pt x="1366398" y="78048"/>
                  </a:lnTo>
                  <a:lnTo>
                    <a:pt x="1364213" y="93668"/>
                  </a:lnTo>
                  <a:lnTo>
                    <a:pt x="1357897" y="107351"/>
                  </a:lnTo>
                  <a:lnTo>
                    <a:pt x="1347806" y="118892"/>
                  </a:lnTo>
                  <a:lnTo>
                    <a:pt x="1341489" y="123192"/>
                  </a:lnTo>
                  <a:close/>
                </a:path>
                <a:path w="1389380" h="244475">
                  <a:moveTo>
                    <a:pt x="1277716" y="140596"/>
                  </a:moveTo>
                  <a:lnTo>
                    <a:pt x="1268812" y="140346"/>
                  </a:lnTo>
                  <a:lnTo>
                    <a:pt x="1260137" y="139611"/>
                  </a:lnTo>
                  <a:lnTo>
                    <a:pt x="1251818" y="138417"/>
                  </a:lnTo>
                  <a:lnTo>
                    <a:pt x="1243985" y="136789"/>
                  </a:lnTo>
                  <a:lnTo>
                    <a:pt x="1311992" y="136789"/>
                  </a:lnTo>
                  <a:lnTo>
                    <a:pt x="1303997" y="138417"/>
                  </a:lnTo>
                  <a:lnTo>
                    <a:pt x="1295568" y="139611"/>
                  </a:lnTo>
                  <a:lnTo>
                    <a:pt x="1286783" y="140346"/>
                  </a:lnTo>
                  <a:lnTo>
                    <a:pt x="1277716" y="140596"/>
                  </a:lnTo>
                  <a:close/>
                </a:path>
                <a:path w="1389380" h="244475">
                  <a:moveTo>
                    <a:pt x="1334298" y="194170"/>
                  </a:moveTo>
                  <a:lnTo>
                    <a:pt x="1311992" y="194170"/>
                  </a:lnTo>
                  <a:lnTo>
                    <a:pt x="1311992" y="136789"/>
                  </a:lnTo>
                  <a:lnTo>
                    <a:pt x="1334298" y="136789"/>
                  </a:lnTo>
                  <a:lnTo>
                    <a:pt x="1334298" y="194170"/>
                  </a:lnTo>
                  <a:close/>
                </a:path>
                <a:path w="1389380" h="244475">
                  <a:moveTo>
                    <a:pt x="1388976" y="212663"/>
                  </a:moveTo>
                  <a:lnTo>
                    <a:pt x="1167273" y="212663"/>
                  </a:lnTo>
                  <a:lnTo>
                    <a:pt x="1167273" y="194170"/>
                  </a:lnTo>
                  <a:lnTo>
                    <a:pt x="1388976" y="194170"/>
                  </a:lnTo>
                  <a:lnTo>
                    <a:pt x="1388976" y="21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32879" y="924789"/>
              <a:ext cx="892175" cy="244475"/>
            </a:xfrm>
            <a:custGeom>
              <a:avLst/>
              <a:gdLst/>
              <a:ahLst/>
              <a:cxnLst/>
              <a:rect l="l" t="t" r="r" b="b"/>
              <a:pathLst>
                <a:path w="892175" h="244475">
                  <a:moveTo>
                    <a:pt x="140366" y="126999"/>
                  </a:moveTo>
                  <a:lnTo>
                    <a:pt x="79704" y="126999"/>
                  </a:lnTo>
                  <a:lnTo>
                    <a:pt x="79704" y="42151"/>
                  </a:lnTo>
                  <a:lnTo>
                    <a:pt x="140366" y="42151"/>
                  </a:lnTo>
                  <a:lnTo>
                    <a:pt x="140366" y="126999"/>
                  </a:lnTo>
                  <a:close/>
                </a:path>
                <a:path w="892175" h="244475">
                  <a:moveTo>
                    <a:pt x="57397" y="126999"/>
                  </a:moveTo>
                  <a:lnTo>
                    <a:pt x="20130" y="126999"/>
                  </a:lnTo>
                  <a:lnTo>
                    <a:pt x="20130" y="145220"/>
                  </a:lnTo>
                  <a:lnTo>
                    <a:pt x="199940" y="145220"/>
                  </a:lnTo>
                  <a:lnTo>
                    <a:pt x="199940" y="126999"/>
                  </a:lnTo>
                  <a:lnTo>
                    <a:pt x="162672" y="126999"/>
                  </a:lnTo>
                  <a:lnTo>
                    <a:pt x="162672" y="42151"/>
                  </a:lnTo>
                  <a:lnTo>
                    <a:pt x="200484" y="42151"/>
                  </a:lnTo>
                  <a:lnTo>
                    <a:pt x="200484" y="24203"/>
                  </a:lnTo>
                  <a:lnTo>
                    <a:pt x="19586" y="24203"/>
                  </a:lnTo>
                  <a:lnTo>
                    <a:pt x="19586" y="42151"/>
                  </a:lnTo>
                  <a:lnTo>
                    <a:pt x="57397" y="42151"/>
                  </a:lnTo>
                  <a:lnTo>
                    <a:pt x="57397" y="126999"/>
                  </a:lnTo>
                  <a:close/>
                </a:path>
                <a:path w="892175" h="244475">
                  <a:moveTo>
                    <a:pt x="0" y="193898"/>
                  </a:moveTo>
                  <a:lnTo>
                    <a:pt x="0" y="212391"/>
                  </a:lnTo>
                  <a:lnTo>
                    <a:pt x="221159" y="212391"/>
                  </a:lnTo>
                  <a:lnTo>
                    <a:pt x="221159" y="193898"/>
                  </a:lnTo>
                  <a:lnTo>
                    <a:pt x="0" y="193898"/>
                  </a:lnTo>
                  <a:close/>
                </a:path>
                <a:path w="892175" h="244475">
                  <a:moveTo>
                    <a:pt x="345203" y="195258"/>
                  </a:moveTo>
                  <a:lnTo>
                    <a:pt x="345203" y="149299"/>
                  </a:lnTo>
                  <a:lnTo>
                    <a:pt x="423276" y="149299"/>
                  </a:lnTo>
                  <a:lnTo>
                    <a:pt x="423276" y="131350"/>
                  </a:lnTo>
                  <a:lnTo>
                    <a:pt x="273116" y="131350"/>
                  </a:lnTo>
                  <a:lnTo>
                    <a:pt x="273116" y="91918"/>
                  </a:lnTo>
                  <a:lnTo>
                    <a:pt x="417563" y="91918"/>
                  </a:lnTo>
                  <a:lnTo>
                    <a:pt x="417563" y="17676"/>
                  </a:lnTo>
                  <a:lnTo>
                    <a:pt x="250538" y="17676"/>
                  </a:lnTo>
                  <a:lnTo>
                    <a:pt x="250538" y="35897"/>
                  </a:lnTo>
                  <a:lnTo>
                    <a:pt x="395801" y="35897"/>
                  </a:lnTo>
                  <a:lnTo>
                    <a:pt x="395801" y="73969"/>
                  </a:lnTo>
                  <a:lnTo>
                    <a:pt x="251082" y="73969"/>
                  </a:lnTo>
                  <a:lnTo>
                    <a:pt x="251082" y="149299"/>
                  </a:lnTo>
                  <a:lnTo>
                    <a:pt x="322625" y="149299"/>
                  </a:lnTo>
                  <a:lnTo>
                    <a:pt x="322625" y="195258"/>
                  </a:lnTo>
                  <a:lnTo>
                    <a:pt x="223335" y="195258"/>
                  </a:lnTo>
                  <a:lnTo>
                    <a:pt x="223335" y="213478"/>
                  </a:lnTo>
                  <a:lnTo>
                    <a:pt x="445038" y="213478"/>
                  </a:lnTo>
                  <a:lnTo>
                    <a:pt x="445038" y="195258"/>
                  </a:lnTo>
                  <a:lnTo>
                    <a:pt x="345203" y="195258"/>
                  </a:lnTo>
                  <a:close/>
                </a:path>
                <a:path w="892175" h="244475">
                  <a:moveTo>
                    <a:pt x="547865" y="62547"/>
                  </a:moveTo>
                  <a:lnTo>
                    <a:pt x="547865" y="80768"/>
                  </a:lnTo>
                  <a:lnTo>
                    <a:pt x="584588" y="80768"/>
                  </a:lnTo>
                  <a:lnTo>
                    <a:pt x="584588" y="147123"/>
                  </a:lnTo>
                  <a:lnTo>
                    <a:pt x="605807" y="147123"/>
                  </a:lnTo>
                  <a:lnTo>
                    <a:pt x="605807" y="5167"/>
                  </a:lnTo>
                  <a:lnTo>
                    <a:pt x="584588" y="5167"/>
                  </a:lnTo>
                  <a:lnTo>
                    <a:pt x="584588" y="62547"/>
                  </a:lnTo>
                  <a:lnTo>
                    <a:pt x="547865" y="62547"/>
                  </a:lnTo>
                  <a:close/>
                </a:path>
                <a:path w="892175" h="244475">
                  <a:moveTo>
                    <a:pt x="566907" y="120200"/>
                  </a:moveTo>
                  <a:lnTo>
                    <a:pt x="546615" y="107729"/>
                  </a:lnTo>
                  <a:lnTo>
                    <a:pt x="531679" y="91000"/>
                  </a:lnTo>
                  <a:lnTo>
                    <a:pt x="522455" y="71670"/>
                  </a:lnTo>
                  <a:lnTo>
                    <a:pt x="519302" y="51398"/>
                  </a:lnTo>
                  <a:lnTo>
                    <a:pt x="519302" y="37800"/>
                  </a:lnTo>
                  <a:lnTo>
                    <a:pt x="561194" y="37800"/>
                  </a:lnTo>
                  <a:lnTo>
                    <a:pt x="561194" y="19580"/>
                  </a:lnTo>
                  <a:lnTo>
                    <a:pt x="452927" y="19580"/>
                  </a:lnTo>
                  <a:lnTo>
                    <a:pt x="452927" y="37800"/>
                  </a:lnTo>
                  <a:lnTo>
                    <a:pt x="497811" y="37800"/>
                  </a:lnTo>
                  <a:lnTo>
                    <a:pt x="497811" y="51670"/>
                  </a:lnTo>
                  <a:lnTo>
                    <a:pt x="494513" y="73634"/>
                  </a:lnTo>
                  <a:lnTo>
                    <a:pt x="484890" y="94603"/>
                  </a:lnTo>
                  <a:lnTo>
                    <a:pt x="469350" y="112667"/>
                  </a:lnTo>
                  <a:lnTo>
                    <a:pt x="448302" y="125911"/>
                  </a:lnTo>
                  <a:lnTo>
                    <a:pt x="459999" y="143044"/>
                  </a:lnTo>
                  <a:lnTo>
                    <a:pt x="476449" y="133398"/>
                  </a:lnTo>
                  <a:lnTo>
                    <a:pt x="490195" y="120744"/>
                  </a:lnTo>
                  <a:lnTo>
                    <a:pt x="501084" y="105643"/>
                  </a:lnTo>
                  <a:lnTo>
                    <a:pt x="508964" y="88654"/>
                  </a:lnTo>
                  <a:lnTo>
                    <a:pt x="516696" y="103833"/>
                  </a:lnTo>
                  <a:lnTo>
                    <a:pt x="527156" y="117277"/>
                  </a:lnTo>
                  <a:lnTo>
                    <a:pt x="540218" y="128580"/>
                  </a:lnTo>
                  <a:lnTo>
                    <a:pt x="555753" y="137333"/>
                  </a:lnTo>
                  <a:lnTo>
                    <a:pt x="566907" y="120200"/>
                  </a:lnTo>
                  <a:close/>
                </a:path>
                <a:path w="892175" h="244475">
                  <a:moveTo>
                    <a:pt x="489106" y="177853"/>
                  </a:moveTo>
                  <a:lnTo>
                    <a:pt x="630833" y="177853"/>
                  </a:lnTo>
                  <a:lnTo>
                    <a:pt x="630833" y="243937"/>
                  </a:lnTo>
                  <a:lnTo>
                    <a:pt x="653140" y="243937"/>
                  </a:lnTo>
                  <a:lnTo>
                    <a:pt x="653140" y="159905"/>
                  </a:lnTo>
                  <a:lnTo>
                    <a:pt x="489106" y="159905"/>
                  </a:lnTo>
                  <a:lnTo>
                    <a:pt x="489106" y="177853"/>
                  </a:lnTo>
                  <a:close/>
                </a:path>
                <a:path w="892175" h="244475">
                  <a:moveTo>
                    <a:pt x="631649" y="0"/>
                  </a:moveTo>
                  <a:lnTo>
                    <a:pt x="631649" y="149027"/>
                  </a:lnTo>
                  <a:lnTo>
                    <a:pt x="653140" y="149027"/>
                  </a:lnTo>
                  <a:lnTo>
                    <a:pt x="653140" y="0"/>
                  </a:lnTo>
                  <a:lnTo>
                    <a:pt x="631649" y="0"/>
                  </a:lnTo>
                  <a:close/>
                </a:path>
                <a:path w="892175" h="244475">
                  <a:moveTo>
                    <a:pt x="866682" y="131350"/>
                  </a:moveTo>
                  <a:lnTo>
                    <a:pt x="721691" y="131350"/>
                  </a:lnTo>
                  <a:lnTo>
                    <a:pt x="721691" y="92734"/>
                  </a:lnTo>
                  <a:lnTo>
                    <a:pt x="858793" y="92734"/>
                  </a:lnTo>
                  <a:lnTo>
                    <a:pt x="858793" y="75057"/>
                  </a:lnTo>
                  <a:lnTo>
                    <a:pt x="721691" y="75057"/>
                  </a:lnTo>
                  <a:lnTo>
                    <a:pt x="721691" y="38888"/>
                  </a:lnTo>
                  <a:lnTo>
                    <a:pt x="864234" y="38888"/>
                  </a:lnTo>
                  <a:lnTo>
                    <a:pt x="864234" y="20939"/>
                  </a:lnTo>
                  <a:lnTo>
                    <a:pt x="699112" y="20939"/>
                  </a:lnTo>
                  <a:lnTo>
                    <a:pt x="699112" y="149299"/>
                  </a:lnTo>
                  <a:lnTo>
                    <a:pt x="866682" y="149299"/>
                  </a:lnTo>
                  <a:lnTo>
                    <a:pt x="866682" y="131350"/>
                  </a:lnTo>
                  <a:close/>
                </a:path>
                <a:path w="892175" h="244475">
                  <a:moveTo>
                    <a:pt x="670549" y="193898"/>
                  </a:moveTo>
                  <a:lnTo>
                    <a:pt x="670549" y="212119"/>
                  </a:lnTo>
                  <a:lnTo>
                    <a:pt x="891980" y="212119"/>
                  </a:lnTo>
                  <a:lnTo>
                    <a:pt x="891980" y="193898"/>
                  </a:lnTo>
                  <a:lnTo>
                    <a:pt x="670549" y="193898"/>
                  </a:lnTo>
                  <a:close/>
                </a:path>
              </a:pathLst>
            </a:custGeom>
            <a:ln w="56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3984" y="953230"/>
              <a:ext cx="110125" cy="1658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5373" y="921684"/>
              <a:ext cx="319315" cy="24960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706632" y="3079735"/>
            <a:ext cx="1385445" cy="194281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00491" y="3079602"/>
            <a:ext cx="1535889" cy="194311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48937" y="3079602"/>
            <a:ext cx="1437365" cy="1943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95937"/>
            <a:ext cx="18288000" cy="1091565"/>
            <a:chOff x="0" y="9195937"/>
            <a:chExt cx="18288000" cy="1091565"/>
          </a:xfrm>
        </p:grpSpPr>
        <p:sp>
          <p:nvSpPr>
            <p:cNvPr id="3" name="object 3"/>
            <p:cNvSpPr/>
            <p:nvPr/>
          </p:nvSpPr>
          <p:spPr>
            <a:xfrm>
              <a:off x="6346387" y="9197789"/>
              <a:ext cx="5595620" cy="172720"/>
            </a:xfrm>
            <a:custGeom>
              <a:avLst/>
              <a:gdLst/>
              <a:ahLst/>
              <a:cxnLst/>
              <a:rect l="l" t="t" r="r" b="b"/>
              <a:pathLst>
                <a:path w="5595620" h="172720">
                  <a:moveTo>
                    <a:pt x="83563" y="134057"/>
                  </a:moveTo>
                  <a:lnTo>
                    <a:pt x="0" y="89608"/>
                  </a:lnTo>
                  <a:lnTo>
                    <a:pt x="0" y="79119"/>
                  </a:lnTo>
                  <a:lnTo>
                    <a:pt x="83563" y="34670"/>
                  </a:lnTo>
                  <a:lnTo>
                    <a:pt x="83563" y="47471"/>
                  </a:lnTo>
                  <a:lnTo>
                    <a:pt x="14223" y="83919"/>
                  </a:lnTo>
                  <a:lnTo>
                    <a:pt x="14223" y="84986"/>
                  </a:lnTo>
                  <a:lnTo>
                    <a:pt x="83563" y="121078"/>
                  </a:lnTo>
                  <a:lnTo>
                    <a:pt x="83563" y="134057"/>
                  </a:lnTo>
                  <a:close/>
                </a:path>
                <a:path w="5595620" h="172720">
                  <a:moveTo>
                    <a:pt x="248913" y="84808"/>
                  </a:moveTo>
                  <a:lnTo>
                    <a:pt x="99565" y="84808"/>
                  </a:lnTo>
                  <a:lnTo>
                    <a:pt x="99565" y="74140"/>
                  </a:lnTo>
                  <a:lnTo>
                    <a:pt x="248913" y="74140"/>
                  </a:lnTo>
                  <a:lnTo>
                    <a:pt x="248913" y="84808"/>
                  </a:lnTo>
                  <a:close/>
                </a:path>
                <a:path w="5595620" h="172720">
                  <a:moveTo>
                    <a:pt x="180462" y="102765"/>
                  </a:moveTo>
                  <a:lnTo>
                    <a:pt x="168016" y="102765"/>
                  </a:lnTo>
                  <a:lnTo>
                    <a:pt x="168016" y="84808"/>
                  </a:lnTo>
                  <a:lnTo>
                    <a:pt x="180462" y="84808"/>
                  </a:lnTo>
                  <a:lnTo>
                    <a:pt x="180462" y="102765"/>
                  </a:lnTo>
                  <a:close/>
                </a:path>
                <a:path w="5595620" h="172720">
                  <a:moveTo>
                    <a:pt x="231489" y="166416"/>
                  </a:moveTo>
                  <a:lnTo>
                    <a:pt x="121789" y="166416"/>
                  </a:lnTo>
                  <a:lnTo>
                    <a:pt x="121789" y="129435"/>
                  </a:lnTo>
                  <a:lnTo>
                    <a:pt x="214421" y="129435"/>
                  </a:lnTo>
                  <a:lnTo>
                    <a:pt x="214421" y="113255"/>
                  </a:lnTo>
                  <a:lnTo>
                    <a:pt x="120900" y="113255"/>
                  </a:lnTo>
                  <a:lnTo>
                    <a:pt x="120900" y="102765"/>
                  </a:lnTo>
                  <a:lnTo>
                    <a:pt x="226689" y="102765"/>
                  </a:lnTo>
                  <a:lnTo>
                    <a:pt x="226689" y="139747"/>
                  </a:lnTo>
                  <a:lnTo>
                    <a:pt x="134057" y="139747"/>
                  </a:lnTo>
                  <a:lnTo>
                    <a:pt x="134057" y="155926"/>
                  </a:lnTo>
                  <a:lnTo>
                    <a:pt x="231489" y="155926"/>
                  </a:lnTo>
                  <a:lnTo>
                    <a:pt x="231489" y="166416"/>
                  </a:lnTo>
                  <a:close/>
                </a:path>
                <a:path w="5595620" h="172720">
                  <a:moveTo>
                    <a:pt x="180462" y="16179"/>
                  </a:moveTo>
                  <a:lnTo>
                    <a:pt x="167839" y="16179"/>
                  </a:lnTo>
                  <a:lnTo>
                    <a:pt x="167839" y="355"/>
                  </a:lnTo>
                  <a:lnTo>
                    <a:pt x="180462" y="355"/>
                  </a:lnTo>
                  <a:lnTo>
                    <a:pt x="180462" y="16179"/>
                  </a:lnTo>
                  <a:close/>
                </a:path>
                <a:path w="5595620" h="172720">
                  <a:moveTo>
                    <a:pt x="229889" y="26847"/>
                  </a:moveTo>
                  <a:lnTo>
                    <a:pt x="118589" y="26847"/>
                  </a:lnTo>
                  <a:lnTo>
                    <a:pt x="118589" y="16179"/>
                  </a:lnTo>
                  <a:lnTo>
                    <a:pt x="229889" y="16179"/>
                  </a:lnTo>
                  <a:lnTo>
                    <a:pt x="229889" y="26847"/>
                  </a:lnTo>
                  <a:close/>
                </a:path>
                <a:path w="5595620" h="172720">
                  <a:moveTo>
                    <a:pt x="115922" y="66139"/>
                  </a:moveTo>
                  <a:lnTo>
                    <a:pt x="112189" y="56183"/>
                  </a:lnTo>
                  <a:lnTo>
                    <a:pt x="127534" y="52194"/>
                  </a:lnTo>
                  <a:lnTo>
                    <a:pt x="132478" y="50770"/>
                  </a:lnTo>
                  <a:lnTo>
                    <a:pt x="149703" y="45515"/>
                  </a:lnTo>
                  <a:lnTo>
                    <a:pt x="155748" y="42848"/>
                  </a:lnTo>
                  <a:lnTo>
                    <a:pt x="159482" y="41248"/>
                  </a:lnTo>
                  <a:lnTo>
                    <a:pt x="164105" y="38048"/>
                  </a:lnTo>
                  <a:lnTo>
                    <a:pt x="166772" y="34492"/>
                  </a:lnTo>
                  <a:lnTo>
                    <a:pt x="167839" y="30047"/>
                  </a:lnTo>
                  <a:lnTo>
                    <a:pt x="167839" y="26847"/>
                  </a:lnTo>
                  <a:lnTo>
                    <a:pt x="180462" y="26847"/>
                  </a:lnTo>
                  <a:lnTo>
                    <a:pt x="180462" y="30047"/>
                  </a:lnTo>
                  <a:lnTo>
                    <a:pt x="181351" y="34492"/>
                  </a:lnTo>
                  <a:lnTo>
                    <a:pt x="184018" y="38048"/>
                  </a:lnTo>
                  <a:lnTo>
                    <a:pt x="188463" y="40892"/>
                  </a:lnTo>
                  <a:lnTo>
                    <a:pt x="195646" y="44093"/>
                  </a:lnTo>
                  <a:lnTo>
                    <a:pt x="174061" y="44093"/>
                  </a:lnTo>
                  <a:lnTo>
                    <a:pt x="131874" y="62045"/>
                  </a:lnTo>
                  <a:lnTo>
                    <a:pt x="115922" y="66139"/>
                  </a:lnTo>
                  <a:close/>
                </a:path>
                <a:path w="5595620" h="172720">
                  <a:moveTo>
                    <a:pt x="232556" y="66139"/>
                  </a:moveTo>
                  <a:lnTo>
                    <a:pt x="192374" y="54049"/>
                  </a:lnTo>
                  <a:lnTo>
                    <a:pt x="174239" y="44093"/>
                  </a:lnTo>
                  <a:lnTo>
                    <a:pt x="195646" y="44093"/>
                  </a:lnTo>
                  <a:lnTo>
                    <a:pt x="198064" y="45160"/>
                  </a:lnTo>
                  <a:lnTo>
                    <a:pt x="216948" y="50970"/>
                  </a:lnTo>
                  <a:lnTo>
                    <a:pt x="222033" y="52460"/>
                  </a:lnTo>
                  <a:lnTo>
                    <a:pt x="227601" y="53967"/>
                  </a:lnTo>
                  <a:lnTo>
                    <a:pt x="236112" y="56183"/>
                  </a:lnTo>
                  <a:lnTo>
                    <a:pt x="232556" y="66139"/>
                  </a:lnTo>
                  <a:close/>
                </a:path>
                <a:path w="5595620" h="172720">
                  <a:moveTo>
                    <a:pt x="394172" y="165527"/>
                  </a:moveTo>
                  <a:lnTo>
                    <a:pt x="381549" y="165527"/>
                  </a:lnTo>
                  <a:lnTo>
                    <a:pt x="381549" y="74140"/>
                  </a:lnTo>
                  <a:lnTo>
                    <a:pt x="346167" y="74140"/>
                  </a:lnTo>
                  <a:lnTo>
                    <a:pt x="346167" y="62761"/>
                  </a:lnTo>
                  <a:lnTo>
                    <a:pt x="381549" y="62761"/>
                  </a:lnTo>
                  <a:lnTo>
                    <a:pt x="381549" y="3022"/>
                  </a:lnTo>
                  <a:lnTo>
                    <a:pt x="394172" y="3022"/>
                  </a:lnTo>
                  <a:lnTo>
                    <a:pt x="394172" y="165527"/>
                  </a:lnTo>
                  <a:close/>
                </a:path>
                <a:path w="5595620" h="172720">
                  <a:moveTo>
                    <a:pt x="316298" y="27736"/>
                  </a:moveTo>
                  <a:lnTo>
                    <a:pt x="303674" y="27736"/>
                  </a:lnTo>
                  <a:lnTo>
                    <a:pt x="303674" y="3911"/>
                  </a:lnTo>
                  <a:lnTo>
                    <a:pt x="316298" y="3911"/>
                  </a:lnTo>
                  <a:lnTo>
                    <a:pt x="316298" y="27736"/>
                  </a:lnTo>
                  <a:close/>
                </a:path>
                <a:path w="5595620" h="172720">
                  <a:moveTo>
                    <a:pt x="353813" y="38759"/>
                  </a:moveTo>
                  <a:lnTo>
                    <a:pt x="264915" y="38759"/>
                  </a:lnTo>
                  <a:lnTo>
                    <a:pt x="264915" y="27736"/>
                  </a:lnTo>
                  <a:lnTo>
                    <a:pt x="353813" y="27736"/>
                  </a:lnTo>
                  <a:lnTo>
                    <a:pt x="353813" y="38759"/>
                  </a:lnTo>
                  <a:close/>
                </a:path>
                <a:path w="5595620" h="172720">
                  <a:moveTo>
                    <a:pt x="269715" y="128368"/>
                  </a:moveTo>
                  <a:lnTo>
                    <a:pt x="261359" y="120011"/>
                  </a:lnTo>
                  <a:lnTo>
                    <a:pt x="269893" y="112544"/>
                  </a:lnTo>
                  <a:lnTo>
                    <a:pt x="284650" y="97965"/>
                  </a:lnTo>
                  <a:lnTo>
                    <a:pt x="303674" y="63295"/>
                  </a:lnTo>
                  <a:lnTo>
                    <a:pt x="303674" y="38759"/>
                  </a:lnTo>
                  <a:lnTo>
                    <a:pt x="316298" y="38759"/>
                  </a:lnTo>
                  <a:lnTo>
                    <a:pt x="323232" y="83208"/>
                  </a:lnTo>
                  <a:lnTo>
                    <a:pt x="324623" y="84808"/>
                  </a:lnTo>
                  <a:lnTo>
                    <a:pt x="310075" y="84808"/>
                  </a:lnTo>
                  <a:lnTo>
                    <a:pt x="281983" y="116989"/>
                  </a:lnTo>
                  <a:lnTo>
                    <a:pt x="273627" y="124990"/>
                  </a:lnTo>
                  <a:lnTo>
                    <a:pt x="269715" y="128368"/>
                  </a:lnTo>
                  <a:close/>
                </a:path>
                <a:path w="5595620" h="172720">
                  <a:moveTo>
                    <a:pt x="349190" y="125879"/>
                  </a:moveTo>
                  <a:lnTo>
                    <a:pt x="339945" y="117345"/>
                  </a:lnTo>
                  <a:lnTo>
                    <a:pt x="326610" y="103832"/>
                  </a:lnTo>
                  <a:lnTo>
                    <a:pt x="321276" y="98143"/>
                  </a:lnTo>
                  <a:lnTo>
                    <a:pt x="317365" y="94053"/>
                  </a:lnTo>
                  <a:lnTo>
                    <a:pt x="310964" y="86586"/>
                  </a:lnTo>
                  <a:lnTo>
                    <a:pt x="310253" y="84808"/>
                  </a:lnTo>
                  <a:lnTo>
                    <a:pt x="324623" y="84808"/>
                  </a:lnTo>
                  <a:lnTo>
                    <a:pt x="326788" y="87297"/>
                  </a:lnTo>
                  <a:lnTo>
                    <a:pt x="331944" y="93342"/>
                  </a:lnTo>
                  <a:lnTo>
                    <a:pt x="347412" y="108633"/>
                  </a:lnTo>
                  <a:lnTo>
                    <a:pt x="357369" y="117522"/>
                  </a:lnTo>
                  <a:lnTo>
                    <a:pt x="349190" y="125879"/>
                  </a:lnTo>
                  <a:close/>
                </a:path>
                <a:path w="5595620" h="172720">
                  <a:moveTo>
                    <a:pt x="492138" y="136902"/>
                  </a:moveTo>
                  <a:lnTo>
                    <a:pt x="474180" y="136902"/>
                  </a:lnTo>
                  <a:lnTo>
                    <a:pt x="474180" y="119123"/>
                  </a:lnTo>
                  <a:lnTo>
                    <a:pt x="492138" y="119123"/>
                  </a:lnTo>
                  <a:lnTo>
                    <a:pt x="492138" y="136902"/>
                  </a:lnTo>
                  <a:close/>
                </a:path>
                <a:path w="5595620" h="172720">
                  <a:moveTo>
                    <a:pt x="492138" y="58316"/>
                  </a:moveTo>
                  <a:lnTo>
                    <a:pt x="474180" y="58316"/>
                  </a:lnTo>
                  <a:lnTo>
                    <a:pt x="474180" y="40537"/>
                  </a:lnTo>
                  <a:lnTo>
                    <a:pt x="492138" y="40537"/>
                  </a:lnTo>
                  <a:lnTo>
                    <a:pt x="492138" y="58316"/>
                  </a:lnTo>
                  <a:close/>
                </a:path>
                <a:path w="5595620" h="172720">
                  <a:moveTo>
                    <a:pt x="684335" y="67384"/>
                  </a:moveTo>
                  <a:lnTo>
                    <a:pt x="579791" y="67384"/>
                  </a:lnTo>
                  <a:lnTo>
                    <a:pt x="579791" y="10134"/>
                  </a:lnTo>
                  <a:lnTo>
                    <a:pt x="684335" y="10134"/>
                  </a:lnTo>
                  <a:lnTo>
                    <a:pt x="684335" y="20802"/>
                  </a:lnTo>
                  <a:lnTo>
                    <a:pt x="592059" y="20802"/>
                  </a:lnTo>
                  <a:lnTo>
                    <a:pt x="592059" y="56538"/>
                  </a:lnTo>
                  <a:lnTo>
                    <a:pt x="684335" y="56538"/>
                  </a:lnTo>
                  <a:lnTo>
                    <a:pt x="684335" y="67384"/>
                  </a:lnTo>
                  <a:close/>
                </a:path>
                <a:path w="5595620" h="172720">
                  <a:moveTo>
                    <a:pt x="684335" y="56538"/>
                  </a:moveTo>
                  <a:lnTo>
                    <a:pt x="672067" y="56538"/>
                  </a:lnTo>
                  <a:lnTo>
                    <a:pt x="672067" y="20802"/>
                  </a:lnTo>
                  <a:lnTo>
                    <a:pt x="684335" y="20802"/>
                  </a:lnTo>
                  <a:lnTo>
                    <a:pt x="684335" y="56538"/>
                  </a:lnTo>
                  <a:close/>
                </a:path>
                <a:path w="5595620" h="172720">
                  <a:moveTo>
                    <a:pt x="706737" y="96542"/>
                  </a:moveTo>
                  <a:lnTo>
                    <a:pt x="557389" y="96542"/>
                  </a:lnTo>
                  <a:lnTo>
                    <a:pt x="557389" y="85875"/>
                  </a:lnTo>
                  <a:lnTo>
                    <a:pt x="706737" y="85875"/>
                  </a:lnTo>
                  <a:lnTo>
                    <a:pt x="706737" y="96542"/>
                  </a:lnTo>
                  <a:close/>
                </a:path>
                <a:path w="5595620" h="172720">
                  <a:moveTo>
                    <a:pt x="640064" y="130857"/>
                  </a:moveTo>
                  <a:lnTo>
                    <a:pt x="627618" y="130857"/>
                  </a:lnTo>
                  <a:lnTo>
                    <a:pt x="627618" y="96542"/>
                  </a:lnTo>
                  <a:lnTo>
                    <a:pt x="640064" y="96542"/>
                  </a:lnTo>
                  <a:lnTo>
                    <a:pt x="640064" y="130857"/>
                  </a:lnTo>
                  <a:close/>
                </a:path>
                <a:path w="5595620" h="172720">
                  <a:moveTo>
                    <a:pt x="688068" y="163571"/>
                  </a:moveTo>
                  <a:lnTo>
                    <a:pt x="579435" y="163571"/>
                  </a:lnTo>
                  <a:lnTo>
                    <a:pt x="579435" y="115211"/>
                  </a:lnTo>
                  <a:lnTo>
                    <a:pt x="592059" y="115211"/>
                  </a:lnTo>
                  <a:lnTo>
                    <a:pt x="592059" y="152548"/>
                  </a:lnTo>
                  <a:lnTo>
                    <a:pt x="688068" y="152548"/>
                  </a:lnTo>
                  <a:lnTo>
                    <a:pt x="688068" y="163571"/>
                  </a:lnTo>
                  <a:close/>
                </a:path>
                <a:path w="5595620" h="172720">
                  <a:moveTo>
                    <a:pt x="717938" y="134591"/>
                  </a:moveTo>
                  <a:lnTo>
                    <a:pt x="717938" y="123567"/>
                  </a:lnTo>
                  <a:lnTo>
                    <a:pt x="753853" y="123567"/>
                  </a:lnTo>
                  <a:lnTo>
                    <a:pt x="763454" y="123212"/>
                  </a:lnTo>
                  <a:lnTo>
                    <a:pt x="763454" y="102943"/>
                  </a:lnTo>
                  <a:lnTo>
                    <a:pt x="755986" y="102232"/>
                  </a:lnTo>
                  <a:lnTo>
                    <a:pt x="743896" y="97431"/>
                  </a:lnTo>
                  <a:lnTo>
                    <a:pt x="735006" y="89964"/>
                  </a:lnTo>
                  <a:lnTo>
                    <a:pt x="730206" y="80896"/>
                  </a:lnTo>
                  <a:lnTo>
                    <a:pt x="730206" y="63650"/>
                  </a:lnTo>
                  <a:lnTo>
                    <a:pt x="735895" y="53872"/>
                  </a:lnTo>
                  <a:lnTo>
                    <a:pt x="746207" y="46404"/>
                  </a:lnTo>
                  <a:lnTo>
                    <a:pt x="760253" y="41959"/>
                  </a:lnTo>
                  <a:lnTo>
                    <a:pt x="777322" y="41959"/>
                  </a:lnTo>
                  <a:lnTo>
                    <a:pt x="791368" y="46404"/>
                  </a:lnTo>
                  <a:lnTo>
                    <a:pt x="799961" y="52627"/>
                  </a:lnTo>
                  <a:lnTo>
                    <a:pt x="762742" y="52627"/>
                  </a:lnTo>
                  <a:lnTo>
                    <a:pt x="752964" y="55650"/>
                  </a:lnTo>
                  <a:lnTo>
                    <a:pt x="746030" y="60450"/>
                  </a:lnTo>
                  <a:lnTo>
                    <a:pt x="742118" y="66851"/>
                  </a:lnTo>
                  <a:lnTo>
                    <a:pt x="742118" y="78230"/>
                  </a:lnTo>
                  <a:lnTo>
                    <a:pt x="746030" y="84630"/>
                  </a:lnTo>
                  <a:lnTo>
                    <a:pt x="752964" y="89608"/>
                  </a:lnTo>
                  <a:lnTo>
                    <a:pt x="762742" y="92631"/>
                  </a:lnTo>
                  <a:lnTo>
                    <a:pt x="799373" y="92631"/>
                  </a:lnTo>
                  <a:lnTo>
                    <a:pt x="794568" y="96720"/>
                  </a:lnTo>
                  <a:lnTo>
                    <a:pt x="783011" y="101876"/>
                  </a:lnTo>
                  <a:lnTo>
                    <a:pt x="776077" y="102765"/>
                  </a:lnTo>
                  <a:lnTo>
                    <a:pt x="776077" y="122856"/>
                  </a:lnTo>
                  <a:lnTo>
                    <a:pt x="822441" y="122856"/>
                  </a:lnTo>
                  <a:lnTo>
                    <a:pt x="823193" y="130501"/>
                  </a:lnTo>
                  <a:lnTo>
                    <a:pt x="812170" y="131568"/>
                  </a:lnTo>
                  <a:lnTo>
                    <a:pt x="791901" y="133168"/>
                  </a:lnTo>
                  <a:lnTo>
                    <a:pt x="767710" y="134191"/>
                  </a:lnTo>
                  <a:lnTo>
                    <a:pt x="737684" y="134569"/>
                  </a:lnTo>
                  <a:lnTo>
                    <a:pt x="717938" y="134591"/>
                  </a:lnTo>
                  <a:close/>
                </a:path>
                <a:path w="5595620" h="172720">
                  <a:moveTo>
                    <a:pt x="799373" y="92631"/>
                  </a:moveTo>
                  <a:lnTo>
                    <a:pt x="774833" y="92631"/>
                  </a:lnTo>
                  <a:lnTo>
                    <a:pt x="784611" y="89608"/>
                  </a:lnTo>
                  <a:lnTo>
                    <a:pt x="791545" y="84630"/>
                  </a:lnTo>
                  <a:lnTo>
                    <a:pt x="795457" y="78230"/>
                  </a:lnTo>
                  <a:lnTo>
                    <a:pt x="795457" y="66851"/>
                  </a:lnTo>
                  <a:lnTo>
                    <a:pt x="791545" y="60450"/>
                  </a:lnTo>
                  <a:lnTo>
                    <a:pt x="784611" y="55650"/>
                  </a:lnTo>
                  <a:lnTo>
                    <a:pt x="774833" y="52627"/>
                  </a:lnTo>
                  <a:lnTo>
                    <a:pt x="799961" y="52627"/>
                  </a:lnTo>
                  <a:lnTo>
                    <a:pt x="801680" y="53872"/>
                  </a:lnTo>
                  <a:lnTo>
                    <a:pt x="807268" y="63650"/>
                  </a:lnTo>
                  <a:lnTo>
                    <a:pt x="807280" y="80896"/>
                  </a:lnTo>
                  <a:lnTo>
                    <a:pt x="802924" y="89608"/>
                  </a:lnTo>
                  <a:lnTo>
                    <a:pt x="799373" y="92631"/>
                  </a:lnTo>
                  <a:close/>
                </a:path>
                <a:path w="5595620" h="172720">
                  <a:moveTo>
                    <a:pt x="822441" y="122856"/>
                  </a:moveTo>
                  <a:lnTo>
                    <a:pt x="776077" y="122856"/>
                  </a:lnTo>
                  <a:lnTo>
                    <a:pt x="789234" y="122501"/>
                  </a:lnTo>
                  <a:lnTo>
                    <a:pt x="811103" y="120900"/>
                  </a:lnTo>
                  <a:lnTo>
                    <a:pt x="822126" y="119656"/>
                  </a:lnTo>
                  <a:lnTo>
                    <a:pt x="822441" y="122856"/>
                  </a:lnTo>
                  <a:close/>
                </a:path>
                <a:path w="5595620" h="172720">
                  <a:moveTo>
                    <a:pt x="847018" y="165527"/>
                  </a:moveTo>
                  <a:lnTo>
                    <a:pt x="834394" y="165527"/>
                  </a:lnTo>
                  <a:lnTo>
                    <a:pt x="834394" y="3022"/>
                  </a:lnTo>
                  <a:lnTo>
                    <a:pt x="847018" y="3022"/>
                  </a:lnTo>
                  <a:lnTo>
                    <a:pt x="847018" y="70051"/>
                  </a:lnTo>
                  <a:lnTo>
                    <a:pt x="872798" y="70051"/>
                  </a:lnTo>
                  <a:lnTo>
                    <a:pt x="872798" y="81252"/>
                  </a:lnTo>
                  <a:lnTo>
                    <a:pt x="847018" y="81252"/>
                  </a:lnTo>
                  <a:lnTo>
                    <a:pt x="847018" y="165527"/>
                  </a:lnTo>
                  <a:close/>
                </a:path>
                <a:path w="5595620" h="172720">
                  <a:moveTo>
                    <a:pt x="775010" y="21868"/>
                  </a:moveTo>
                  <a:lnTo>
                    <a:pt x="762565" y="21868"/>
                  </a:lnTo>
                  <a:lnTo>
                    <a:pt x="762565" y="1600"/>
                  </a:lnTo>
                  <a:lnTo>
                    <a:pt x="775010" y="1600"/>
                  </a:lnTo>
                  <a:lnTo>
                    <a:pt x="775010" y="21868"/>
                  </a:lnTo>
                  <a:close/>
                </a:path>
                <a:path w="5595620" h="172720">
                  <a:moveTo>
                    <a:pt x="814659" y="32892"/>
                  </a:moveTo>
                  <a:lnTo>
                    <a:pt x="721316" y="32892"/>
                  </a:lnTo>
                  <a:lnTo>
                    <a:pt x="721316" y="21868"/>
                  </a:lnTo>
                  <a:lnTo>
                    <a:pt x="814659" y="21868"/>
                  </a:lnTo>
                  <a:lnTo>
                    <a:pt x="814659" y="32892"/>
                  </a:lnTo>
                  <a:close/>
                </a:path>
                <a:path w="5595620" h="172720">
                  <a:moveTo>
                    <a:pt x="924714" y="28625"/>
                  </a:moveTo>
                  <a:lnTo>
                    <a:pt x="912269" y="28625"/>
                  </a:lnTo>
                  <a:lnTo>
                    <a:pt x="912269" y="6400"/>
                  </a:lnTo>
                  <a:lnTo>
                    <a:pt x="924714" y="6400"/>
                  </a:lnTo>
                  <a:lnTo>
                    <a:pt x="924714" y="28625"/>
                  </a:lnTo>
                  <a:close/>
                </a:path>
                <a:path w="5595620" h="172720">
                  <a:moveTo>
                    <a:pt x="986054" y="157526"/>
                  </a:moveTo>
                  <a:lnTo>
                    <a:pt x="973608" y="157526"/>
                  </a:lnTo>
                  <a:lnTo>
                    <a:pt x="973608" y="74496"/>
                  </a:lnTo>
                  <a:lnTo>
                    <a:pt x="945338" y="74496"/>
                  </a:lnTo>
                  <a:lnTo>
                    <a:pt x="945338" y="63117"/>
                  </a:lnTo>
                  <a:lnTo>
                    <a:pt x="973608" y="63117"/>
                  </a:lnTo>
                  <a:lnTo>
                    <a:pt x="973608" y="6400"/>
                  </a:lnTo>
                  <a:lnTo>
                    <a:pt x="986054" y="6400"/>
                  </a:lnTo>
                  <a:lnTo>
                    <a:pt x="986054" y="157526"/>
                  </a:lnTo>
                  <a:close/>
                </a:path>
                <a:path w="5595620" h="172720">
                  <a:moveTo>
                    <a:pt x="954762" y="39648"/>
                  </a:moveTo>
                  <a:lnTo>
                    <a:pt x="880621" y="39648"/>
                  </a:lnTo>
                  <a:lnTo>
                    <a:pt x="880621" y="28625"/>
                  </a:lnTo>
                  <a:lnTo>
                    <a:pt x="954762" y="28625"/>
                  </a:lnTo>
                  <a:lnTo>
                    <a:pt x="954762" y="39648"/>
                  </a:lnTo>
                  <a:close/>
                </a:path>
                <a:path w="5595620" h="172720">
                  <a:moveTo>
                    <a:pt x="883821" y="126234"/>
                  </a:moveTo>
                  <a:lnTo>
                    <a:pt x="875465" y="117878"/>
                  </a:lnTo>
                  <a:lnTo>
                    <a:pt x="879376" y="114144"/>
                  </a:lnTo>
                  <a:lnTo>
                    <a:pt x="887199" y="106321"/>
                  </a:lnTo>
                  <a:lnTo>
                    <a:pt x="894133" y="98854"/>
                  </a:lnTo>
                  <a:lnTo>
                    <a:pt x="900001" y="92275"/>
                  </a:lnTo>
                  <a:lnTo>
                    <a:pt x="901956" y="89608"/>
                  </a:lnTo>
                  <a:lnTo>
                    <a:pt x="905157" y="85519"/>
                  </a:lnTo>
                  <a:lnTo>
                    <a:pt x="909246" y="78407"/>
                  </a:lnTo>
                  <a:lnTo>
                    <a:pt x="911380" y="70584"/>
                  </a:lnTo>
                  <a:lnTo>
                    <a:pt x="912234" y="61872"/>
                  </a:lnTo>
                  <a:lnTo>
                    <a:pt x="912269" y="39648"/>
                  </a:lnTo>
                  <a:lnTo>
                    <a:pt x="924714" y="39648"/>
                  </a:lnTo>
                  <a:lnTo>
                    <a:pt x="924839" y="63117"/>
                  </a:lnTo>
                  <a:lnTo>
                    <a:pt x="925603" y="70762"/>
                  </a:lnTo>
                  <a:lnTo>
                    <a:pt x="927915" y="78230"/>
                  </a:lnTo>
                  <a:lnTo>
                    <a:pt x="932182" y="85164"/>
                  </a:lnTo>
                  <a:lnTo>
                    <a:pt x="918669" y="85164"/>
                  </a:lnTo>
                  <a:lnTo>
                    <a:pt x="892355" y="117878"/>
                  </a:lnTo>
                  <a:lnTo>
                    <a:pt x="883821" y="126234"/>
                  </a:lnTo>
                  <a:close/>
                </a:path>
                <a:path w="5595620" h="172720">
                  <a:moveTo>
                    <a:pt x="951739" y="124101"/>
                  </a:moveTo>
                  <a:lnTo>
                    <a:pt x="948717" y="121256"/>
                  </a:lnTo>
                  <a:lnTo>
                    <a:pt x="942494" y="114322"/>
                  </a:lnTo>
                  <a:lnTo>
                    <a:pt x="936271" y="107566"/>
                  </a:lnTo>
                  <a:lnTo>
                    <a:pt x="930759" y="101165"/>
                  </a:lnTo>
                  <a:lnTo>
                    <a:pt x="928448" y="98676"/>
                  </a:lnTo>
                  <a:lnTo>
                    <a:pt x="924536" y="94231"/>
                  </a:lnTo>
                  <a:lnTo>
                    <a:pt x="919380" y="86586"/>
                  </a:lnTo>
                  <a:lnTo>
                    <a:pt x="918847" y="85164"/>
                  </a:lnTo>
                  <a:lnTo>
                    <a:pt x="932182" y="85164"/>
                  </a:lnTo>
                  <a:lnTo>
                    <a:pt x="935560" y="89431"/>
                  </a:lnTo>
                  <a:lnTo>
                    <a:pt x="940005" y="94942"/>
                  </a:lnTo>
                  <a:lnTo>
                    <a:pt x="952450" y="108633"/>
                  </a:lnTo>
                  <a:lnTo>
                    <a:pt x="959918" y="116100"/>
                  </a:lnTo>
                  <a:lnTo>
                    <a:pt x="951739" y="124101"/>
                  </a:lnTo>
                  <a:close/>
                </a:path>
                <a:path w="5595620" h="172720">
                  <a:moveTo>
                    <a:pt x="1017523" y="165527"/>
                  </a:moveTo>
                  <a:lnTo>
                    <a:pt x="1005078" y="165527"/>
                  </a:lnTo>
                  <a:lnTo>
                    <a:pt x="1005078" y="3022"/>
                  </a:lnTo>
                  <a:lnTo>
                    <a:pt x="1017523" y="3022"/>
                  </a:lnTo>
                  <a:lnTo>
                    <a:pt x="1017523" y="165527"/>
                  </a:lnTo>
                  <a:close/>
                </a:path>
                <a:path w="5595620" h="172720">
                  <a:moveTo>
                    <a:pt x="1122067" y="68629"/>
                  </a:moveTo>
                  <a:lnTo>
                    <a:pt x="1102154" y="68629"/>
                  </a:lnTo>
                  <a:lnTo>
                    <a:pt x="1083663" y="64895"/>
                  </a:lnTo>
                  <a:lnTo>
                    <a:pt x="1069440" y="57783"/>
                  </a:lnTo>
                  <a:lnTo>
                    <a:pt x="1061083" y="47293"/>
                  </a:lnTo>
                  <a:lnTo>
                    <a:pt x="1061083" y="27380"/>
                  </a:lnTo>
                  <a:lnTo>
                    <a:pt x="1069440" y="16890"/>
                  </a:lnTo>
                  <a:lnTo>
                    <a:pt x="1083663" y="9778"/>
                  </a:lnTo>
                  <a:lnTo>
                    <a:pt x="1102154" y="6045"/>
                  </a:lnTo>
                  <a:lnTo>
                    <a:pt x="1122067" y="6045"/>
                  </a:lnTo>
                  <a:lnTo>
                    <a:pt x="1140558" y="9778"/>
                  </a:lnTo>
                  <a:lnTo>
                    <a:pt x="1154253" y="16712"/>
                  </a:lnTo>
                  <a:lnTo>
                    <a:pt x="1104821" y="16712"/>
                  </a:lnTo>
                  <a:lnTo>
                    <a:pt x="1090953" y="19379"/>
                  </a:lnTo>
                  <a:lnTo>
                    <a:pt x="1079930" y="24180"/>
                  </a:lnTo>
                  <a:lnTo>
                    <a:pt x="1073174" y="30936"/>
                  </a:lnTo>
                  <a:lnTo>
                    <a:pt x="1073174" y="43737"/>
                  </a:lnTo>
                  <a:lnTo>
                    <a:pt x="1079930" y="50493"/>
                  </a:lnTo>
                  <a:lnTo>
                    <a:pt x="1090953" y="55294"/>
                  </a:lnTo>
                  <a:lnTo>
                    <a:pt x="1104821" y="57961"/>
                  </a:lnTo>
                  <a:lnTo>
                    <a:pt x="1154253" y="57961"/>
                  </a:lnTo>
                  <a:lnTo>
                    <a:pt x="1140558" y="64895"/>
                  </a:lnTo>
                  <a:lnTo>
                    <a:pt x="1122067" y="68629"/>
                  </a:lnTo>
                  <a:close/>
                </a:path>
                <a:path w="5595620" h="172720">
                  <a:moveTo>
                    <a:pt x="1154253" y="57961"/>
                  </a:moveTo>
                  <a:lnTo>
                    <a:pt x="1119223" y="57961"/>
                  </a:lnTo>
                  <a:lnTo>
                    <a:pt x="1133268" y="55294"/>
                  </a:lnTo>
                  <a:lnTo>
                    <a:pt x="1144292" y="50493"/>
                  </a:lnTo>
                  <a:lnTo>
                    <a:pt x="1151048" y="43737"/>
                  </a:lnTo>
                  <a:lnTo>
                    <a:pt x="1151048" y="30936"/>
                  </a:lnTo>
                  <a:lnTo>
                    <a:pt x="1144292" y="24180"/>
                  </a:lnTo>
                  <a:lnTo>
                    <a:pt x="1133268" y="19379"/>
                  </a:lnTo>
                  <a:lnTo>
                    <a:pt x="1119223" y="16712"/>
                  </a:lnTo>
                  <a:lnTo>
                    <a:pt x="1154253" y="16712"/>
                  </a:lnTo>
                  <a:lnTo>
                    <a:pt x="1154604" y="16890"/>
                  </a:lnTo>
                  <a:lnTo>
                    <a:pt x="1163138" y="27380"/>
                  </a:lnTo>
                  <a:lnTo>
                    <a:pt x="1163138" y="47293"/>
                  </a:lnTo>
                  <a:lnTo>
                    <a:pt x="1154604" y="57783"/>
                  </a:lnTo>
                  <a:lnTo>
                    <a:pt x="1154253" y="57961"/>
                  </a:lnTo>
                  <a:close/>
                </a:path>
                <a:path w="5595620" h="172720">
                  <a:moveTo>
                    <a:pt x="1186785" y="92275"/>
                  </a:moveTo>
                  <a:lnTo>
                    <a:pt x="1037437" y="92275"/>
                  </a:lnTo>
                  <a:lnTo>
                    <a:pt x="1037437" y="81608"/>
                  </a:lnTo>
                  <a:lnTo>
                    <a:pt x="1186785" y="81608"/>
                  </a:lnTo>
                  <a:lnTo>
                    <a:pt x="1186785" y="92275"/>
                  </a:lnTo>
                  <a:close/>
                </a:path>
                <a:path w="5595620" h="172720">
                  <a:moveTo>
                    <a:pt x="1092909" y="115567"/>
                  </a:moveTo>
                  <a:lnTo>
                    <a:pt x="1080641" y="115567"/>
                  </a:lnTo>
                  <a:lnTo>
                    <a:pt x="1080641" y="92275"/>
                  </a:lnTo>
                  <a:lnTo>
                    <a:pt x="1092909" y="92275"/>
                  </a:lnTo>
                  <a:lnTo>
                    <a:pt x="1092909" y="115567"/>
                  </a:lnTo>
                  <a:close/>
                </a:path>
                <a:path w="5595620" h="172720">
                  <a:moveTo>
                    <a:pt x="1143581" y="115567"/>
                  </a:moveTo>
                  <a:lnTo>
                    <a:pt x="1131313" y="115567"/>
                  </a:lnTo>
                  <a:lnTo>
                    <a:pt x="1131313" y="92275"/>
                  </a:lnTo>
                  <a:lnTo>
                    <a:pt x="1143581" y="92275"/>
                  </a:lnTo>
                  <a:lnTo>
                    <a:pt x="1143581" y="115567"/>
                  </a:lnTo>
                  <a:close/>
                </a:path>
                <a:path w="5595620" h="172720">
                  <a:moveTo>
                    <a:pt x="1165272" y="166772"/>
                  </a:moveTo>
                  <a:lnTo>
                    <a:pt x="1152826" y="166772"/>
                  </a:lnTo>
                  <a:lnTo>
                    <a:pt x="1152826" y="126412"/>
                  </a:lnTo>
                  <a:lnTo>
                    <a:pt x="1056461" y="126412"/>
                  </a:lnTo>
                  <a:lnTo>
                    <a:pt x="1056461" y="115567"/>
                  </a:lnTo>
                  <a:lnTo>
                    <a:pt x="1165272" y="115567"/>
                  </a:lnTo>
                  <a:lnTo>
                    <a:pt x="1165272" y="166772"/>
                  </a:lnTo>
                  <a:close/>
                </a:path>
                <a:path w="5595620" h="172720">
                  <a:moveTo>
                    <a:pt x="1326354" y="123567"/>
                  </a:moveTo>
                  <a:lnTo>
                    <a:pt x="1313909" y="123567"/>
                  </a:lnTo>
                  <a:lnTo>
                    <a:pt x="1313909" y="3022"/>
                  </a:lnTo>
                  <a:lnTo>
                    <a:pt x="1326354" y="3022"/>
                  </a:lnTo>
                  <a:lnTo>
                    <a:pt x="1326354" y="54227"/>
                  </a:lnTo>
                  <a:lnTo>
                    <a:pt x="1350712" y="54227"/>
                  </a:lnTo>
                  <a:lnTo>
                    <a:pt x="1350712" y="65428"/>
                  </a:lnTo>
                  <a:lnTo>
                    <a:pt x="1326354" y="65428"/>
                  </a:lnTo>
                  <a:lnTo>
                    <a:pt x="1326354" y="123567"/>
                  </a:lnTo>
                  <a:close/>
                </a:path>
                <a:path w="5595620" h="172720">
                  <a:moveTo>
                    <a:pt x="1283506" y="69162"/>
                  </a:moveTo>
                  <a:lnTo>
                    <a:pt x="1271060" y="67562"/>
                  </a:lnTo>
                  <a:lnTo>
                    <a:pt x="1273016" y="58316"/>
                  </a:lnTo>
                  <a:lnTo>
                    <a:pt x="1275327" y="39648"/>
                  </a:lnTo>
                  <a:lnTo>
                    <a:pt x="1275327" y="22580"/>
                  </a:lnTo>
                  <a:lnTo>
                    <a:pt x="1208654" y="22580"/>
                  </a:lnTo>
                  <a:lnTo>
                    <a:pt x="1208654" y="11556"/>
                  </a:lnTo>
                  <a:lnTo>
                    <a:pt x="1287773" y="11556"/>
                  </a:lnTo>
                  <a:lnTo>
                    <a:pt x="1287773" y="39648"/>
                  </a:lnTo>
                  <a:lnTo>
                    <a:pt x="1285284" y="61872"/>
                  </a:lnTo>
                  <a:lnTo>
                    <a:pt x="1283506" y="69162"/>
                  </a:lnTo>
                  <a:close/>
                </a:path>
                <a:path w="5595620" h="172720">
                  <a:moveTo>
                    <a:pt x="1197808" y="97431"/>
                  </a:moveTo>
                  <a:lnTo>
                    <a:pt x="1197808" y="86408"/>
                  </a:lnTo>
                  <a:lnTo>
                    <a:pt x="1225189" y="86408"/>
                  </a:lnTo>
                  <a:lnTo>
                    <a:pt x="1233012" y="86230"/>
                  </a:lnTo>
                  <a:lnTo>
                    <a:pt x="1233012" y="49960"/>
                  </a:lnTo>
                  <a:lnTo>
                    <a:pt x="1245457" y="49960"/>
                  </a:lnTo>
                  <a:lnTo>
                    <a:pt x="1245457" y="86053"/>
                  </a:lnTo>
                  <a:lnTo>
                    <a:pt x="1301788" y="86053"/>
                  </a:lnTo>
                  <a:lnTo>
                    <a:pt x="1249313" y="96865"/>
                  </a:lnTo>
                  <a:lnTo>
                    <a:pt x="1217521" y="97398"/>
                  </a:lnTo>
                  <a:lnTo>
                    <a:pt x="1197808" y="97431"/>
                  </a:lnTo>
                  <a:close/>
                </a:path>
                <a:path w="5595620" h="172720">
                  <a:moveTo>
                    <a:pt x="1301788" y="86053"/>
                  </a:moveTo>
                  <a:lnTo>
                    <a:pt x="1245457" y="86053"/>
                  </a:lnTo>
                  <a:lnTo>
                    <a:pt x="1254881" y="85875"/>
                  </a:lnTo>
                  <a:lnTo>
                    <a:pt x="1270527" y="85341"/>
                  </a:lnTo>
                  <a:lnTo>
                    <a:pt x="1283861" y="84452"/>
                  </a:lnTo>
                  <a:lnTo>
                    <a:pt x="1301463" y="82852"/>
                  </a:lnTo>
                  <a:lnTo>
                    <a:pt x="1301788" y="86053"/>
                  </a:lnTo>
                  <a:close/>
                </a:path>
                <a:path w="5595620" h="172720">
                  <a:moveTo>
                    <a:pt x="1330799" y="163571"/>
                  </a:moveTo>
                  <a:lnTo>
                    <a:pt x="1225900" y="163571"/>
                  </a:lnTo>
                  <a:lnTo>
                    <a:pt x="1225900" y="115389"/>
                  </a:lnTo>
                  <a:lnTo>
                    <a:pt x="1238523" y="115389"/>
                  </a:lnTo>
                  <a:lnTo>
                    <a:pt x="1238523" y="152548"/>
                  </a:lnTo>
                  <a:lnTo>
                    <a:pt x="1330799" y="152548"/>
                  </a:lnTo>
                  <a:lnTo>
                    <a:pt x="1330799" y="163571"/>
                  </a:lnTo>
                  <a:close/>
                </a:path>
                <a:path w="5595620" h="172720">
                  <a:moveTo>
                    <a:pt x="1446722" y="169794"/>
                  </a:moveTo>
                  <a:lnTo>
                    <a:pt x="1426809" y="169794"/>
                  </a:lnTo>
                  <a:lnTo>
                    <a:pt x="1408496" y="165883"/>
                  </a:lnTo>
                  <a:lnTo>
                    <a:pt x="1394628" y="158593"/>
                  </a:lnTo>
                  <a:lnTo>
                    <a:pt x="1386271" y="147748"/>
                  </a:lnTo>
                  <a:lnTo>
                    <a:pt x="1386271" y="128368"/>
                  </a:lnTo>
                  <a:lnTo>
                    <a:pt x="1394628" y="117522"/>
                  </a:lnTo>
                  <a:lnTo>
                    <a:pt x="1408496" y="110233"/>
                  </a:lnTo>
                  <a:lnTo>
                    <a:pt x="1426809" y="106499"/>
                  </a:lnTo>
                  <a:lnTo>
                    <a:pt x="1446722" y="106499"/>
                  </a:lnTo>
                  <a:lnTo>
                    <a:pt x="1465035" y="110411"/>
                  </a:lnTo>
                  <a:lnTo>
                    <a:pt x="1477888" y="117167"/>
                  </a:lnTo>
                  <a:lnTo>
                    <a:pt x="1429654" y="117167"/>
                  </a:lnTo>
                  <a:lnTo>
                    <a:pt x="1415786" y="119478"/>
                  </a:lnTo>
                  <a:lnTo>
                    <a:pt x="1404940" y="124279"/>
                  </a:lnTo>
                  <a:lnTo>
                    <a:pt x="1398362" y="131390"/>
                  </a:lnTo>
                  <a:lnTo>
                    <a:pt x="1398362" y="144725"/>
                  </a:lnTo>
                  <a:lnTo>
                    <a:pt x="1404940" y="151837"/>
                  </a:lnTo>
                  <a:lnTo>
                    <a:pt x="1415786" y="156637"/>
                  </a:lnTo>
                  <a:lnTo>
                    <a:pt x="1429654" y="159127"/>
                  </a:lnTo>
                  <a:lnTo>
                    <a:pt x="1477888" y="159127"/>
                  </a:lnTo>
                  <a:lnTo>
                    <a:pt x="1465035" y="165883"/>
                  </a:lnTo>
                  <a:lnTo>
                    <a:pt x="1446722" y="169794"/>
                  </a:lnTo>
                  <a:close/>
                </a:path>
                <a:path w="5595620" h="172720">
                  <a:moveTo>
                    <a:pt x="1477888" y="159127"/>
                  </a:moveTo>
                  <a:lnTo>
                    <a:pt x="1443877" y="159127"/>
                  </a:lnTo>
                  <a:lnTo>
                    <a:pt x="1457745" y="156637"/>
                  </a:lnTo>
                  <a:lnTo>
                    <a:pt x="1468591" y="151837"/>
                  </a:lnTo>
                  <a:lnTo>
                    <a:pt x="1475169" y="144725"/>
                  </a:lnTo>
                  <a:lnTo>
                    <a:pt x="1475169" y="131568"/>
                  </a:lnTo>
                  <a:lnTo>
                    <a:pt x="1468591" y="124456"/>
                  </a:lnTo>
                  <a:lnTo>
                    <a:pt x="1457745" y="119656"/>
                  </a:lnTo>
                  <a:lnTo>
                    <a:pt x="1443877" y="117167"/>
                  </a:lnTo>
                  <a:lnTo>
                    <a:pt x="1477888" y="117167"/>
                  </a:lnTo>
                  <a:lnTo>
                    <a:pt x="1478903" y="117700"/>
                  </a:lnTo>
                  <a:lnTo>
                    <a:pt x="1487259" y="128546"/>
                  </a:lnTo>
                  <a:lnTo>
                    <a:pt x="1487259" y="147748"/>
                  </a:lnTo>
                  <a:lnTo>
                    <a:pt x="1478903" y="158593"/>
                  </a:lnTo>
                  <a:lnTo>
                    <a:pt x="1477888" y="159127"/>
                  </a:lnTo>
                  <a:close/>
                </a:path>
                <a:path w="5595620" h="172720">
                  <a:moveTo>
                    <a:pt x="1443522" y="66673"/>
                  </a:moveTo>
                  <a:lnTo>
                    <a:pt x="1431076" y="65073"/>
                  </a:lnTo>
                  <a:lnTo>
                    <a:pt x="1433032" y="55827"/>
                  </a:lnTo>
                  <a:lnTo>
                    <a:pt x="1435343" y="38226"/>
                  </a:lnTo>
                  <a:lnTo>
                    <a:pt x="1435343" y="21691"/>
                  </a:lnTo>
                  <a:lnTo>
                    <a:pt x="1368670" y="21691"/>
                  </a:lnTo>
                  <a:lnTo>
                    <a:pt x="1368670" y="10667"/>
                  </a:lnTo>
                  <a:lnTo>
                    <a:pt x="1447789" y="10667"/>
                  </a:lnTo>
                  <a:lnTo>
                    <a:pt x="1447768" y="38226"/>
                  </a:lnTo>
                  <a:lnTo>
                    <a:pt x="1445300" y="59383"/>
                  </a:lnTo>
                  <a:lnTo>
                    <a:pt x="1443522" y="66673"/>
                  </a:lnTo>
                  <a:close/>
                </a:path>
                <a:path w="5595620" h="172720">
                  <a:moveTo>
                    <a:pt x="1357824" y="92631"/>
                  </a:moveTo>
                  <a:lnTo>
                    <a:pt x="1357824" y="81608"/>
                  </a:lnTo>
                  <a:lnTo>
                    <a:pt x="1385205" y="81608"/>
                  </a:lnTo>
                  <a:lnTo>
                    <a:pt x="1393028" y="81430"/>
                  </a:lnTo>
                  <a:lnTo>
                    <a:pt x="1393028" y="45337"/>
                  </a:lnTo>
                  <a:lnTo>
                    <a:pt x="1405473" y="45337"/>
                  </a:lnTo>
                  <a:lnTo>
                    <a:pt x="1405473" y="81252"/>
                  </a:lnTo>
                  <a:lnTo>
                    <a:pt x="1461804" y="81252"/>
                  </a:lnTo>
                  <a:lnTo>
                    <a:pt x="1409329" y="92064"/>
                  </a:lnTo>
                  <a:lnTo>
                    <a:pt x="1377537" y="92598"/>
                  </a:lnTo>
                  <a:lnTo>
                    <a:pt x="1357824" y="92631"/>
                  </a:lnTo>
                  <a:close/>
                </a:path>
                <a:path w="5595620" h="172720">
                  <a:moveTo>
                    <a:pt x="1461804" y="81252"/>
                  </a:moveTo>
                  <a:lnTo>
                    <a:pt x="1405473" y="81252"/>
                  </a:lnTo>
                  <a:lnTo>
                    <a:pt x="1414897" y="81074"/>
                  </a:lnTo>
                  <a:lnTo>
                    <a:pt x="1430543" y="80541"/>
                  </a:lnTo>
                  <a:lnTo>
                    <a:pt x="1443877" y="79652"/>
                  </a:lnTo>
                  <a:lnTo>
                    <a:pt x="1461479" y="78052"/>
                  </a:lnTo>
                  <a:lnTo>
                    <a:pt x="1461804" y="81252"/>
                  </a:lnTo>
                  <a:close/>
                </a:path>
                <a:path w="5595620" h="172720">
                  <a:moveTo>
                    <a:pt x="1486370" y="100987"/>
                  </a:moveTo>
                  <a:lnTo>
                    <a:pt x="1473925" y="100987"/>
                  </a:lnTo>
                  <a:lnTo>
                    <a:pt x="1473925" y="3022"/>
                  </a:lnTo>
                  <a:lnTo>
                    <a:pt x="1486370" y="3022"/>
                  </a:lnTo>
                  <a:lnTo>
                    <a:pt x="1486370" y="47293"/>
                  </a:lnTo>
                  <a:lnTo>
                    <a:pt x="1510728" y="47293"/>
                  </a:lnTo>
                  <a:lnTo>
                    <a:pt x="1510728" y="58494"/>
                  </a:lnTo>
                  <a:lnTo>
                    <a:pt x="1486370" y="58494"/>
                  </a:lnTo>
                  <a:lnTo>
                    <a:pt x="1486370" y="100987"/>
                  </a:lnTo>
                  <a:close/>
                </a:path>
                <a:path w="5595620" h="172720">
                  <a:moveTo>
                    <a:pt x="1644786" y="78941"/>
                  </a:moveTo>
                  <a:lnTo>
                    <a:pt x="1539531" y="78941"/>
                  </a:lnTo>
                  <a:lnTo>
                    <a:pt x="1539531" y="9245"/>
                  </a:lnTo>
                  <a:lnTo>
                    <a:pt x="1551799" y="9245"/>
                  </a:lnTo>
                  <a:lnTo>
                    <a:pt x="1551799" y="33603"/>
                  </a:lnTo>
                  <a:lnTo>
                    <a:pt x="1644786" y="33603"/>
                  </a:lnTo>
                  <a:lnTo>
                    <a:pt x="1644786" y="44448"/>
                  </a:lnTo>
                  <a:lnTo>
                    <a:pt x="1551799" y="44448"/>
                  </a:lnTo>
                  <a:lnTo>
                    <a:pt x="1551799" y="68451"/>
                  </a:lnTo>
                  <a:lnTo>
                    <a:pt x="1644786" y="68451"/>
                  </a:lnTo>
                  <a:lnTo>
                    <a:pt x="1644786" y="78941"/>
                  </a:lnTo>
                  <a:close/>
                </a:path>
                <a:path w="5595620" h="172720">
                  <a:moveTo>
                    <a:pt x="1644786" y="33603"/>
                  </a:moveTo>
                  <a:lnTo>
                    <a:pt x="1632518" y="33603"/>
                  </a:lnTo>
                  <a:lnTo>
                    <a:pt x="1632518" y="9245"/>
                  </a:lnTo>
                  <a:lnTo>
                    <a:pt x="1644786" y="9245"/>
                  </a:lnTo>
                  <a:lnTo>
                    <a:pt x="1644786" y="33603"/>
                  </a:lnTo>
                  <a:close/>
                </a:path>
                <a:path w="5595620" h="172720">
                  <a:moveTo>
                    <a:pt x="1644786" y="68451"/>
                  </a:moveTo>
                  <a:lnTo>
                    <a:pt x="1632518" y="68451"/>
                  </a:lnTo>
                  <a:lnTo>
                    <a:pt x="1632518" y="44448"/>
                  </a:lnTo>
                  <a:lnTo>
                    <a:pt x="1644786" y="44448"/>
                  </a:lnTo>
                  <a:lnTo>
                    <a:pt x="1644786" y="68451"/>
                  </a:lnTo>
                  <a:close/>
                </a:path>
                <a:path w="5595620" h="172720">
                  <a:moveTo>
                    <a:pt x="1666833" y="111477"/>
                  </a:moveTo>
                  <a:lnTo>
                    <a:pt x="1517485" y="111477"/>
                  </a:lnTo>
                  <a:lnTo>
                    <a:pt x="1517485" y="100632"/>
                  </a:lnTo>
                  <a:lnTo>
                    <a:pt x="1666833" y="100632"/>
                  </a:lnTo>
                  <a:lnTo>
                    <a:pt x="1666833" y="111477"/>
                  </a:lnTo>
                  <a:close/>
                </a:path>
                <a:path w="5595620" h="172720">
                  <a:moveTo>
                    <a:pt x="1598559" y="165527"/>
                  </a:moveTo>
                  <a:lnTo>
                    <a:pt x="1585936" y="165527"/>
                  </a:lnTo>
                  <a:lnTo>
                    <a:pt x="1585936" y="111477"/>
                  </a:lnTo>
                  <a:lnTo>
                    <a:pt x="1598559" y="111477"/>
                  </a:lnTo>
                  <a:lnTo>
                    <a:pt x="1598559" y="165527"/>
                  </a:lnTo>
                  <a:close/>
                </a:path>
                <a:path w="5595620" h="172720">
                  <a:moveTo>
                    <a:pt x="1737773" y="46582"/>
                  </a:moveTo>
                  <a:lnTo>
                    <a:pt x="1727817" y="40359"/>
                  </a:lnTo>
                  <a:lnTo>
                    <a:pt x="1730128" y="36270"/>
                  </a:lnTo>
                  <a:lnTo>
                    <a:pt x="1736884" y="27558"/>
                  </a:lnTo>
                  <a:lnTo>
                    <a:pt x="1746485" y="20446"/>
                  </a:lnTo>
                  <a:lnTo>
                    <a:pt x="1759109" y="15823"/>
                  </a:lnTo>
                  <a:lnTo>
                    <a:pt x="1775644" y="15823"/>
                  </a:lnTo>
                  <a:lnTo>
                    <a:pt x="1789512" y="20446"/>
                  </a:lnTo>
                  <a:lnTo>
                    <a:pt x="1797274" y="27202"/>
                  </a:lnTo>
                  <a:lnTo>
                    <a:pt x="1758931" y="27202"/>
                  </a:lnTo>
                  <a:lnTo>
                    <a:pt x="1743996" y="35381"/>
                  </a:lnTo>
                  <a:lnTo>
                    <a:pt x="1737773" y="46582"/>
                  </a:lnTo>
                  <a:close/>
                </a:path>
                <a:path w="5595620" h="172720">
                  <a:moveTo>
                    <a:pt x="1809069" y="145970"/>
                  </a:moveTo>
                  <a:lnTo>
                    <a:pt x="1727639" y="145970"/>
                  </a:lnTo>
                  <a:lnTo>
                    <a:pt x="1727639" y="135302"/>
                  </a:lnTo>
                  <a:lnTo>
                    <a:pt x="1780800" y="73073"/>
                  </a:lnTo>
                  <a:lnTo>
                    <a:pt x="1787200" y="64184"/>
                  </a:lnTo>
                  <a:lnTo>
                    <a:pt x="1790579" y="57250"/>
                  </a:lnTo>
                  <a:lnTo>
                    <a:pt x="1791823" y="51916"/>
                  </a:lnTo>
                  <a:lnTo>
                    <a:pt x="1791823" y="38403"/>
                  </a:lnTo>
                  <a:lnTo>
                    <a:pt x="1779200" y="27202"/>
                  </a:lnTo>
                  <a:lnTo>
                    <a:pt x="1797274" y="27202"/>
                  </a:lnTo>
                  <a:lnTo>
                    <a:pt x="1799113" y="28802"/>
                  </a:lnTo>
                  <a:lnTo>
                    <a:pt x="1804447" y="40715"/>
                  </a:lnTo>
                  <a:lnTo>
                    <a:pt x="1804447" y="54761"/>
                  </a:lnTo>
                  <a:lnTo>
                    <a:pt x="1800891" y="64539"/>
                  </a:lnTo>
                  <a:lnTo>
                    <a:pt x="1795023" y="73785"/>
                  </a:lnTo>
                  <a:lnTo>
                    <a:pt x="1743285" y="134591"/>
                  </a:lnTo>
                  <a:lnTo>
                    <a:pt x="1809069" y="134591"/>
                  </a:lnTo>
                  <a:lnTo>
                    <a:pt x="1809069" y="145970"/>
                  </a:lnTo>
                  <a:close/>
                </a:path>
                <a:path w="5595620" h="172720">
                  <a:moveTo>
                    <a:pt x="1872009" y="147925"/>
                  </a:moveTo>
                  <a:lnTo>
                    <a:pt x="1832977" y="124495"/>
                  </a:lnTo>
                  <a:lnTo>
                    <a:pt x="1828629" y="91920"/>
                  </a:lnTo>
                  <a:lnTo>
                    <a:pt x="1828629" y="71651"/>
                  </a:lnTo>
                  <a:lnTo>
                    <a:pt x="1839184" y="30314"/>
                  </a:lnTo>
                  <a:lnTo>
                    <a:pt x="1872009" y="15823"/>
                  </a:lnTo>
                  <a:lnTo>
                    <a:pt x="1885337" y="16051"/>
                  </a:lnTo>
                  <a:lnTo>
                    <a:pt x="1893248" y="17646"/>
                  </a:lnTo>
                  <a:lnTo>
                    <a:pt x="1898865" y="21974"/>
                  </a:lnTo>
                  <a:lnTo>
                    <a:pt x="1902736" y="27024"/>
                  </a:lnTo>
                  <a:lnTo>
                    <a:pt x="1857252" y="27024"/>
                  </a:lnTo>
                  <a:lnTo>
                    <a:pt x="1849340" y="37514"/>
                  </a:lnTo>
                  <a:lnTo>
                    <a:pt x="1844766" y="43948"/>
                  </a:lnTo>
                  <a:lnTo>
                    <a:pt x="1842417" y="49649"/>
                  </a:lnTo>
                  <a:lnTo>
                    <a:pt x="1841552" y="57816"/>
                  </a:lnTo>
                  <a:lnTo>
                    <a:pt x="1841562" y="105959"/>
                  </a:lnTo>
                  <a:lnTo>
                    <a:pt x="1842417" y="114078"/>
                  </a:lnTo>
                  <a:lnTo>
                    <a:pt x="1844766" y="119798"/>
                  </a:lnTo>
                  <a:lnTo>
                    <a:pt x="1849407" y="126323"/>
                  </a:lnTo>
                  <a:lnTo>
                    <a:pt x="1857252" y="136724"/>
                  </a:lnTo>
                  <a:lnTo>
                    <a:pt x="1902952" y="136724"/>
                  </a:lnTo>
                  <a:lnTo>
                    <a:pt x="1899112" y="141812"/>
                  </a:lnTo>
                  <a:lnTo>
                    <a:pt x="1893522" y="146114"/>
                  </a:lnTo>
                  <a:lnTo>
                    <a:pt x="1885533" y="147699"/>
                  </a:lnTo>
                  <a:lnTo>
                    <a:pt x="1872009" y="147925"/>
                  </a:lnTo>
                  <a:close/>
                </a:path>
                <a:path w="5595620" h="172720">
                  <a:moveTo>
                    <a:pt x="1902952" y="136724"/>
                  </a:moveTo>
                  <a:lnTo>
                    <a:pt x="1887299" y="136724"/>
                  </a:lnTo>
                  <a:lnTo>
                    <a:pt x="1895185" y="126234"/>
                  </a:lnTo>
                  <a:lnTo>
                    <a:pt x="1899645" y="119935"/>
                  </a:lnTo>
                  <a:lnTo>
                    <a:pt x="1901968" y="114222"/>
                  </a:lnTo>
                  <a:lnTo>
                    <a:pt x="1902823" y="105959"/>
                  </a:lnTo>
                  <a:lnTo>
                    <a:pt x="1902825" y="57715"/>
                  </a:lnTo>
                  <a:lnTo>
                    <a:pt x="1901979" y="49504"/>
                  </a:lnTo>
                  <a:lnTo>
                    <a:pt x="1872009" y="27024"/>
                  </a:lnTo>
                  <a:lnTo>
                    <a:pt x="1902736" y="27024"/>
                  </a:lnTo>
                  <a:lnTo>
                    <a:pt x="1915745" y="71651"/>
                  </a:lnTo>
                  <a:lnTo>
                    <a:pt x="1915745" y="91920"/>
                  </a:lnTo>
                  <a:lnTo>
                    <a:pt x="1915586" y="107695"/>
                  </a:lnTo>
                  <a:lnTo>
                    <a:pt x="1914458" y="117356"/>
                  </a:lnTo>
                  <a:lnTo>
                    <a:pt x="1911396" y="124633"/>
                  </a:lnTo>
                  <a:lnTo>
                    <a:pt x="1905435" y="133435"/>
                  </a:lnTo>
                  <a:lnTo>
                    <a:pt x="1902952" y="136724"/>
                  </a:lnTo>
                  <a:close/>
                </a:path>
                <a:path w="5595620" h="172720">
                  <a:moveTo>
                    <a:pt x="1947572" y="46582"/>
                  </a:moveTo>
                  <a:lnTo>
                    <a:pt x="1937616" y="40359"/>
                  </a:lnTo>
                  <a:lnTo>
                    <a:pt x="1939927" y="36270"/>
                  </a:lnTo>
                  <a:lnTo>
                    <a:pt x="1946683" y="27558"/>
                  </a:lnTo>
                  <a:lnTo>
                    <a:pt x="1956284" y="20446"/>
                  </a:lnTo>
                  <a:lnTo>
                    <a:pt x="1968908" y="15823"/>
                  </a:lnTo>
                  <a:lnTo>
                    <a:pt x="1985443" y="15823"/>
                  </a:lnTo>
                  <a:lnTo>
                    <a:pt x="1999311" y="20446"/>
                  </a:lnTo>
                  <a:lnTo>
                    <a:pt x="2007073" y="27202"/>
                  </a:lnTo>
                  <a:lnTo>
                    <a:pt x="1968730" y="27202"/>
                  </a:lnTo>
                  <a:lnTo>
                    <a:pt x="1953795" y="35381"/>
                  </a:lnTo>
                  <a:lnTo>
                    <a:pt x="1947572" y="46582"/>
                  </a:lnTo>
                  <a:close/>
                </a:path>
                <a:path w="5595620" h="172720">
                  <a:moveTo>
                    <a:pt x="2018868" y="145970"/>
                  </a:moveTo>
                  <a:lnTo>
                    <a:pt x="1937438" y="145970"/>
                  </a:lnTo>
                  <a:lnTo>
                    <a:pt x="1937438" y="135302"/>
                  </a:lnTo>
                  <a:lnTo>
                    <a:pt x="1990599" y="73073"/>
                  </a:lnTo>
                  <a:lnTo>
                    <a:pt x="1996999" y="64184"/>
                  </a:lnTo>
                  <a:lnTo>
                    <a:pt x="2000377" y="57250"/>
                  </a:lnTo>
                  <a:lnTo>
                    <a:pt x="2001622" y="51916"/>
                  </a:lnTo>
                  <a:lnTo>
                    <a:pt x="2001622" y="38403"/>
                  </a:lnTo>
                  <a:lnTo>
                    <a:pt x="1988998" y="27202"/>
                  </a:lnTo>
                  <a:lnTo>
                    <a:pt x="2007073" y="27202"/>
                  </a:lnTo>
                  <a:lnTo>
                    <a:pt x="2008912" y="28802"/>
                  </a:lnTo>
                  <a:lnTo>
                    <a:pt x="2014245" y="40715"/>
                  </a:lnTo>
                  <a:lnTo>
                    <a:pt x="2014245" y="54761"/>
                  </a:lnTo>
                  <a:lnTo>
                    <a:pt x="2010689" y="64539"/>
                  </a:lnTo>
                  <a:lnTo>
                    <a:pt x="2004822" y="73785"/>
                  </a:lnTo>
                  <a:lnTo>
                    <a:pt x="1953084" y="134591"/>
                  </a:lnTo>
                  <a:lnTo>
                    <a:pt x="2018868" y="134591"/>
                  </a:lnTo>
                  <a:lnTo>
                    <a:pt x="2018868" y="145970"/>
                  </a:lnTo>
                  <a:close/>
                </a:path>
                <a:path w="5595620" h="172720">
                  <a:moveTo>
                    <a:pt x="2053005" y="52271"/>
                  </a:moveTo>
                  <a:lnTo>
                    <a:pt x="2047315" y="42315"/>
                  </a:lnTo>
                  <a:lnTo>
                    <a:pt x="2086964" y="17779"/>
                  </a:lnTo>
                  <a:lnTo>
                    <a:pt x="2096387" y="17779"/>
                  </a:lnTo>
                  <a:lnTo>
                    <a:pt x="2096387" y="33425"/>
                  </a:lnTo>
                  <a:lnTo>
                    <a:pt x="2083941" y="33425"/>
                  </a:lnTo>
                  <a:lnTo>
                    <a:pt x="2053005" y="52271"/>
                  </a:lnTo>
                  <a:close/>
                </a:path>
                <a:path w="5595620" h="172720">
                  <a:moveTo>
                    <a:pt x="2096387" y="145970"/>
                  </a:moveTo>
                  <a:lnTo>
                    <a:pt x="2083941" y="145970"/>
                  </a:lnTo>
                  <a:lnTo>
                    <a:pt x="2083941" y="33425"/>
                  </a:lnTo>
                  <a:lnTo>
                    <a:pt x="2096387" y="33425"/>
                  </a:lnTo>
                  <a:lnTo>
                    <a:pt x="2096387" y="145970"/>
                  </a:lnTo>
                  <a:close/>
                </a:path>
                <a:path w="5595620" h="172720">
                  <a:moveTo>
                    <a:pt x="2274183" y="119300"/>
                  </a:moveTo>
                  <a:lnTo>
                    <a:pt x="2261915" y="119300"/>
                  </a:lnTo>
                  <a:lnTo>
                    <a:pt x="2261915" y="63650"/>
                  </a:lnTo>
                  <a:lnTo>
                    <a:pt x="2212843" y="63650"/>
                  </a:lnTo>
                  <a:lnTo>
                    <a:pt x="2212843" y="52805"/>
                  </a:lnTo>
                  <a:lnTo>
                    <a:pt x="2261915" y="52805"/>
                  </a:lnTo>
                  <a:lnTo>
                    <a:pt x="2261915" y="34136"/>
                  </a:lnTo>
                  <a:lnTo>
                    <a:pt x="2212843" y="34136"/>
                  </a:lnTo>
                  <a:lnTo>
                    <a:pt x="2212843" y="23291"/>
                  </a:lnTo>
                  <a:lnTo>
                    <a:pt x="2261915" y="23291"/>
                  </a:lnTo>
                  <a:lnTo>
                    <a:pt x="2261915" y="3022"/>
                  </a:lnTo>
                  <a:lnTo>
                    <a:pt x="2274183" y="3022"/>
                  </a:lnTo>
                  <a:lnTo>
                    <a:pt x="2274183" y="119300"/>
                  </a:lnTo>
                  <a:close/>
                </a:path>
                <a:path w="5595620" h="172720">
                  <a:moveTo>
                    <a:pt x="2150615" y="94231"/>
                  </a:moveTo>
                  <a:lnTo>
                    <a:pt x="2150615" y="12445"/>
                  </a:lnTo>
                  <a:lnTo>
                    <a:pt x="2163238" y="12445"/>
                  </a:lnTo>
                  <a:lnTo>
                    <a:pt x="2163238" y="82852"/>
                  </a:lnTo>
                  <a:lnTo>
                    <a:pt x="2240410" y="82852"/>
                  </a:lnTo>
                  <a:lnTo>
                    <a:pt x="2193819" y="93876"/>
                  </a:lnTo>
                  <a:lnTo>
                    <a:pt x="2168050" y="94209"/>
                  </a:lnTo>
                  <a:lnTo>
                    <a:pt x="2150615" y="94231"/>
                  </a:lnTo>
                  <a:close/>
                </a:path>
                <a:path w="5595620" h="172720">
                  <a:moveTo>
                    <a:pt x="2240410" y="82852"/>
                  </a:moveTo>
                  <a:lnTo>
                    <a:pt x="2176217" y="82852"/>
                  </a:lnTo>
                  <a:lnTo>
                    <a:pt x="2195775" y="82497"/>
                  </a:lnTo>
                  <a:lnTo>
                    <a:pt x="2213021" y="81608"/>
                  </a:lnTo>
                  <a:lnTo>
                    <a:pt x="2229734" y="80008"/>
                  </a:lnTo>
                  <a:lnTo>
                    <a:pt x="2239868" y="78585"/>
                  </a:lnTo>
                  <a:lnTo>
                    <a:pt x="2240410" y="82852"/>
                  </a:lnTo>
                  <a:close/>
                </a:path>
                <a:path w="5595620" h="172720">
                  <a:moveTo>
                    <a:pt x="2278272" y="163571"/>
                  </a:moveTo>
                  <a:lnTo>
                    <a:pt x="2174439" y="163571"/>
                  </a:lnTo>
                  <a:lnTo>
                    <a:pt x="2174439" y="112722"/>
                  </a:lnTo>
                  <a:lnTo>
                    <a:pt x="2187063" y="112722"/>
                  </a:lnTo>
                  <a:lnTo>
                    <a:pt x="2187063" y="152548"/>
                  </a:lnTo>
                  <a:lnTo>
                    <a:pt x="2278272" y="152548"/>
                  </a:lnTo>
                  <a:lnTo>
                    <a:pt x="2278272" y="163571"/>
                  </a:lnTo>
                  <a:close/>
                </a:path>
                <a:path w="5595620" h="172720">
                  <a:moveTo>
                    <a:pt x="2361836" y="54583"/>
                  </a:moveTo>
                  <a:lnTo>
                    <a:pt x="2351524" y="54583"/>
                  </a:lnTo>
                  <a:lnTo>
                    <a:pt x="2349746" y="11556"/>
                  </a:lnTo>
                  <a:lnTo>
                    <a:pt x="2363614" y="11556"/>
                  </a:lnTo>
                  <a:lnTo>
                    <a:pt x="2361836" y="54583"/>
                  </a:lnTo>
                  <a:close/>
                </a:path>
                <a:path w="5595620" h="172720">
                  <a:moveTo>
                    <a:pt x="2503539" y="69162"/>
                  </a:moveTo>
                  <a:lnTo>
                    <a:pt x="2490560" y="69162"/>
                  </a:lnTo>
                  <a:lnTo>
                    <a:pt x="2493227" y="58494"/>
                  </a:lnTo>
                  <a:lnTo>
                    <a:pt x="2495245" y="39826"/>
                  </a:lnTo>
                  <a:lnTo>
                    <a:pt x="2495360" y="21157"/>
                  </a:lnTo>
                  <a:lnTo>
                    <a:pt x="2401306" y="21157"/>
                  </a:lnTo>
                  <a:lnTo>
                    <a:pt x="2401306" y="10134"/>
                  </a:lnTo>
                  <a:lnTo>
                    <a:pt x="2507806" y="10134"/>
                  </a:lnTo>
                  <a:lnTo>
                    <a:pt x="2507806" y="39826"/>
                  </a:lnTo>
                  <a:lnTo>
                    <a:pt x="2505495" y="59205"/>
                  </a:lnTo>
                  <a:lnTo>
                    <a:pt x="2503539" y="69162"/>
                  </a:lnTo>
                  <a:close/>
                </a:path>
                <a:path w="5595620" h="172720">
                  <a:moveTo>
                    <a:pt x="2530919" y="79830"/>
                  </a:moveTo>
                  <a:lnTo>
                    <a:pt x="2381571" y="79830"/>
                  </a:lnTo>
                  <a:lnTo>
                    <a:pt x="2381571" y="69162"/>
                  </a:lnTo>
                  <a:lnTo>
                    <a:pt x="2530919" y="69162"/>
                  </a:lnTo>
                  <a:lnTo>
                    <a:pt x="2530919" y="79830"/>
                  </a:lnTo>
                  <a:close/>
                </a:path>
                <a:path w="5595620" h="172720">
                  <a:moveTo>
                    <a:pt x="2461935" y="111655"/>
                  </a:moveTo>
                  <a:lnTo>
                    <a:pt x="2449489" y="111655"/>
                  </a:lnTo>
                  <a:lnTo>
                    <a:pt x="2449489" y="79830"/>
                  </a:lnTo>
                  <a:lnTo>
                    <a:pt x="2461935" y="79830"/>
                  </a:lnTo>
                  <a:lnTo>
                    <a:pt x="2461935" y="111655"/>
                  </a:lnTo>
                  <a:close/>
                </a:path>
                <a:path w="5595620" h="172720">
                  <a:moveTo>
                    <a:pt x="2509406" y="166772"/>
                  </a:moveTo>
                  <a:lnTo>
                    <a:pt x="2496960" y="166772"/>
                  </a:lnTo>
                  <a:lnTo>
                    <a:pt x="2496960" y="122501"/>
                  </a:lnTo>
                  <a:lnTo>
                    <a:pt x="2400951" y="122501"/>
                  </a:lnTo>
                  <a:lnTo>
                    <a:pt x="2400951" y="111655"/>
                  </a:lnTo>
                  <a:lnTo>
                    <a:pt x="2509406" y="111655"/>
                  </a:lnTo>
                  <a:lnTo>
                    <a:pt x="2509406" y="166772"/>
                  </a:lnTo>
                  <a:close/>
                </a:path>
                <a:path w="5595620" h="172720">
                  <a:moveTo>
                    <a:pt x="2625862" y="89786"/>
                  </a:moveTo>
                  <a:lnTo>
                    <a:pt x="2552610" y="89786"/>
                  </a:lnTo>
                  <a:lnTo>
                    <a:pt x="2552610" y="13156"/>
                  </a:lnTo>
                  <a:lnTo>
                    <a:pt x="2625862" y="13156"/>
                  </a:lnTo>
                  <a:lnTo>
                    <a:pt x="2625862" y="24180"/>
                  </a:lnTo>
                  <a:lnTo>
                    <a:pt x="2564700" y="24180"/>
                  </a:lnTo>
                  <a:lnTo>
                    <a:pt x="2564700" y="78763"/>
                  </a:lnTo>
                  <a:lnTo>
                    <a:pt x="2625862" y="78763"/>
                  </a:lnTo>
                  <a:lnTo>
                    <a:pt x="2625862" y="89786"/>
                  </a:lnTo>
                  <a:close/>
                </a:path>
                <a:path w="5595620" h="172720">
                  <a:moveTo>
                    <a:pt x="2625862" y="78763"/>
                  </a:moveTo>
                  <a:lnTo>
                    <a:pt x="2613772" y="78763"/>
                  </a:lnTo>
                  <a:lnTo>
                    <a:pt x="2613772" y="24180"/>
                  </a:lnTo>
                  <a:lnTo>
                    <a:pt x="2625862" y="24180"/>
                  </a:lnTo>
                  <a:lnTo>
                    <a:pt x="2625862" y="78763"/>
                  </a:lnTo>
                  <a:close/>
                </a:path>
                <a:path w="5595620" h="172720">
                  <a:moveTo>
                    <a:pt x="2675823" y="119300"/>
                  </a:moveTo>
                  <a:lnTo>
                    <a:pt x="2663377" y="119300"/>
                  </a:lnTo>
                  <a:lnTo>
                    <a:pt x="2663377" y="3022"/>
                  </a:lnTo>
                  <a:lnTo>
                    <a:pt x="2675823" y="3022"/>
                  </a:lnTo>
                  <a:lnTo>
                    <a:pt x="2675823" y="119300"/>
                  </a:lnTo>
                  <a:close/>
                </a:path>
                <a:path w="5595620" h="172720">
                  <a:moveTo>
                    <a:pt x="2679912" y="163571"/>
                  </a:moveTo>
                  <a:lnTo>
                    <a:pt x="2576257" y="163571"/>
                  </a:lnTo>
                  <a:lnTo>
                    <a:pt x="2576257" y="110411"/>
                  </a:lnTo>
                  <a:lnTo>
                    <a:pt x="2588881" y="110411"/>
                  </a:lnTo>
                  <a:lnTo>
                    <a:pt x="2588881" y="152548"/>
                  </a:lnTo>
                  <a:lnTo>
                    <a:pt x="2679912" y="152548"/>
                  </a:lnTo>
                  <a:lnTo>
                    <a:pt x="2679912" y="163571"/>
                  </a:lnTo>
                  <a:close/>
                </a:path>
                <a:path w="5595620" h="172720">
                  <a:moveTo>
                    <a:pt x="2828549" y="67384"/>
                  </a:moveTo>
                  <a:lnTo>
                    <a:pt x="2724005" y="67384"/>
                  </a:lnTo>
                  <a:lnTo>
                    <a:pt x="2724005" y="10134"/>
                  </a:lnTo>
                  <a:lnTo>
                    <a:pt x="2828549" y="10134"/>
                  </a:lnTo>
                  <a:lnTo>
                    <a:pt x="2828549" y="20802"/>
                  </a:lnTo>
                  <a:lnTo>
                    <a:pt x="2736273" y="20802"/>
                  </a:lnTo>
                  <a:lnTo>
                    <a:pt x="2736273" y="56538"/>
                  </a:lnTo>
                  <a:lnTo>
                    <a:pt x="2828549" y="56538"/>
                  </a:lnTo>
                  <a:lnTo>
                    <a:pt x="2828549" y="67384"/>
                  </a:lnTo>
                  <a:close/>
                </a:path>
                <a:path w="5595620" h="172720">
                  <a:moveTo>
                    <a:pt x="2828549" y="56538"/>
                  </a:moveTo>
                  <a:lnTo>
                    <a:pt x="2816281" y="56538"/>
                  </a:lnTo>
                  <a:lnTo>
                    <a:pt x="2816281" y="20802"/>
                  </a:lnTo>
                  <a:lnTo>
                    <a:pt x="2828549" y="20802"/>
                  </a:lnTo>
                  <a:lnTo>
                    <a:pt x="2828549" y="56538"/>
                  </a:lnTo>
                  <a:close/>
                </a:path>
                <a:path w="5595620" h="172720">
                  <a:moveTo>
                    <a:pt x="2850951" y="96542"/>
                  </a:moveTo>
                  <a:lnTo>
                    <a:pt x="2701603" y="96542"/>
                  </a:lnTo>
                  <a:lnTo>
                    <a:pt x="2701603" y="85875"/>
                  </a:lnTo>
                  <a:lnTo>
                    <a:pt x="2850951" y="85875"/>
                  </a:lnTo>
                  <a:lnTo>
                    <a:pt x="2850951" y="96542"/>
                  </a:lnTo>
                  <a:close/>
                </a:path>
                <a:path w="5595620" h="172720">
                  <a:moveTo>
                    <a:pt x="2784278" y="130857"/>
                  </a:moveTo>
                  <a:lnTo>
                    <a:pt x="2771832" y="130857"/>
                  </a:lnTo>
                  <a:lnTo>
                    <a:pt x="2771832" y="96542"/>
                  </a:lnTo>
                  <a:lnTo>
                    <a:pt x="2784278" y="96542"/>
                  </a:lnTo>
                  <a:lnTo>
                    <a:pt x="2784278" y="130857"/>
                  </a:lnTo>
                  <a:close/>
                </a:path>
                <a:path w="5595620" h="172720">
                  <a:moveTo>
                    <a:pt x="2832283" y="163571"/>
                  </a:moveTo>
                  <a:lnTo>
                    <a:pt x="2723650" y="163571"/>
                  </a:lnTo>
                  <a:lnTo>
                    <a:pt x="2723650" y="115211"/>
                  </a:lnTo>
                  <a:lnTo>
                    <a:pt x="2736273" y="115211"/>
                  </a:lnTo>
                  <a:lnTo>
                    <a:pt x="2736273" y="152548"/>
                  </a:lnTo>
                  <a:lnTo>
                    <a:pt x="2832283" y="152548"/>
                  </a:lnTo>
                  <a:lnTo>
                    <a:pt x="2832283" y="163571"/>
                  </a:lnTo>
                  <a:close/>
                </a:path>
                <a:path w="5595620" h="172720">
                  <a:moveTo>
                    <a:pt x="2862152" y="134591"/>
                  </a:moveTo>
                  <a:lnTo>
                    <a:pt x="2862152" y="123567"/>
                  </a:lnTo>
                  <a:lnTo>
                    <a:pt x="2898067" y="123567"/>
                  </a:lnTo>
                  <a:lnTo>
                    <a:pt x="2907668" y="123212"/>
                  </a:lnTo>
                  <a:lnTo>
                    <a:pt x="2907668" y="102943"/>
                  </a:lnTo>
                  <a:lnTo>
                    <a:pt x="2900201" y="102232"/>
                  </a:lnTo>
                  <a:lnTo>
                    <a:pt x="2888111" y="97431"/>
                  </a:lnTo>
                  <a:lnTo>
                    <a:pt x="2879221" y="89964"/>
                  </a:lnTo>
                  <a:lnTo>
                    <a:pt x="2874420" y="80896"/>
                  </a:lnTo>
                  <a:lnTo>
                    <a:pt x="2874420" y="63650"/>
                  </a:lnTo>
                  <a:lnTo>
                    <a:pt x="2880110" y="53872"/>
                  </a:lnTo>
                  <a:lnTo>
                    <a:pt x="2890422" y="46404"/>
                  </a:lnTo>
                  <a:lnTo>
                    <a:pt x="2904468" y="41959"/>
                  </a:lnTo>
                  <a:lnTo>
                    <a:pt x="2921536" y="41959"/>
                  </a:lnTo>
                  <a:lnTo>
                    <a:pt x="2935582" y="46404"/>
                  </a:lnTo>
                  <a:lnTo>
                    <a:pt x="2944175" y="52627"/>
                  </a:lnTo>
                  <a:lnTo>
                    <a:pt x="2906957" y="52627"/>
                  </a:lnTo>
                  <a:lnTo>
                    <a:pt x="2897178" y="55650"/>
                  </a:lnTo>
                  <a:lnTo>
                    <a:pt x="2890244" y="60450"/>
                  </a:lnTo>
                  <a:lnTo>
                    <a:pt x="2886333" y="66851"/>
                  </a:lnTo>
                  <a:lnTo>
                    <a:pt x="2886333" y="78230"/>
                  </a:lnTo>
                  <a:lnTo>
                    <a:pt x="2890244" y="84630"/>
                  </a:lnTo>
                  <a:lnTo>
                    <a:pt x="2897178" y="89608"/>
                  </a:lnTo>
                  <a:lnTo>
                    <a:pt x="2906957" y="92631"/>
                  </a:lnTo>
                  <a:lnTo>
                    <a:pt x="2943587" y="92631"/>
                  </a:lnTo>
                  <a:lnTo>
                    <a:pt x="2938782" y="96720"/>
                  </a:lnTo>
                  <a:lnTo>
                    <a:pt x="2927226" y="101876"/>
                  </a:lnTo>
                  <a:lnTo>
                    <a:pt x="2920292" y="102765"/>
                  </a:lnTo>
                  <a:lnTo>
                    <a:pt x="2920292" y="122856"/>
                  </a:lnTo>
                  <a:lnTo>
                    <a:pt x="2966655" y="122856"/>
                  </a:lnTo>
                  <a:lnTo>
                    <a:pt x="2967407" y="130501"/>
                  </a:lnTo>
                  <a:lnTo>
                    <a:pt x="2956384" y="131568"/>
                  </a:lnTo>
                  <a:lnTo>
                    <a:pt x="2936115" y="133168"/>
                  </a:lnTo>
                  <a:lnTo>
                    <a:pt x="2911924" y="134191"/>
                  </a:lnTo>
                  <a:lnTo>
                    <a:pt x="2881899" y="134569"/>
                  </a:lnTo>
                  <a:lnTo>
                    <a:pt x="2862152" y="134591"/>
                  </a:lnTo>
                  <a:close/>
                </a:path>
                <a:path w="5595620" h="172720">
                  <a:moveTo>
                    <a:pt x="2943587" y="92631"/>
                  </a:moveTo>
                  <a:lnTo>
                    <a:pt x="2919047" y="92631"/>
                  </a:lnTo>
                  <a:lnTo>
                    <a:pt x="2928826" y="89608"/>
                  </a:lnTo>
                  <a:lnTo>
                    <a:pt x="2935760" y="84630"/>
                  </a:lnTo>
                  <a:lnTo>
                    <a:pt x="2939671" y="78230"/>
                  </a:lnTo>
                  <a:lnTo>
                    <a:pt x="2939671" y="66851"/>
                  </a:lnTo>
                  <a:lnTo>
                    <a:pt x="2935760" y="60450"/>
                  </a:lnTo>
                  <a:lnTo>
                    <a:pt x="2928826" y="55650"/>
                  </a:lnTo>
                  <a:lnTo>
                    <a:pt x="2919047" y="52627"/>
                  </a:lnTo>
                  <a:lnTo>
                    <a:pt x="2944175" y="52627"/>
                  </a:lnTo>
                  <a:lnTo>
                    <a:pt x="2945894" y="53872"/>
                  </a:lnTo>
                  <a:lnTo>
                    <a:pt x="2951482" y="63650"/>
                  </a:lnTo>
                  <a:lnTo>
                    <a:pt x="2951495" y="80896"/>
                  </a:lnTo>
                  <a:lnTo>
                    <a:pt x="2947139" y="89608"/>
                  </a:lnTo>
                  <a:lnTo>
                    <a:pt x="2943587" y="92631"/>
                  </a:lnTo>
                  <a:close/>
                </a:path>
                <a:path w="5595620" h="172720">
                  <a:moveTo>
                    <a:pt x="2966655" y="122856"/>
                  </a:moveTo>
                  <a:lnTo>
                    <a:pt x="2920292" y="122856"/>
                  </a:lnTo>
                  <a:lnTo>
                    <a:pt x="2933448" y="122501"/>
                  </a:lnTo>
                  <a:lnTo>
                    <a:pt x="2955317" y="120900"/>
                  </a:lnTo>
                  <a:lnTo>
                    <a:pt x="2966341" y="119656"/>
                  </a:lnTo>
                  <a:lnTo>
                    <a:pt x="2966655" y="122856"/>
                  </a:lnTo>
                  <a:close/>
                </a:path>
                <a:path w="5595620" h="172720">
                  <a:moveTo>
                    <a:pt x="2991232" y="165527"/>
                  </a:moveTo>
                  <a:lnTo>
                    <a:pt x="2978609" y="165527"/>
                  </a:lnTo>
                  <a:lnTo>
                    <a:pt x="2978609" y="3022"/>
                  </a:lnTo>
                  <a:lnTo>
                    <a:pt x="2991232" y="3022"/>
                  </a:lnTo>
                  <a:lnTo>
                    <a:pt x="2991232" y="70051"/>
                  </a:lnTo>
                  <a:lnTo>
                    <a:pt x="3017012" y="70051"/>
                  </a:lnTo>
                  <a:lnTo>
                    <a:pt x="3017012" y="81252"/>
                  </a:lnTo>
                  <a:lnTo>
                    <a:pt x="2991232" y="81252"/>
                  </a:lnTo>
                  <a:lnTo>
                    <a:pt x="2991232" y="165527"/>
                  </a:lnTo>
                  <a:close/>
                </a:path>
                <a:path w="5595620" h="172720">
                  <a:moveTo>
                    <a:pt x="2919225" y="21868"/>
                  </a:moveTo>
                  <a:lnTo>
                    <a:pt x="2906779" y="21868"/>
                  </a:lnTo>
                  <a:lnTo>
                    <a:pt x="2906779" y="1600"/>
                  </a:lnTo>
                  <a:lnTo>
                    <a:pt x="2919225" y="1600"/>
                  </a:lnTo>
                  <a:lnTo>
                    <a:pt x="2919225" y="21868"/>
                  </a:lnTo>
                  <a:close/>
                </a:path>
                <a:path w="5595620" h="172720">
                  <a:moveTo>
                    <a:pt x="2958873" y="32892"/>
                  </a:moveTo>
                  <a:lnTo>
                    <a:pt x="2865531" y="32892"/>
                  </a:lnTo>
                  <a:lnTo>
                    <a:pt x="2865531" y="21868"/>
                  </a:lnTo>
                  <a:lnTo>
                    <a:pt x="2958873" y="21868"/>
                  </a:lnTo>
                  <a:lnTo>
                    <a:pt x="2958873" y="32892"/>
                  </a:lnTo>
                  <a:close/>
                </a:path>
                <a:path w="5595620" h="172720">
                  <a:moveTo>
                    <a:pt x="3130979" y="40537"/>
                  </a:moveTo>
                  <a:lnTo>
                    <a:pt x="3118534" y="40537"/>
                  </a:lnTo>
                  <a:lnTo>
                    <a:pt x="3118534" y="6400"/>
                  </a:lnTo>
                  <a:lnTo>
                    <a:pt x="3130979" y="6400"/>
                  </a:lnTo>
                  <a:lnTo>
                    <a:pt x="3130979" y="40537"/>
                  </a:lnTo>
                  <a:close/>
                </a:path>
                <a:path w="5595620" h="172720">
                  <a:moveTo>
                    <a:pt x="3061283" y="124812"/>
                  </a:moveTo>
                  <a:lnTo>
                    <a:pt x="3027669" y="99276"/>
                  </a:lnTo>
                  <a:lnTo>
                    <a:pt x="3026643" y="60094"/>
                  </a:lnTo>
                  <a:lnTo>
                    <a:pt x="3026745" y="49668"/>
                  </a:lnTo>
                  <a:lnTo>
                    <a:pt x="3050873" y="16190"/>
                  </a:lnTo>
                  <a:lnTo>
                    <a:pt x="3061283" y="16001"/>
                  </a:lnTo>
                  <a:lnTo>
                    <a:pt x="3073907" y="16001"/>
                  </a:lnTo>
                  <a:lnTo>
                    <a:pt x="3088435" y="27558"/>
                  </a:lnTo>
                  <a:lnTo>
                    <a:pt x="3049371" y="27558"/>
                  </a:lnTo>
                  <a:lnTo>
                    <a:pt x="3044037" y="36892"/>
                  </a:lnTo>
                  <a:lnTo>
                    <a:pt x="3040954" y="42575"/>
                  </a:lnTo>
                  <a:lnTo>
                    <a:pt x="3039370" y="47349"/>
                  </a:lnTo>
                  <a:lnTo>
                    <a:pt x="3038787" y="53806"/>
                  </a:lnTo>
                  <a:lnTo>
                    <a:pt x="3038787" y="87007"/>
                  </a:lnTo>
                  <a:lnTo>
                    <a:pt x="3039370" y="93464"/>
                  </a:lnTo>
                  <a:lnTo>
                    <a:pt x="3040954" y="98238"/>
                  </a:lnTo>
                  <a:lnTo>
                    <a:pt x="3044037" y="103921"/>
                  </a:lnTo>
                  <a:lnTo>
                    <a:pt x="3049371" y="113255"/>
                  </a:lnTo>
                  <a:lnTo>
                    <a:pt x="3089253" y="113255"/>
                  </a:lnTo>
                  <a:lnTo>
                    <a:pt x="3088986" y="114161"/>
                  </a:lnTo>
                  <a:lnTo>
                    <a:pt x="3084219" y="121656"/>
                  </a:lnTo>
                  <a:lnTo>
                    <a:pt x="3075985" y="124417"/>
                  </a:lnTo>
                  <a:lnTo>
                    <a:pt x="3061283" y="124812"/>
                  </a:lnTo>
                  <a:close/>
                </a:path>
                <a:path w="5595620" h="172720">
                  <a:moveTo>
                    <a:pt x="3089253" y="113255"/>
                  </a:moveTo>
                  <a:lnTo>
                    <a:pt x="3073196" y="113255"/>
                  </a:lnTo>
                  <a:lnTo>
                    <a:pt x="3078530" y="103921"/>
                  </a:lnTo>
                  <a:lnTo>
                    <a:pt x="3081613" y="98238"/>
                  </a:lnTo>
                  <a:lnTo>
                    <a:pt x="3083197" y="93464"/>
                  </a:lnTo>
                  <a:lnTo>
                    <a:pt x="3083780" y="87007"/>
                  </a:lnTo>
                  <a:lnTo>
                    <a:pt x="3083780" y="53806"/>
                  </a:lnTo>
                  <a:lnTo>
                    <a:pt x="3083197" y="47349"/>
                  </a:lnTo>
                  <a:lnTo>
                    <a:pt x="3081613" y="42575"/>
                  </a:lnTo>
                  <a:lnTo>
                    <a:pt x="3078530" y="36892"/>
                  </a:lnTo>
                  <a:lnTo>
                    <a:pt x="3073196" y="27558"/>
                  </a:lnTo>
                  <a:lnTo>
                    <a:pt x="3088435" y="27558"/>
                  </a:lnTo>
                  <a:lnTo>
                    <a:pt x="3089553" y="28447"/>
                  </a:lnTo>
                  <a:lnTo>
                    <a:pt x="3093109" y="40537"/>
                  </a:lnTo>
                  <a:lnTo>
                    <a:pt x="3130979" y="40537"/>
                  </a:lnTo>
                  <a:lnTo>
                    <a:pt x="3130979" y="51560"/>
                  </a:lnTo>
                  <a:lnTo>
                    <a:pt x="3095242" y="51560"/>
                  </a:lnTo>
                  <a:lnTo>
                    <a:pt x="3095598" y="54405"/>
                  </a:lnTo>
                  <a:lnTo>
                    <a:pt x="3095954" y="60094"/>
                  </a:lnTo>
                  <a:lnTo>
                    <a:pt x="3095954" y="83563"/>
                  </a:lnTo>
                  <a:lnTo>
                    <a:pt x="3095420" y="88542"/>
                  </a:lnTo>
                  <a:lnTo>
                    <a:pt x="3130979" y="88542"/>
                  </a:lnTo>
                  <a:lnTo>
                    <a:pt x="3130979" y="99565"/>
                  </a:lnTo>
                  <a:lnTo>
                    <a:pt x="3093287" y="99565"/>
                  </a:lnTo>
                  <a:lnTo>
                    <a:pt x="3089253" y="113255"/>
                  </a:lnTo>
                  <a:close/>
                </a:path>
                <a:path w="5595620" h="172720">
                  <a:moveTo>
                    <a:pt x="3130979" y="88542"/>
                  </a:moveTo>
                  <a:lnTo>
                    <a:pt x="3118534" y="88542"/>
                  </a:lnTo>
                  <a:lnTo>
                    <a:pt x="3118534" y="51560"/>
                  </a:lnTo>
                  <a:lnTo>
                    <a:pt x="3130979" y="51560"/>
                  </a:lnTo>
                  <a:lnTo>
                    <a:pt x="3130979" y="88542"/>
                  </a:lnTo>
                  <a:close/>
                </a:path>
                <a:path w="5595620" h="172720">
                  <a:moveTo>
                    <a:pt x="3130979" y="157526"/>
                  </a:moveTo>
                  <a:lnTo>
                    <a:pt x="3118534" y="157526"/>
                  </a:lnTo>
                  <a:lnTo>
                    <a:pt x="3118534" y="99565"/>
                  </a:lnTo>
                  <a:lnTo>
                    <a:pt x="3130979" y="99565"/>
                  </a:lnTo>
                  <a:lnTo>
                    <a:pt x="3130979" y="157526"/>
                  </a:lnTo>
                  <a:close/>
                </a:path>
                <a:path w="5595620" h="172720">
                  <a:moveTo>
                    <a:pt x="3161560" y="165527"/>
                  </a:moveTo>
                  <a:lnTo>
                    <a:pt x="3149114" y="165527"/>
                  </a:lnTo>
                  <a:lnTo>
                    <a:pt x="3149114" y="3022"/>
                  </a:lnTo>
                  <a:lnTo>
                    <a:pt x="3161560" y="3022"/>
                  </a:lnTo>
                  <a:lnTo>
                    <a:pt x="3161560" y="165527"/>
                  </a:lnTo>
                  <a:close/>
                </a:path>
                <a:path w="5595620" h="172720">
                  <a:moveTo>
                    <a:pt x="3330999" y="82141"/>
                  </a:moveTo>
                  <a:lnTo>
                    <a:pt x="3181651" y="82141"/>
                  </a:lnTo>
                  <a:lnTo>
                    <a:pt x="3181651" y="71473"/>
                  </a:lnTo>
                  <a:lnTo>
                    <a:pt x="3330999" y="71473"/>
                  </a:lnTo>
                  <a:lnTo>
                    <a:pt x="3330999" y="82141"/>
                  </a:lnTo>
                  <a:close/>
                </a:path>
                <a:path w="5595620" h="172720">
                  <a:moveTo>
                    <a:pt x="3262548" y="100987"/>
                  </a:moveTo>
                  <a:lnTo>
                    <a:pt x="3250102" y="100987"/>
                  </a:lnTo>
                  <a:lnTo>
                    <a:pt x="3250102" y="82141"/>
                  </a:lnTo>
                  <a:lnTo>
                    <a:pt x="3262548" y="82141"/>
                  </a:lnTo>
                  <a:lnTo>
                    <a:pt x="3262548" y="100987"/>
                  </a:lnTo>
                  <a:close/>
                </a:path>
                <a:path w="5595620" h="172720">
                  <a:moveTo>
                    <a:pt x="3313575" y="166238"/>
                  </a:moveTo>
                  <a:lnTo>
                    <a:pt x="3203875" y="166238"/>
                  </a:lnTo>
                  <a:lnTo>
                    <a:pt x="3203875" y="128368"/>
                  </a:lnTo>
                  <a:lnTo>
                    <a:pt x="3296507" y="128368"/>
                  </a:lnTo>
                  <a:lnTo>
                    <a:pt x="3296507" y="111477"/>
                  </a:lnTo>
                  <a:lnTo>
                    <a:pt x="3202987" y="111477"/>
                  </a:lnTo>
                  <a:lnTo>
                    <a:pt x="3202987" y="100987"/>
                  </a:lnTo>
                  <a:lnTo>
                    <a:pt x="3308775" y="100987"/>
                  </a:lnTo>
                  <a:lnTo>
                    <a:pt x="3308775" y="138680"/>
                  </a:lnTo>
                  <a:lnTo>
                    <a:pt x="3216143" y="138680"/>
                  </a:lnTo>
                  <a:lnTo>
                    <a:pt x="3216143" y="155748"/>
                  </a:lnTo>
                  <a:lnTo>
                    <a:pt x="3313575" y="155748"/>
                  </a:lnTo>
                  <a:lnTo>
                    <a:pt x="3313575" y="166238"/>
                  </a:lnTo>
                  <a:close/>
                </a:path>
                <a:path w="5595620" h="172720">
                  <a:moveTo>
                    <a:pt x="3198364" y="62050"/>
                  </a:moveTo>
                  <a:lnTo>
                    <a:pt x="3193386" y="51738"/>
                  </a:lnTo>
                  <a:lnTo>
                    <a:pt x="3204053" y="48004"/>
                  </a:lnTo>
                  <a:lnTo>
                    <a:pt x="3224678" y="39826"/>
                  </a:lnTo>
                  <a:lnTo>
                    <a:pt x="3231256" y="36803"/>
                  </a:lnTo>
                  <a:lnTo>
                    <a:pt x="3236590" y="34492"/>
                  </a:lnTo>
                  <a:lnTo>
                    <a:pt x="3243879" y="29869"/>
                  </a:lnTo>
                  <a:lnTo>
                    <a:pt x="3248324" y="25069"/>
                  </a:lnTo>
                  <a:lnTo>
                    <a:pt x="3250102" y="19557"/>
                  </a:lnTo>
                  <a:lnTo>
                    <a:pt x="3250102" y="4267"/>
                  </a:lnTo>
                  <a:lnTo>
                    <a:pt x="3262726" y="4267"/>
                  </a:lnTo>
                  <a:lnTo>
                    <a:pt x="3262726" y="19557"/>
                  </a:lnTo>
                  <a:lnTo>
                    <a:pt x="3264504" y="25069"/>
                  </a:lnTo>
                  <a:lnTo>
                    <a:pt x="3268771" y="29869"/>
                  </a:lnTo>
                  <a:lnTo>
                    <a:pt x="3274939" y="33781"/>
                  </a:lnTo>
                  <a:lnTo>
                    <a:pt x="3256325" y="33781"/>
                  </a:lnTo>
                  <a:lnTo>
                    <a:pt x="3255081" y="36625"/>
                  </a:lnTo>
                  <a:lnTo>
                    <a:pt x="3243346" y="43559"/>
                  </a:lnTo>
                  <a:lnTo>
                    <a:pt x="3228233" y="50138"/>
                  </a:lnTo>
                  <a:lnTo>
                    <a:pt x="3210632" y="57427"/>
                  </a:lnTo>
                  <a:lnTo>
                    <a:pt x="3198364" y="62050"/>
                  </a:lnTo>
                  <a:close/>
                </a:path>
                <a:path w="5595620" h="172720">
                  <a:moveTo>
                    <a:pt x="3314642" y="61872"/>
                  </a:moveTo>
                  <a:lnTo>
                    <a:pt x="3269482" y="43382"/>
                  </a:lnTo>
                  <a:lnTo>
                    <a:pt x="3256503" y="33781"/>
                  </a:lnTo>
                  <a:lnTo>
                    <a:pt x="3274939" y="33781"/>
                  </a:lnTo>
                  <a:lnTo>
                    <a:pt x="3276061" y="34492"/>
                  </a:lnTo>
                  <a:lnTo>
                    <a:pt x="3281394" y="36803"/>
                  </a:lnTo>
                  <a:lnTo>
                    <a:pt x="3287973" y="39826"/>
                  </a:lnTo>
                  <a:lnTo>
                    <a:pt x="3308241" y="47826"/>
                  </a:lnTo>
                  <a:lnTo>
                    <a:pt x="3319087" y="51738"/>
                  </a:lnTo>
                  <a:lnTo>
                    <a:pt x="3314642" y="61872"/>
                  </a:lnTo>
                  <a:close/>
                </a:path>
                <a:path w="5595620" h="172720">
                  <a:moveTo>
                    <a:pt x="3341845" y="97076"/>
                  </a:moveTo>
                  <a:lnTo>
                    <a:pt x="3341845" y="86230"/>
                  </a:lnTo>
                  <a:lnTo>
                    <a:pt x="3377048" y="86230"/>
                  </a:lnTo>
                  <a:lnTo>
                    <a:pt x="3386116" y="86053"/>
                  </a:lnTo>
                  <a:lnTo>
                    <a:pt x="3386116" y="76452"/>
                  </a:lnTo>
                  <a:lnTo>
                    <a:pt x="3370648" y="75385"/>
                  </a:lnTo>
                  <a:lnTo>
                    <a:pt x="3355713" y="64361"/>
                  </a:lnTo>
                  <a:lnTo>
                    <a:pt x="3355713" y="43737"/>
                  </a:lnTo>
                  <a:lnTo>
                    <a:pt x="3364780" y="37959"/>
                  </a:lnTo>
                  <a:lnTo>
                    <a:pt x="3370312" y="34618"/>
                  </a:lnTo>
                  <a:lnTo>
                    <a:pt x="3375026" y="32903"/>
                  </a:lnTo>
                  <a:lnTo>
                    <a:pt x="3381507" y="32271"/>
                  </a:lnTo>
                  <a:lnTo>
                    <a:pt x="3392339" y="32180"/>
                  </a:lnTo>
                  <a:lnTo>
                    <a:pt x="3403272" y="32272"/>
                  </a:lnTo>
                  <a:lnTo>
                    <a:pt x="3409796" y="32914"/>
                  </a:lnTo>
                  <a:lnTo>
                    <a:pt x="3414504" y="34656"/>
                  </a:lnTo>
                  <a:lnTo>
                    <a:pt x="3419986" y="38048"/>
                  </a:lnTo>
                  <a:lnTo>
                    <a:pt x="3426788" y="42493"/>
                  </a:lnTo>
                  <a:lnTo>
                    <a:pt x="3379715" y="42493"/>
                  </a:lnTo>
                  <a:lnTo>
                    <a:pt x="3367625" y="48538"/>
                  </a:lnTo>
                  <a:lnTo>
                    <a:pt x="3367625" y="60272"/>
                  </a:lnTo>
                  <a:lnTo>
                    <a:pt x="3379715" y="66317"/>
                  </a:lnTo>
                  <a:lnTo>
                    <a:pt x="3426283" y="66317"/>
                  </a:lnTo>
                  <a:lnTo>
                    <a:pt x="3413852" y="75385"/>
                  </a:lnTo>
                  <a:lnTo>
                    <a:pt x="3398562" y="76452"/>
                  </a:lnTo>
                  <a:lnTo>
                    <a:pt x="3398562" y="85697"/>
                  </a:lnTo>
                  <a:lnTo>
                    <a:pt x="3446701" y="85697"/>
                  </a:lnTo>
                  <a:lnTo>
                    <a:pt x="3447455" y="92987"/>
                  </a:lnTo>
                  <a:lnTo>
                    <a:pt x="3439099" y="94053"/>
                  </a:lnTo>
                  <a:lnTo>
                    <a:pt x="3419008" y="95476"/>
                  </a:lnTo>
                  <a:lnTo>
                    <a:pt x="3393028" y="96509"/>
                  </a:lnTo>
                  <a:lnTo>
                    <a:pt x="3361247" y="97043"/>
                  </a:lnTo>
                  <a:lnTo>
                    <a:pt x="3341845" y="97076"/>
                  </a:lnTo>
                  <a:close/>
                </a:path>
                <a:path w="5595620" h="172720">
                  <a:moveTo>
                    <a:pt x="3426283" y="66317"/>
                  </a:moveTo>
                  <a:lnTo>
                    <a:pt x="3404962" y="66317"/>
                  </a:lnTo>
                  <a:lnTo>
                    <a:pt x="3417052" y="60272"/>
                  </a:lnTo>
                  <a:lnTo>
                    <a:pt x="3417052" y="48538"/>
                  </a:lnTo>
                  <a:lnTo>
                    <a:pt x="3404962" y="42493"/>
                  </a:lnTo>
                  <a:lnTo>
                    <a:pt x="3426788" y="42493"/>
                  </a:lnTo>
                  <a:lnTo>
                    <a:pt x="3428965" y="43915"/>
                  </a:lnTo>
                  <a:lnTo>
                    <a:pt x="3428965" y="64361"/>
                  </a:lnTo>
                  <a:lnTo>
                    <a:pt x="3426283" y="66317"/>
                  </a:lnTo>
                  <a:close/>
                </a:path>
                <a:path w="5595620" h="172720">
                  <a:moveTo>
                    <a:pt x="3446701" y="85697"/>
                  </a:moveTo>
                  <a:lnTo>
                    <a:pt x="3398562" y="85697"/>
                  </a:lnTo>
                  <a:lnTo>
                    <a:pt x="3406207" y="85519"/>
                  </a:lnTo>
                  <a:lnTo>
                    <a:pt x="3418830" y="84986"/>
                  </a:lnTo>
                  <a:lnTo>
                    <a:pt x="3440877" y="83208"/>
                  </a:lnTo>
                  <a:lnTo>
                    <a:pt x="3446389" y="82674"/>
                  </a:lnTo>
                  <a:lnTo>
                    <a:pt x="3446701" y="85697"/>
                  </a:lnTo>
                  <a:close/>
                </a:path>
                <a:path w="5595620" h="172720">
                  <a:moveTo>
                    <a:pt x="3475192" y="166416"/>
                  </a:moveTo>
                  <a:lnTo>
                    <a:pt x="3367803" y="166416"/>
                  </a:lnTo>
                  <a:lnTo>
                    <a:pt x="3367803" y="131746"/>
                  </a:lnTo>
                  <a:lnTo>
                    <a:pt x="3458123" y="131746"/>
                  </a:lnTo>
                  <a:lnTo>
                    <a:pt x="3458123" y="118234"/>
                  </a:lnTo>
                  <a:lnTo>
                    <a:pt x="3366914" y="118234"/>
                  </a:lnTo>
                  <a:lnTo>
                    <a:pt x="3366914" y="107744"/>
                  </a:lnTo>
                  <a:lnTo>
                    <a:pt x="3470391" y="107744"/>
                  </a:lnTo>
                  <a:lnTo>
                    <a:pt x="3470391" y="142058"/>
                  </a:lnTo>
                  <a:lnTo>
                    <a:pt x="3380071" y="142058"/>
                  </a:lnTo>
                  <a:lnTo>
                    <a:pt x="3380071" y="155926"/>
                  </a:lnTo>
                  <a:lnTo>
                    <a:pt x="3475192" y="155926"/>
                  </a:lnTo>
                  <a:lnTo>
                    <a:pt x="3475192" y="166416"/>
                  </a:lnTo>
                  <a:close/>
                </a:path>
                <a:path w="5595620" h="172720">
                  <a:moveTo>
                    <a:pt x="3470391" y="98143"/>
                  </a:moveTo>
                  <a:lnTo>
                    <a:pt x="3457945" y="98143"/>
                  </a:lnTo>
                  <a:lnTo>
                    <a:pt x="3457945" y="3022"/>
                  </a:lnTo>
                  <a:lnTo>
                    <a:pt x="3470391" y="3022"/>
                  </a:lnTo>
                  <a:lnTo>
                    <a:pt x="3470391" y="46760"/>
                  </a:lnTo>
                  <a:lnTo>
                    <a:pt x="3494749" y="46760"/>
                  </a:lnTo>
                  <a:lnTo>
                    <a:pt x="3494749" y="57783"/>
                  </a:lnTo>
                  <a:lnTo>
                    <a:pt x="3470391" y="57783"/>
                  </a:lnTo>
                  <a:lnTo>
                    <a:pt x="3470391" y="98143"/>
                  </a:lnTo>
                  <a:close/>
                </a:path>
                <a:path w="5595620" h="172720">
                  <a:moveTo>
                    <a:pt x="3398562" y="14579"/>
                  </a:moveTo>
                  <a:lnTo>
                    <a:pt x="3386116" y="14579"/>
                  </a:lnTo>
                  <a:lnTo>
                    <a:pt x="3386116" y="0"/>
                  </a:lnTo>
                  <a:lnTo>
                    <a:pt x="3398562" y="0"/>
                  </a:lnTo>
                  <a:lnTo>
                    <a:pt x="3398562" y="14579"/>
                  </a:lnTo>
                  <a:close/>
                </a:path>
                <a:path w="5595620" h="172720">
                  <a:moveTo>
                    <a:pt x="3436788" y="25246"/>
                  </a:moveTo>
                  <a:lnTo>
                    <a:pt x="3347890" y="25246"/>
                  </a:lnTo>
                  <a:lnTo>
                    <a:pt x="3347890" y="14579"/>
                  </a:lnTo>
                  <a:lnTo>
                    <a:pt x="3436788" y="14579"/>
                  </a:lnTo>
                  <a:lnTo>
                    <a:pt x="3436788" y="25246"/>
                  </a:lnTo>
                  <a:close/>
                </a:path>
                <a:path w="5595620" h="172720">
                  <a:moveTo>
                    <a:pt x="3586314" y="169794"/>
                  </a:moveTo>
                  <a:lnTo>
                    <a:pt x="3566401" y="169794"/>
                  </a:lnTo>
                  <a:lnTo>
                    <a:pt x="3548088" y="166238"/>
                  </a:lnTo>
                  <a:lnTo>
                    <a:pt x="3534220" y="158949"/>
                  </a:lnTo>
                  <a:lnTo>
                    <a:pt x="3525863" y="148281"/>
                  </a:lnTo>
                  <a:lnTo>
                    <a:pt x="3525863" y="128190"/>
                  </a:lnTo>
                  <a:lnTo>
                    <a:pt x="3534220" y="117522"/>
                  </a:lnTo>
                  <a:lnTo>
                    <a:pt x="3548088" y="110411"/>
                  </a:lnTo>
                  <a:lnTo>
                    <a:pt x="3566401" y="106855"/>
                  </a:lnTo>
                  <a:lnTo>
                    <a:pt x="3586314" y="106855"/>
                  </a:lnTo>
                  <a:lnTo>
                    <a:pt x="3604627" y="110411"/>
                  </a:lnTo>
                  <a:lnTo>
                    <a:pt x="3618157" y="117522"/>
                  </a:lnTo>
                  <a:lnTo>
                    <a:pt x="3569068" y="117522"/>
                  </a:lnTo>
                  <a:lnTo>
                    <a:pt x="3555377" y="120011"/>
                  </a:lnTo>
                  <a:lnTo>
                    <a:pt x="3544532" y="124634"/>
                  </a:lnTo>
                  <a:lnTo>
                    <a:pt x="3537953" y="131568"/>
                  </a:lnTo>
                  <a:lnTo>
                    <a:pt x="3537953" y="145081"/>
                  </a:lnTo>
                  <a:lnTo>
                    <a:pt x="3544532" y="152015"/>
                  </a:lnTo>
                  <a:lnTo>
                    <a:pt x="3555377" y="156637"/>
                  </a:lnTo>
                  <a:lnTo>
                    <a:pt x="3569068" y="159127"/>
                  </a:lnTo>
                  <a:lnTo>
                    <a:pt x="3618156" y="159127"/>
                  </a:lnTo>
                  <a:lnTo>
                    <a:pt x="3604627" y="166238"/>
                  </a:lnTo>
                  <a:lnTo>
                    <a:pt x="3586314" y="169794"/>
                  </a:lnTo>
                  <a:close/>
                </a:path>
                <a:path w="5595620" h="172720">
                  <a:moveTo>
                    <a:pt x="3618156" y="159127"/>
                  </a:moveTo>
                  <a:lnTo>
                    <a:pt x="3583469" y="159127"/>
                  </a:lnTo>
                  <a:lnTo>
                    <a:pt x="3597337" y="156637"/>
                  </a:lnTo>
                  <a:lnTo>
                    <a:pt x="3608183" y="152015"/>
                  </a:lnTo>
                  <a:lnTo>
                    <a:pt x="3614761" y="145081"/>
                  </a:lnTo>
                  <a:lnTo>
                    <a:pt x="3614761" y="131568"/>
                  </a:lnTo>
                  <a:lnTo>
                    <a:pt x="3608183" y="124634"/>
                  </a:lnTo>
                  <a:lnTo>
                    <a:pt x="3597337" y="120011"/>
                  </a:lnTo>
                  <a:lnTo>
                    <a:pt x="3583469" y="117522"/>
                  </a:lnTo>
                  <a:lnTo>
                    <a:pt x="3618157" y="117522"/>
                  </a:lnTo>
                  <a:lnTo>
                    <a:pt x="3618495" y="117700"/>
                  </a:lnTo>
                  <a:lnTo>
                    <a:pt x="3626851" y="128368"/>
                  </a:lnTo>
                  <a:lnTo>
                    <a:pt x="3626851" y="148281"/>
                  </a:lnTo>
                  <a:lnTo>
                    <a:pt x="3618495" y="158949"/>
                  </a:lnTo>
                  <a:lnTo>
                    <a:pt x="3618156" y="159127"/>
                  </a:lnTo>
                  <a:close/>
                </a:path>
                <a:path w="5595620" h="172720">
                  <a:moveTo>
                    <a:pt x="3628807" y="62761"/>
                  </a:moveTo>
                  <a:lnTo>
                    <a:pt x="3524263" y="62761"/>
                  </a:lnTo>
                  <a:lnTo>
                    <a:pt x="3524263" y="9600"/>
                  </a:lnTo>
                  <a:lnTo>
                    <a:pt x="3627918" y="9600"/>
                  </a:lnTo>
                  <a:lnTo>
                    <a:pt x="3627918" y="20268"/>
                  </a:lnTo>
                  <a:lnTo>
                    <a:pt x="3536531" y="20268"/>
                  </a:lnTo>
                  <a:lnTo>
                    <a:pt x="3536531" y="52094"/>
                  </a:lnTo>
                  <a:lnTo>
                    <a:pt x="3628807" y="52094"/>
                  </a:lnTo>
                  <a:lnTo>
                    <a:pt x="3628807" y="62761"/>
                  </a:lnTo>
                  <a:close/>
                </a:path>
                <a:path w="5595620" h="172720">
                  <a:moveTo>
                    <a:pt x="3582580" y="83208"/>
                  </a:moveTo>
                  <a:lnTo>
                    <a:pt x="3570134" y="83208"/>
                  </a:lnTo>
                  <a:lnTo>
                    <a:pt x="3570134" y="62761"/>
                  </a:lnTo>
                  <a:lnTo>
                    <a:pt x="3582580" y="62761"/>
                  </a:lnTo>
                  <a:lnTo>
                    <a:pt x="3582580" y="83208"/>
                  </a:lnTo>
                  <a:close/>
                </a:path>
                <a:path w="5595620" h="172720">
                  <a:moveTo>
                    <a:pt x="3651031" y="93876"/>
                  </a:moveTo>
                  <a:lnTo>
                    <a:pt x="3501683" y="93876"/>
                  </a:lnTo>
                  <a:lnTo>
                    <a:pt x="3501683" y="83208"/>
                  </a:lnTo>
                  <a:lnTo>
                    <a:pt x="3651031" y="83208"/>
                  </a:lnTo>
                  <a:lnTo>
                    <a:pt x="3651031" y="93876"/>
                  </a:lnTo>
                  <a:close/>
                </a:path>
                <a:path w="5595620" h="172720">
                  <a:moveTo>
                    <a:pt x="3792379" y="28447"/>
                  </a:moveTo>
                  <a:lnTo>
                    <a:pt x="3680368" y="28447"/>
                  </a:lnTo>
                  <a:lnTo>
                    <a:pt x="3680368" y="17601"/>
                  </a:lnTo>
                  <a:lnTo>
                    <a:pt x="3792379" y="17601"/>
                  </a:lnTo>
                  <a:lnTo>
                    <a:pt x="3792379" y="28447"/>
                  </a:lnTo>
                  <a:close/>
                </a:path>
                <a:path w="5595620" h="172720">
                  <a:moveTo>
                    <a:pt x="3678767" y="99209"/>
                  </a:moveTo>
                  <a:lnTo>
                    <a:pt x="3672189" y="89431"/>
                  </a:lnTo>
                  <a:lnTo>
                    <a:pt x="3683390" y="83741"/>
                  </a:lnTo>
                  <a:lnTo>
                    <a:pt x="3703303" y="72540"/>
                  </a:lnTo>
                  <a:lnTo>
                    <a:pt x="3715927" y="64184"/>
                  </a:lnTo>
                  <a:lnTo>
                    <a:pt x="3723928" y="57783"/>
                  </a:lnTo>
                  <a:lnTo>
                    <a:pt x="3728372" y="50671"/>
                  </a:lnTo>
                  <a:lnTo>
                    <a:pt x="3729973" y="41604"/>
                  </a:lnTo>
                  <a:lnTo>
                    <a:pt x="3729973" y="28447"/>
                  </a:lnTo>
                  <a:lnTo>
                    <a:pt x="3742774" y="28447"/>
                  </a:lnTo>
                  <a:lnTo>
                    <a:pt x="3742774" y="41604"/>
                  </a:lnTo>
                  <a:lnTo>
                    <a:pt x="3744374" y="50671"/>
                  </a:lnTo>
                  <a:lnTo>
                    <a:pt x="3748819" y="57783"/>
                  </a:lnTo>
                  <a:lnTo>
                    <a:pt x="3753042" y="61161"/>
                  </a:lnTo>
                  <a:lnTo>
                    <a:pt x="3736373" y="61161"/>
                  </a:lnTo>
                  <a:lnTo>
                    <a:pt x="3735306" y="63650"/>
                  </a:lnTo>
                  <a:lnTo>
                    <a:pt x="3725883" y="71296"/>
                  </a:lnTo>
                  <a:lnTo>
                    <a:pt x="3708637" y="82497"/>
                  </a:lnTo>
                  <a:lnTo>
                    <a:pt x="3688368" y="94231"/>
                  </a:lnTo>
                  <a:lnTo>
                    <a:pt x="3678767" y="99209"/>
                  </a:lnTo>
                  <a:close/>
                </a:path>
                <a:path w="5595620" h="172720">
                  <a:moveTo>
                    <a:pt x="3793801" y="98676"/>
                  </a:moveTo>
                  <a:lnTo>
                    <a:pt x="3747041" y="71118"/>
                  </a:lnTo>
                  <a:lnTo>
                    <a:pt x="3736551" y="61161"/>
                  </a:lnTo>
                  <a:lnTo>
                    <a:pt x="3753042" y="61161"/>
                  </a:lnTo>
                  <a:lnTo>
                    <a:pt x="3756820" y="64184"/>
                  </a:lnTo>
                  <a:lnTo>
                    <a:pt x="3769443" y="72540"/>
                  </a:lnTo>
                  <a:lnTo>
                    <a:pt x="3789001" y="83563"/>
                  </a:lnTo>
                  <a:lnTo>
                    <a:pt x="3800202" y="89253"/>
                  </a:lnTo>
                  <a:lnTo>
                    <a:pt x="3793801" y="98676"/>
                  </a:lnTo>
                  <a:close/>
                </a:path>
                <a:path w="5595620" h="172720">
                  <a:moveTo>
                    <a:pt x="3742774" y="131746"/>
                  </a:moveTo>
                  <a:lnTo>
                    <a:pt x="3729973" y="131746"/>
                  </a:lnTo>
                  <a:lnTo>
                    <a:pt x="3729973" y="94409"/>
                  </a:lnTo>
                  <a:lnTo>
                    <a:pt x="3742774" y="94409"/>
                  </a:lnTo>
                  <a:lnTo>
                    <a:pt x="3742774" y="131746"/>
                  </a:lnTo>
                  <a:close/>
                </a:path>
                <a:path w="5595620" h="172720">
                  <a:moveTo>
                    <a:pt x="3811047" y="142592"/>
                  </a:moveTo>
                  <a:lnTo>
                    <a:pt x="3661699" y="142592"/>
                  </a:lnTo>
                  <a:lnTo>
                    <a:pt x="3661699" y="131746"/>
                  </a:lnTo>
                  <a:lnTo>
                    <a:pt x="3811047" y="131746"/>
                  </a:lnTo>
                  <a:lnTo>
                    <a:pt x="3811047" y="142592"/>
                  </a:lnTo>
                  <a:close/>
                </a:path>
                <a:path w="5595620" h="172720">
                  <a:moveTo>
                    <a:pt x="3947594" y="165527"/>
                  </a:moveTo>
                  <a:lnTo>
                    <a:pt x="3934971" y="165527"/>
                  </a:lnTo>
                  <a:lnTo>
                    <a:pt x="3934971" y="3022"/>
                  </a:lnTo>
                  <a:lnTo>
                    <a:pt x="3947594" y="3022"/>
                  </a:lnTo>
                  <a:lnTo>
                    <a:pt x="3947594" y="63650"/>
                  </a:lnTo>
                  <a:lnTo>
                    <a:pt x="3974797" y="63650"/>
                  </a:lnTo>
                  <a:lnTo>
                    <a:pt x="3974797" y="74851"/>
                  </a:lnTo>
                  <a:lnTo>
                    <a:pt x="3947594" y="74851"/>
                  </a:lnTo>
                  <a:lnTo>
                    <a:pt x="3947594" y="165527"/>
                  </a:lnTo>
                  <a:close/>
                </a:path>
                <a:path w="5595620" h="172720">
                  <a:moveTo>
                    <a:pt x="3828649" y="124812"/>
                  </a:moveTo>
                  <a:lnTo>
                    <a:pt x="3820293" y="116100"/>
                  </a:lnTo>
                  <a:lnTo>
                    <a:pt x="3829182" y="108277"/>
                  </a:lnTo>
                  <a:lnTo>
                    <a:pt x="3843940" y="94053"/>
                  </a:lnTo>
                  <a:lnTo>
                    <a:pt x="3850162" y="86942"/>
                  </a:lnTo>
                  <a:lnTo>
                    <a:pt x="3854429" y="82141"/>
                  </a:lnTo>
                  <a:lnTo>
                    <a:pt x="3859408" y="74318"/>
                  </a:lnTo>
                  <a:lnTo>
                    <a:pt x="3862252" y="66673"/>
                  </a:lnTo>
                  <a:lnTo>
                    <a:pt x="3863141" y="58494"/>
                  </a:lnTo>
                  <a:lnTo>
                    <a:pt x="3863141" y="14934"/>
                  </a:lnTo>
                  <a:lnTo>
                    <a:pt x="3876121" y="14934"/>
                  </a:lnTo>
                  <a:lnTo>
                    <a:pt x="3876220" y="58494"/>
                  </a:lnTo>
                  <a:lnTo>
                    <a:pt x="3884624" y="80363"/>
                  </a:lnTo>
                  <a:lnTo>
                    <a:pt x="3869720" y="80363"/>
                  </a:lnTo>
                  <a:lnTo>
                    <a:pt x="3840739" y="113611"/>
                  </a:lnTo>
                  <a:lnTo>
                    <a:pt x="3832561" y="121434"/>
                  </a:lnTo>
                  <a:lnTo>
                    <a:pt x="3828649" y="124812"/>
                  </a:lnTo>
                  <a:close/>
                </a:path>
                <a:path w="5595620" h="172720">
                  <a:moveTo>
                    <a:pt x="3909546" y="122323"/>
                  </a:moveTo>
                  <a:lnTo>
                    <a:pt x="3901012" y="114322"/>
                  </a:lnTo>
                  <a:lnTo>
                    <a:pt x="3886610" y="99921"/>
                  </a:lnTo>
                  <a:lnTo>
                    <a:pt x="3881277" y="94231"/>
                  </a:lnTo>
                  <a:lnTo>
                    <a:pt x="3877187" y="89964"/>
                  </a:lnTo>
                  <a:lnTo>
                    <a:pt x="3870609" y="82141"/>
                  </a:lnTo>
                  <a:lnTo>
                    <a:pt x="3869898" y="80363"/>
                  </a:lnTo>
                  <a:lnTo>
                    <a:pt x="3884624" y="80363"/>
                  </a:lnTo>
                  <a:lnTo>
                    <a:pt x="3886788" y="82852"/>
                  </a:lnTo>
                  <a:lnTo>
                    <a:pt x="3892122" y="89075"/>
                  </a:lnTo>
                  <a:lnTo>
                    <a:pt x="3907590" y="104721"/>
                  </a:lnTo>
                  <a:lnTo>
                    <a:pt x="3917725" y="113789"/>
                  </a:lnTo>
                  <a:lnTo>
                    <a:pt x="3909546" y="122323"/>
                  </a:lnTo>
                  <a:close/>
                </a:path>
                <a:path w="5595620" h="172720">
                  <a:moveTo>
                    <a:pt x="4001111" y="54583"/>
                  </a:moveTo>
                  <a:lnTo>
                    <a:pt x="3990799" y="54583"/>
                  </a:lnTo>
                  <a:lnTo>
                    <a:pt x="3989021" y="11556"/>
                  </a:lnTo>
                  <a:lnTo>
                    <a:pt x="4002889" y="11556"/>
                  </a:lnTo>
                  <a:lnTo>
                    <a:pt x="4001111" y="54583"/>
                  </a:lnTo>
                  <a:close/>
                </a:path>
                <a:path w="5595620" h="172720">
                  <a:moveTo>
                    <a:pt x="4033292" y="172461"/>
                  </a:moveTo>
                  <a:lnTo>
                    <a:pt x="4022980" y="172461"/>
                  </a:lnTo>
                  <a:lnTo>
                    <a:pt x="4030447" y="132457"/>
                  </a:lnTo>
                  <a:lnTo>
                    <a:pt x="4046093" y="132457"/>
                  </a:lnTo>
                  <a:lnTo>
                    <a:pt x="4033292" y="172461"/>
                  </a:lnTo>
                  <a:close/>
                </a:path>
                <a:path w="5595620" h="172720">
                  <a:moveTo>
                    <a:pt x="4124679" y="54583"/>
                  </a:moveTo>
                  <a:lnTo>
                    <a:pt x="4114367" y="54583"/>
                  </a:lnTo>
                  <a:lnTo>
                    <a:pt x="4112589" y="11556"/>
                  </a:lnTo>
                  <a:lnTo>
                    <a:pt x="4126457" y="11556"/>
                  </a:lnTo>
                  <a:lnTo>
                    <a:pt x="4124679" y="54583"/>
                  </a:lnTo>
                  <a:close/>
                </a:path>
                <a:path w="5595620" h="172720">
                  <a:moveTo>
                    <a:pt x="4266382" y="69162"/>
                  </a:moveTo>
                  <a:lnTo>
                    <a:pt x="4253403" y="69162"/>
                  </a:lnTo>
                  <a:lnTo>
                    <a:pt x="4256070" y="58494"/>
                  </a:lnTo>
                  <a:lnTo>
                    <a:pt x="4258088" y="39826"/>
                  </a:lnTo>
                  <a:lnTo>
                    <a:pt x="4258203" y="21157"/>
                  </a:lnTo>
                  <a:lnTo>
                    <a:pt x="4164149" y="21157"/>
                  </a:lnTo>
                  <a:lnTo>
                    <a:pt x="4164149" y="10134"/>
                  </a:lnTo>
                  <a:lnTo>
                    <a:pt x="4270649" y="10134"/>
                  </a:lnTo>
                  <a:lnTo>
                    <a:pt x="4270649" y="39826"/>
                  </a:lnTo>
                  <a:lnTo>
                    <a:pt x="4268338" y="59205"/>
                  </a:lnTo>
                  <a:lnTo>
                    <a:pt x="4266382" y="69162"/>
                  </a:lnTo>
                  <a:close/>
                </a:path>
                <a:path w="5595620" h="172720">
                  <a:moveTo>
                    <a:pt x="4293762" y="79830"/>
                  </a:moveTo>
                  <a:lnTo>
                    <a:pt x="4144414" y="79830"/>
                  </a:lnTo>
                  <a:lnTo>
                    <a:pt x="4144414" y="69162"/>
                  </a:lnTo>
                  <a:lnTo>
                    <a:pt x="4293762" y="69162"/>
                  </a:lnTo>
                  <a:lnTo>
                    <a:pt x="4293762" y="79830"/>
                  </a:lnTo>
                  <a:close/>
                </a:path>
                <a:path w="5595620" h="172720">
                  <a:moveTo>
                    <a:pt x="4224778" y="111655"/>
                  </a:moveTo>
                  <a:lnTo>
                    <a:pt x="4212332" y="111655"/>
                  </a:lnTo>
                  <a:lnTo>
                    <a:pt x="4212332" y="79830"/>
                  </a:lnTo>
                  <a:lnTo>
                    <a:pt x="4224778" y="79830"/>
                  </a:lnTo>
                  <a:lnTo>
                    <a:pt x="4224778" y="111655"/>
                  </a:lnTo>
                  <a:close/>
                </a:path>
                <a:path w="5595620" h="172720">
                  <a:moveTo>
                    <a:pt x="4272249" y="166772"/>
                  </a:moveTo>
                  <a:lnTo>
                    <a:pt x="4259803" y="166772"/>
                  </a:lnTo>
                  <a:lnTo>
                    <a:pt x="4259803" y="122501"/>
                  </a:lnTo>
                  <a:lnTo>
                    <a:pt x="4163794" y="122501"/>
                  </a:lnTo>
                  <a:lnTo>
                    <a:pt x="4163794" y="111655"/>
                  </a:lnTo>
                  <a:lnTo>
                    <a:pt x="4272249" y="111655"/>
                  </a:lnTo>
                  <a:lnTo>
                    <a:pt x="4272249" y="166772"/>
                  </a:lnTo>
                  <a:close/>
                </a:path>
                <a:path w="5595620" h="172720">
                  <a:moveTo>
                    <a:pt x="4388705" y="89786"/>
                  </a:moveTo>
                  <a:lnTo>
                    <a:pt x="4315453" y="89786"/>
                  </a:lnTo>
                  <a:lnTo>
                    <a:pt x="4315453" y="13156"/>
                  </a:lnTo>
                  <a:lnTo>
                    <a:pt x="4388705" y="13156"/>
                  </a:lnTo>
                  <a:lnTo>
                    <a:pt x="4388705" y="24180"/>
                  </a:lnTo>
                  <a:lnTo>
                    <a:pt x="4327543" y="24180"/>
                  </a:lnTo>
                  <a:lnTo>
                    <a:pt x="4327543" y="78763"/>
                  </a:lnTo>
                  <a:lnTo>
                    <a:pt x="4388705" y="78763"/>
                  </a:lnTo>
                  <a:lnTo>
                    <a:pt x="4388705" y="89786"/>
                  </a:lnTo>
                  <a:close/>
                </a:path>
                <a:path w="5595620" h="172720">
                  <a:moveTo>
                    <a:pt x="4388705" y="78763"/>
                  </a:moveTo>
                  <a:lnTo>
                    <a:pt x="4376615" y="78763"/>
                  </a:lnTo>
                  <a:lnTo>
                    <a:pt x="4376615" y="24180"/>
                  </a:lnTo>
                  <a:lnTo>
                    <a:pt x="4388705" y="24180"/>
                  </a:lnTo>
                  <a:lnTo>
                    <a:pt x="4388705" y="78763"/>
                  </a:lnTo>
                  <a:close/>
                </a:path>
                <a:path w="5595620" h="172720">
                  <a:moveTo>
                    <a:pt x="4438666" y="119300"/>
                  </a:moveTo>
                  <a:lnTo>
                    <a:pt x="4426220" y="119300"/>
                  </a:lnTo>
                  <a:lnTo>
                    <a:pt x="4426220" y="3022"/>
                  </a:lnTo>
                  <a:lnTo>
                    <a:pt x="4438666" y="3022"/>
                  </a:lnTo>
                  <a:lnTo>
                    <a:pt x="4438666" y="119300"/>
                  </a:lnTo>
                  <a:close/>
                </a:path>
                <a:path w="5595620" h="172720">
                  <a:moveTo>
                    <a:pt x="4442755" y="163571"/>
                  </a:moveTo>
                  <a:lnTo>
                    <a:pt x="4339100" y="163571"/>
                  </a:lnTo>
                  <a:lnTo>
                    <a:pt x="4339100" y="110411"/>
                  </a:lnTo>
                  <a:lnTo>
                    <a:pt x="4351724" y="110411"/>
                  </a:lnTo>
                  <a:lnTo>
                    <a:pt x="4351724" y="152548"/>
                  </a:lnTo>
                  <a:lnTo>
                    <a:pt x="4442755" y="152548"/>
                  </a:lnTo>
                  <a:lnTo>
                    <a:pt x="4442755" y="163571"/>
                  </a:lnTo>
                  <a:close/>
                </a:path>
                <a:path w="5595620" h="172720">
                  <a:moveTo>
                    <a:pt x="4599215" y="42315"/>
                  </a:moveTo>
                  <a:lnTo>
                    <a:pt x="4586947" y="42315"/>
                  </a:lnTo>
                  <a:lnTo>
                    <a:pt x="4586947" y="3022"/>
                  </a:lnTo>
                  <a:lnTo>
                    <a:pt x="4599215" y="3022"/>
                  </a:lnTo>
                  <a:lnTo>
                    <a:pt x="4599215" y="42315"/>
                  </a:lnTo>
                  <a:close/>
                </a:path>
                <a:path w="5595620" h="172720">
                  <a:moveTo>
                    <a:pt x="4524719" y="125345"/>
                  </a:moveTo>
                  <a:lnTo>
                    <a:pt x="4510317" y="125345"/>
                  </a:lnTo>
                  <a:lnTo>
                    <a:pt x="4499256" y="125152"/>
                  </a:lnTo>
                  <a:lnTo>
                    <a:pt x="4470479" y="91374"/>
                  </a:lnTo>
                  <a:lnTo>
                    <a:pt x="4470388" y="55650"/>
                  </a:lnTo>
                  <a:lnTo>
                    <a:pt x="4470479" y="48475"/>
                  </a:lnTo>
                  <a:lnTo>
                    <a:pt x="4492504" y="16123"/>
                  </a:lnTo>
                  <a:lnTo>
                    <a:pt x="4510317" y="14579"/>
                  </a:lnTo>
                  <a:lnTo>
                    <a:pt x="4524541" y="14579"/>
                  </a:lnTo>
                  <a:lnTo>
                    <a:pt x="4540042" y="26313"/>
                  </a:lnTo>
                  <a:lnTo>
                    <a:pt x="4504094" y="26313"/>
                  </a:lnTo>
                  <a:lnTo>
                    <a:pt x="4493782" y="30403"/>
                  </a:lnTo>
                  <a:lnTo>
                    <a:pt x="4486493" y="39470"/>
                  </a:lnTo>
                  <a:lnTo>
                    <a:pt x="4482581" y="53694"/>
                  </a:lnTo>
                  <a:lnTo>
                    <a:pt x="4482581" y="86230"/>
                  </a:lnTo>
                  <a:lnTo>
                    <a:pt x="4486493" y="100632"/>
                  </a:lnTo>
                  <a:lnTo>
                    <a:pt x="4493782" y="109699"/>
                  </a:lnTo>
                  <a:lnTo>
                    <a:pt x="4504094" y="113789"/>
                  </a:lnTo>
                  <a:lnTo>
                    <a:pt x="4539985" y="113789"/>
                  </a:lnTo>
                  <a:lnTo>
                    <a:pt x="4524719" y="125345"/>
                  </a:lnTo>
                  <a:close/>
                </a:path>
                <a:path w="5595620" h="172720">
                  <a:moveTo>
                    <a:pt x="4539985" y="113789"/>
                  </a:moveTo>
                  <a:lnTo>
                    <a:pt x="4516540" y="113789"/>
                  </a:lnTo>
                  <a:lnTo>
                    <a:pt x="4526852" y="109699"/>
                  </a:lnTo>
                  <a:lnTo>
                    <a:pt x="4534142" y="100632"/>
                  </a:lnTo>
                  <a:lnTo>
                    <a:pt x="4538053" y="86230"/>
                  </a:lnTo>
                  <a:lnTo>
                    <a:pt x="4538053" y="53694"/>
                  </a:lnTo>
                  <a:lnTo>
                    <a:pt x="4534142" y="39470"/>
                  </a:lnTo>
                  <a:lnTo>
                    <a:pt x="4526852" y="30403"/>
                  </a:lnTo>
                  <a:lnTo>
                    <a:pt x="4516540" y="26313"/>
                  </a:lnTo>
                  <a:lnTo>
                    <a:pt x="4540042" y="26313"/>
                  </a:lnTo>
                  <a:lnTo>
                    <a:pt x="4543565" y="28980"/>
                  </a:lnTo>
                  <a:lnTo>
                    <a:pt x="4547654" y="42315"/>
                  </a:lnTo>
                  <a:lnTo>
                    <a:pt x="4599215" y="42315"/>
                  </a:lnTo>
                  <a:lnTo>
                    <a:pt x="4599215" y="53694"/>
                  </a:lnTo>
                  <a:lnTo>
                    <a:pt x="4549966" y="53694"/>
                  </a:lnTo>
                  <a:lnTo>
                    <a:pt x="4550143" y="55650"/>
                  </a:lnTo>
                  <a:lnTo>
                    <a:pt x="4550321" y="59739"/>
                  </a:lnTo>
                  <a:lnTo>
                    <a:pt x="4550321" y="80185"/>
                  </a:lnTo>
                  <a:lnTo>
                    <a:pt x="4550143" y="84097"/>
                  </a:lnTo>
                  <a:lnTo>
                    <a:pt x="4549966" y="86053"/>
                  </a:lnTo>
                  <a:lnTo>
                    <a:pt x="4599215" y="86053"/>
                  </a:lnTo>
                  <a:lnTo>
                    <a:pt x="4599215" y="97431"/>
                  </a:lnTo>
                  <a:lnTo>
                    <a:pt x="4547654" y="97431"/>
                  </a:lnTo>
                  <a:lnTo>
                    <a:pt x="4543743" y="110944"/>
                  </a:lnTo>
                  <a:lnTo>
                    <a:pt x="4539985" y="113789"/>
                  </a:lnTo>
                  <a:close/>
                </a:path>
                <a:path w="5595620" h="172720">
                  <a:moveTo>
                    <a:pt x="4599215" y="86053"/>
                  </a:moveTo>
                  <a:lnTo>
                    <a:pt x="4586947" y="86053"/>
                  </a:lnTo>
                  <a:lnTo>
                    <a:pt x="4586947" y="53694"/>
                  </a:lnTo>
                  <a:lnTo>
                    <a:pt x="4599215" y="53694"/>
                  </a:lnTo>
                  <a:lnTo>
                    <a:pt x="4599215" y="86053"/>
                  </a:lnTo>
                  <a:close/>
                </a:path>
                <a:path w="5595620" h="172720">
                  <a:moveTo>
                    <a:pt x="4599215" y="165705"/>
                  </a:moveTo>
                  <a:lnTo>
                    <a:pt x="4586947" y="165705"/>
                  </a:lnTo>
                  <a:lnTo>
                    <a:pt x="4586947" y="97431"/>
                  </a:lnTo>
                  <a:lnTo>
                    <a:pt x="4599215" y="97431"/>
                  </a:lnTo>
                  <a:lnTo>
                    <a:pt x="4599215" y="165705"/>
                  </a:lnTo>
                  <a:close/>
                </a:path>
                <a:path w="5595620" h="172720">
                  <a:moveTo>
                    <a:pt x="4749986" y="165527"/>
                  </a:moveTo>
                  <a:lnTo>
                    <a:pt x="4737362" y="165527"/>
                  </a:lnTo>
                  <a:lnTo>
                    <a:pt x="4737362" y="3022"/>
                  </a:lnTo>
                  <a:lnTo>
                    <a:pt x="4749986" y="3022"/>
                  </a:lnTo>
                  <a:lnTo>
                    <a:pt x="4749986" y="65073"/>
                  </a:lnTo>
                  <a:lnTo>
                    <a:pt x="4777011" y="65073"/>
                  </a:lnTo>
                  <a:lnTo>
                    <a:pt x="4777011" y="76274"/>
                  </a:lnTo>
                  <a:lnTo>
                    <a:pt x="4749986" y="76274"/>
                  </a:lnTo>
                  <a:lnTo>
                    <a:pt x="4749986" y="165527"/>
                  </a:lnTo>
                  <a:close/>
                </a:path>
                <a:path w="5595620" h="172720">
                  <a:moveTo>
                    <a:pt x="4635841" y="128190"/>
                  </a:moveTo>
                  <a:lnTo>
                    <a:pt x="4629263" y="118056"/>
                  </a:lnTo>
                  <a:lnTo>
                    <a:pt x="4637330" y="113436"/>
                  </a:lnTo>
                  <a:lnTo>
                    <a:pt x="4642464" y="110433"/>
                  </a:lnTo>
                  <a:lnTo>
                    <a:pt x="4675845" y="86942"/>
                  </a:lnTo>
                  <a:lnTo>
                    <a:pt x="4689713" y="56538"/>
                  </a:lnTo>
                  <a:lnTo>
                    <a:pt x="4689713" y="29869"/>
                  </a:lnTo>
                  <a:lnTo>
                    <a:pt x="4631040" y="29869"/>
                  </a:lnTo>
                  <a:lnTo>
                    <a:pt x="4631040" y="18490"/>
                  </a:lnTo>
                  <a:lnTo>
                    <a:pt x="4701981" y="18490"/>
                  </a:lnTo>
                  <a:lnTo>
                    <a:pt x="4701981" y="62228"/>
                  </a:lnTo>
                  <a:lnTo>
                    <a:pt x="4682901" y="97176"/>
                  </a:lnTo>
                  <a:lnTo>
                    <a:pt x="4648585" y="120748"/>
                  </a:lnTo>
                  <a:lnTo>
                    <a:pt x="4635841" y="128190"/>
                  </a:lnTo>
                  <a:close/>
                </a:path>
                <a:path w="5595620" h="172720">
                  <a:moveTo>
                    <a:pt x="4784656" y="97076"/>
                  </a:moveTo>
                  <a:lnTo>
                    <a:pt x="4784656" y="86230"/>
                  </a:lnTo>
                  <a:lnTo>
                    <a:pt x="4819859" y="86230"/>
                  </a:lnTo>
                  <a:lnTo>
                    <a:pt x="4828927" y="86053"/>
                  </a:lnTo>
                  <a:lnTo>
                    <a:pt x="4828927" y="76452"/>
                  </a:lnTo>
                  <a:lnTo>
                    <a:pt x="4813459" y="75385"/>
                  </a:lnTo>
                  <a:lnTo>
                    <a:pt x="4798524" y="64361"/>
                  </a:lnTo>
                  <a:lnTo>
                    <a:pt x="4798524" y="43737"/>
                  </a:lnTo>
                  <a:lnTo>
                    <a:pt x="4807591" y="37959"/>
                  </a:lnTo>
                  <a:lnTo>
                    <a:pt x="4813123" y="34618"/>
                  </a:lnTo>
                  <a:lnTo>
                    <a:pt x="4817837" y="32903"/>
                  </a:lnTo>
                  <a:lnTo>
                    <a:pt x="4824318" y="32271"/>
                  </a:lnTo>
                  <a:lnTo>
                    <a:pt x="4835150" y="32180"/>
                  </a:lnTo>
                  <a:lnTo>
                    <a:pt x="4846083" y="32272"/>
                  </a:lnTo>
                  <a:lnTo>
                    <a:pt x="4852607" y="32914"/>
                  </a:lnTo>
                  <a:lnTo>
                    <a:pt x="4857314" y="34656"/>
                  </a:lnTo>
                  <a:lnTo>
                    <a:pt x="4862797" y="38048"/>
                  </a:lnTo>
                  <a:lnTo>
                    <a:pt x="4869599" y="42493"/>
                  </a:lnTo>
                  <a:lnTo>
                    <a:pt x="4822526" y="42493"/>
                  </a:lnTo>
                  <a:lnTo>
                    <a:pt x="4810436" y="48538"/>
                  </a:lnTo>
                  <a:lnTo>
                    <a:pt x="4810436" y="60272"/>
                  </a:lnTo>
                  <a:lnTo>
                    <a:pt x="4822526" y="66317"/>
                  </a:lnTo>
                  <a:lnTo>
                    <a:pt x="4869094" y="66317"/>
                  </a:lnTo>
                  <a:lnTo>
                    <a:pt x="4856663" y="75385"/>
                  </a:lnTo>
                  <a:lnTo>
                    <a:pt x="4841373" y="76452"/>
                  </a:lnTo>
                  <a:lnTo>
                    <a:pt x="4841373" y="85697"/>
                  </a:lnTo>
                  <a:lnTo>
                    <a:pt x="4889512" y="85697"/>
                  </a:lnTo>
                  <a:lnTo>
                    <a:pt x="4890266" y="92987"/>
                  </a:lnTo>
                  <a:lnTo>
                    <a:pt x="4881910" y="94053"/>
                  </a:lnTo>
                  <a:lnTo>
                    <a:pt x="4861819" y="95476"/>
                  </a:lnTo>
                  <a:lnTo>
                    <a:pt x="4835839" y="96509"/>
                  </a:lnTo>
                  <a:lnTo>
                    <a:pt x="4804058" y="97043"/>
                  </a:lnTo>
                  <a:lnTo>
                    <a:pt x="4784656" y="97076"/>
                  </a:lnTo>
                  <a:close/>
                </a:path>
                <a:path w="5595620" h="172720">
                  <a:moveTo>
                    <a:pt x="4869094" y="66317"/>
                  </a:moveTo>
                  <a:lnTo>
                    <a:pt x="4847773" y="66317"/>
                  </a:lnTo>
                  <a:lnTo>
                    <a:pt x="4859863" y="60272"/>
                  </a:lnTo>
                  <a:lnTo>
                    <a:pt x="4859863" y="48538"/>
                  </a:lnTo>
                  <a:lnTo>
                    <a:pt x="4847773" y="42493"/>
                  </a:lnTo>
                  <a:lnTo>
                    <a:pt x="4869599" y="42493"/>
                  </a:lnTo>
                  <a:lnTo>
                    <a:pt x="4871776" y="43915"/>
                  </a:lnTo>
                  <a:lnTo>
                    <a:pt x="4871776" y="64361"/>
                  </a:lnTo>
                  <a:lnTo>
                    <a:pt x="4869094" y="66317"/>
                  </a:lnTo>
                  <a:close/>
                </a:path>
                <a:path w="5595620" h="172720">
                  <a:moveTo>
                    <a:pt x="4889512" y="85697"/>
                  </a:moveTo>
                  <a:lnTo>
                    <a:pt x="4841373" y="85697"/>
                  </a:lnTo>
                  <a:lnTo>
                    <a:pt x="4849018" y="85519"/>
                  </a:lnTo>
                  <a:lnTo>
                    <a:pt x="4861641" y="84986"/>
                  </a:lnTo>
                  <a:lnTo>
                    <a:pt x="4883688" y="83208"/>
                  </a:lnTo>
                  <a:lnTo>
                    <a:pt x="4889200" y="82674"/>
                  </a:lnTo>
                  <a:lnTo>
                    <a:pt x="4889512" y="85697"/>
                  </a:lnTo>
                  <a:close/>
                </a:path>
                <a:path w="5595620" h="172720">
                  <a:moveTo>
                    <a:pt x="4918003" y="166416"/>
                  </a:moveTo>
                  <a:lnTo>
                    <a:pt x="4810614" y="166416"/>
                  </a:lnTo>
                  <a:lnTo>
                    <a:pt x="4810614" y="131746"/>
                  </a:lnTo>
                  <a:lnTo>
                    <a:pt x="4900934" y="131746"/>
                  </a:lnTo>
                  <a:lnTo>
                    <a:pt x="4900934" y="118234"/>
                  </a:lnTo>
                  <a:lnTo>
                    <a:pt x="4809725" y="118234"/>
                  </a:lnTo>
                  <a:lnTo>
                    <a:pt x="4809725" y="107744"/>
                  </a:lnTo>
                  <a:lnTo>
                    <a:pt x="4913202" y="107744"/>
                  </a:lnTo>
                  <a:lnTo>
                    <a:pt x="4913202" y="142058"/>
                  </a:lnTo>
                  <a:lnTo>
                    <a:pt x="4822882" y="142058"/>
                  </a:lnTo>
                  <a:lnTo>
                    <a:pt x="4822882" y="155926"/>
                  </a:lnTo>
                  <a:lnTo>
                    <a:pt x="4918003" y="155926"/>
                  </a:lnTo>
                  <a:lnTo>
                    <a:pt x="4918003" y="166416"/>
                  </a:lnTo>
                  <a:close/>
                </a:path>
                <a:path w="5595620" h="172720">
                  <a:moveTo>
                    <a:pt x="4913202" y="98143"/>
                  </a:moveTo>
                  <a:lnTo>
                    <a:pt x="4900756" y="98143"/>
                  </a:lnTo>
                  <a:lnTo>
                    <a:pt x="4900756" y="3022"/>
                  </a:lnTo>
                  <a:lnTo>
                    <a:pt x="4913202" y="3022"/>
                  </a:lnTo>
                  <a:lnTo>
                    <a:pt x="4913202" y="46760"/>
                  </a:lnTo>
                  <a:lnTo>
                    <a:pt x="4937560" y="46760"/>
                  </a:lnTo>
                  <a:lnTo>
                    <a:pt x="4937560" y="57783"/>
                  </a:lnTo>
                  <a:lnTo>
                    <a:pt x="4913202" y="57783"/>
                  </a:lnTo>
                  <a:lnTo>
                    <a:pt x="4913202" y="98143"/>
                  </a:lnTo>
                  <a:close/>
                </a:path>
                <a:path w="5595620" h="172720">
                  <a:moveTo>
                    <a:pt x="4841373" y="14579"/>
                  </a:moveTo>
                  <a:lnTo>
                    <a:pt x="4828927" y="14579"/>
                  </a:lnTo>
                  <a:lnTo>
                    <a:pt x="4828927" y="0"/>
                  </a:lnTo>
                  <a:lnTo>
                    <a:pt x="4841373" y="0"/>
                  </a:lnTo>
                  <a:lnTo>
                    <a:pt x="4841373" y="14579"/>
                  </a:lnTo>
                  <a:close/>
                </a:path>
                <a:path w="5595620" h="172720">
                  <a:moveTo>
                    <a:pt x="4879599" y="25246"/>
                  </a:moveTo>
                  <a:lnTo>
                    <a:pt x="4790701" y="25246"/>
                  </a:lnTo>
                  <a:lnTo>
                    <a:pt x="4790701" y="14579"/>
                  </a:lnTo>
                  <a:lnTo>
                    <a:pt x="4879599" y="14579"/>
                  </a:lnTo>
                  <a:lnTo>
                    <a:pt x="4879599" y="25246"/>
                  </a:lnTo>
                  <a:close/>
                </a:path>
                <a:path w="5595620" h="172720">
                  <a:moveTo>
                    <a:pt x="5029125" y="169794"/>
                  </a:moveTo>
                  <a:lnTo>
                    <a:pt x="5009212" y="169794"/>
                  </a:lnTo>
                  <a:lnTo>
                    <a:pt x="4990899" y="166238"/>
                  </a:lnTo>
                  <a:lnTo>
                    <a:pt x="4977031" y="158949"/>
                  </a:lnTo>
                  <a:lnTo>
                    <a:pt x="4968674" y="148281"/>
                  </a:lnTo>
                  <a:lnTo>
                    <a:pt x="4968674" y="128190"/>
                  </a:lnTo>
                  <a:lnTo>
                    <a:pt x="4977031" y="117522"/>
                  </a:lnTo>
                  <a:lnTo>
                    <a:pt x="4990899" y="110411"/>
                  </a:lnTo>
                  <a:lnTo>
                    <a:pt x="5009212" y="106855"/>
                  </a:lnTo>
                  <a:lnTo>
                    <a:pt x="5029125" y="106855"/>
                  </a:lnTo>
                  <a:lnTo>
                    <a:pt x="5047438" y="110411"/>
                  </a:lnTo>
                  <a:lnTo>
                    <a:pt x="5060967" y="117522"/>
                  </a:lnTo>
                  <a:lnTo>
                    <a:pt x="5011879" y="117522"/>
                  </a:lnTo>
                  <a:lnTo>
                    <a:pt x="4998188" y="120011"/>
                  </a:lnTo>
                  <a:lnTo>
                    <a:pt x="4987343" y="124634"/>
                  </a:lnTo>
                  <a:lnTo>
                    <a:pt x="4980764" y="131568"/>
                  </a:lnTo>
                  <a:lnTo>
                    <a:pt x="4980764" y="145081"/>
                  </a:lnTo>
                  <a:lnTo>
                    <a:pt x="4987343" y="152015"/>
                  </a:lnTo>
                  <a:lnTo>
                    <a:pt x="4998188" y="156637"/>
                  </a:lnTo>
                  <a:lnTo>
                    <a:pt x="5011879" y="159127"/>
                  </a:lnTo>
                  <a:lnTo>
                    <a:pt x="5060967" y="159127"/>
                  </a:lnTo>
                  <a:lnTo>
                    <a:pt x="5047438" y="166238"/>
                  </a:lnTo>
                  <a:lnTo>
                    <a:pt x="5029125" y="169794"/>
                  </a:lnTo>
                  <a:close/>
                </a:path>
                <a:path w="5595620" h="172720">
                  <a:moveTo>
                    <a:pt x="5060967" y="159127"/>
                  </a:moveTo>
                  <a:lnTo>
                    <a:pt x="5026280" y="159127"/>
                  </a:lnTo>
                  <a:lnTo>
                    <a:pt x="5040148" y="156637"/>
                  </a:lnTo>
                  <a:lnTo>
                    <a:pt x="5050994" y="152015"/>
                  </a:lnTo>
                  <a:lnTo>
                    <a:pt x="5057572" y="145081"/>
                  </a:lnTo>
                  <a:lnTo>
                    <a:pt x="5057572" y="131568"/>
                  </a:lnTo>
                  <a:lnTo>
                    <a:pt x="5050994" y="124634"/>
                  </a:lnTo>
                  <a:lnTo>
                    <a:pt x="5040148" y="120011"/>
                  </a:lnTo>
                  <a:lnTo>
                    <a:pt x="5026280" y="117522"/>
                  </a:lnTo>
                  <a:lnTo>
                    <a:pt x="5060967" y="117522"/>
                  </a:lnTo>
                  <a:lnTo>
                    <a:pt x="5061306" y="117700"/>
                  </a:lnTo>
                  <a:lnTo>
                    <a:pt x="5069662" y="128368"/>
                  </a:lnTo>
                  <a:lnTo>
                    <a:pt x="5069662" y="148281"/>
                  </a:lnTo>
                  <a:lnTo>
                    <a:pt x="5061306" y="158949"/>
                  </a:lnTo>
                  <a:lnTo>
                    <a:pt x="5060967" y="159127"/>
                  </a:lnTo>
                  <a:close/>
                </a:path>
                <a:path w="5595620" h="172720">
                  <a:moveTo>
                    <a:pt x="5071618" y="62761"/>
                  </a:moveTo>
                  <a:lnTo>
                    <a:pt x="4967074" y="62761"/>
                  </a:lnTo>
                  <a:lnTo>
                    <a:pt x="4967074" y="9600"/>
                  </a:lnTo>
                  <a:lnTo>
                    <a:pt x="5070729" y="9600"/>
                  </a:lnTo>
                  <a:lnTo>
                    <a:pt x="5070729" y="20268"/>
                  </a:lnTo>
                  <a:lnTo>
                    <a:pt x="4979342" y="20268"/>
                  </a:lnTo>
                  <a:lnTo>
                    <a:pt x="4979342" y="52094"/>
                  </a:lnTo>
                  <a:lnTo>
                    <a:pt x="5071618" y="52094"/>
                  </a:lnTo>
                  <a:lnTo>
                    <a:pt x="5071618" y="62761"/>
                  </a:lnTo>
                  <a:close/>
                </a:path>
                <a:path w="5595620" h="172720">
                  <a:moveTo>
                    <a:pt x="5025391" y="83208"/>
                  </a:moveTo>
                  <a:lnTo>
                    <a:pt x="5012945" y="83208"/>
                  </a:lnTo>
                  <a:lnTo>
                    <a:pt x="5012945" y="62761"/>
                  </a:lnTo>
                  <a:lnTo>
                    <a:pt x="5025391" y="62761"/>
                  </a:lnTo>
                  <a:lnTo>
                    <a:pt x="5025391" y="83208"/>
                  </a:lnTo>
                  <a:close/>
                </a:path>
                <a:path w="5595620" h="172720">
                  <a:moveTo>
                    <a:pt x="5093842" y="93876"/>
                  </a:moveTo>
                  <a:lnTo>
                    <a:pt x="4944494" y="93876"/>
                  </a:lnTo>
                  <a:lnTo>
                    <a:pt x="4944494" y="83208"/>
                  </a:lnTo>
                  <a:lnTo>
                    <a:pt x="5093842" y="83208"/>
                  </a:lnTo>
                  <a:lnTo>
                    <a:pt x="5093842" y="93876"/>
                  </a:lnTo>
                  <a:close/>
                </a:path>
                <a:path w="5595620" h="172720">
                  <a:moveTo>
                    <a:pt x="5235190" y="28447"/>
                  </a:moveTo>
                  <a:lnTo>
                    <a:pt x="5123179" y="28447"/>
                  </a:lnTo>
                  <a:lnTo>
                    <a:pt x="5123179" y="17601"/>
                  </a:lnTo>
                  <a:lnTo>
                    <a:pt x="5235190" y="17601"/>
                  </a:lnTo>
                  <a:lnTo>
                    <a:pt x="5235190" y="28447"/>
                  </a:lnTo>
                  <a:close/>
                </a:path>
                <a:path w="5595620" h="172720">
                  <a:moveTo>
                    <a:pt x="5121578" y="99209"/>
                  </a:moveTo>
                  <a:lnTo>
                    <a:pt x="5115000" y="89431"/>
                  </a:lnTo>
                  <a:lnTo>
                    <a:pt x="5126201" y="83741"/>
                  </a:lnTo>
                  <a:lnTo>
                    <a:pt x="5146114" y="72540"/>
                  </a:lnTo>
                  <a:lnTo>
                    <a:pt x="5158738" y="64184"/>
                  </a:lnTo>
                  <a:lnTo>
                    <a:pt x="5166738" y="57783"/>
                  </a:lnTo>
                  <a:lnTo>
                    <a:pt x="5171183" y="50671"/>
                  </a:lnTo>
                  <a:lnTo>
                    <a:pt x="5172784" y="41604"/>
                  </a:lnTo>
                  <a:lnTo>
                    <a:pt x="5172784" y="28447"/>
                  </a:lnTo>
                  <a:lnTo>
                    <a:pt x="5185585" y="28447"/>
                  </a:lnTo>
                  <a:lnTo>
                    <a:pt x="5185585" y="41604"/>
                  </a:lnTo>
                  <a:lnTo>
                    <a:pt x="5187185" y="50671"/>
                  </a:lnTo>
                  <a:lnTo>
                    <a:pt x="5191630" y="57783"/>
                  </a:lnTo>
                  <a:lnTo>
                    <a:pt x="5195852" y="61161"/>
                  </a:lnTo>
                  <a:lnTo>
                    <a:pt x="5179184" y="61161"/>
                  </a:lnTo>
                  <a:lnTo>
                    <a:pt x="5178117" y="63650"/>
                  </a:lnTo>
                  <a:lnTo>
                    <a:pt x="5168694" y="71296"/>
                  </a:lnTo>
                  <a:lnTo>
                    <a:pt x="5151448" y="82497"/>
                  </a:lnTo>
                  <a:lnTo>
                    <a:pt x="5131179" y="94231"/>
                  </a:lnTo>
                  <a:lnTo>
                    <a:pt x="5121578" y="99209"/>
                  </a:lnTo>
                  <a:close/>
                </a:path>
                <a:path w="5595620" h="172720">
                  <a:moveTo>
                    <a:pt x="5236612" y="98676"/>
                  </a:moveTo>
                  <a:lnTo>
                    <a:pt x="5189852" y="71118"/>
                  </a:lnTo>
                  <a:lnTo>
                    <a:pt x="5179362" y="61161"/>
                  </a:lnTo>
                  <a:lnTo>
                    <a:pt x="5195852" y="61161"/>
                  </a:lnTo>
                  <a:lnTo>
                    <a:pt x="5199631" y="64184"/>
                  </a:lnTo>
                  <a:lnTo>
                    <a:pt x="5212254" y="72540"/>
                  </a:lnTo>
                  <a:lnTo>
                    <a:pt x="5231812" y="83563"/>
                  </a:lnTo>
                  <a:lnTo>
                    <a:pt x="5243013" y="89253"/>
                  </a:lnTo>
                  <a:lnTo>
                    <a:pt x="5236612" y="98676"/>
                  </a:lnTo>
                  <a:close/>
                </a:path>
                <a:path w="5595620" h="172720">
                  <a:moveTo>
                    <a:pt x="5185585" y="131746"/>
                  </a:moveTo>
                  <a:lnTo>
                    <a:pt x="5172784" y="131746"/>
                  </a:lnTo>
                  <a:lnTo>
                    <a:pt x="5172784" y="94409"/>
                  </a:lnTo>
                  <a:lnTo>
                    <a:pt x="5185585" y="94409"/>
                  </a:lnTo>
                  <a:lnTo>
                    <a:pt x="5185585" y="131746"/>
                  </a:lnTo>
                  <a:close/>
                </a:path>
                <a:path w="5595620" h="172720">
                  <a:moveTo>
                    <a:pt x="5253858" y="142592"/>
                  </a:moveTo>
                  <a:lnTo>
                    <a:pt x="5104510" y="142592"/>
                  </a:lnTo>
                  <a:lnTo>
                    <a:pt x="5104510" y="131746"/>
                  </a:lnTo>
                  <a:lnTo>
                    <a:pt x="5253858" y="131746"/>
                  </a:lnTo>
                  <a:lnTo>
                    <a:pt x="5253858" y="142592"/>
                  </a:lnTo>
                  <a:close/>
                </a:path>
                <a:path w="5595620" h="172720">
                  <a:moveTo>
                    <a:pt x="5390405" y="165527"/>
                  </a:moveTo>
                  <a:lnTo>
                    <a:pt x="5377782" y="165527"/>
                  </a:lnTo>
                  <a:lnTo>
                    <a:pt x="5377782" y="3022"/>
                  </a:lnTo>
                  <a:lnTo>
                    <a:pt x="5390405" y="3022"/>
                  </a:lnTo>
                  <a:lnTo>
                    <a:pt x="5390405" y="63650"/>
                  </a:lnTo>
                  <a:lnTo>
                    <a:pt x="5417608" y="63650"/>
                  </a:lnTo>
                  <a:lnTo>
                    <a:pt x="5417608" y="74851"/>
                  </a:lnTo>
                  <a:lnTo>
                    <a:pt x="5390405" y="74851"/>
                  </a:lnTo>
                  <a:lnTo>
                    <a:pt x="5390405" y="165527"/>
                  </a:lnTo>
                  <a:close/>
                </a:path>
                <a:path w="5595620" h="172720">
                  <a:moveTo>
                    <a:pt x="5271460" y="124812"/>
                  </a:moveTo>
                  <a:lnTo>
                    <a:pt x="5263104" y="116100"/>
                  </a:lnTo>
                  <a:lnTo>
                    <a:pt x="5271993" y="108277"/>
                  </a:lnTo>
                  <a:lnTo>
                    <a:pt x="5286750" y="94053"/>
                  </a:lnTo>
                  <a:lnTo>
                    <a:pt x="5292973" y="86942"/>
                  </a:lnTo>
                  <a:lnTo>
                    <a:pt x="5297240" y="82141"/>
                  </a:lnTo>
                  <a:lnTo>
                    <a:pt x="5302219" y="74318"/>
                  </a:lnTo>
                  <a:lnTo>
                    <a:pt x="5305063" y="66673"/>
                  </a:lnTo>
                  <a:lnTo>
                    <a:pt x="5305952" y="58494"/>
                  </a:lnTo>
                  <a:lnTo>
                    <a:pt x="5305952" y="14934"/>
                  </a:lnTo>
                  <a:lnTo>
                    <a:pt x="5318931" y="14934"/>
                  </a:lnTo>
                  <a:lnTo>
                    <a:pt x="5319031" y="58494"/>
                  </a:lnTo>
                  <a:lnTo>
                    <a:pt x="5327435" y="80363"/>
                  </a:lnTo>
                  <a:lnTo>
                    <a:pt x="5312531" y="80363"/>
                  </a:lnTo>
                  <a:lnTo>
                    <a:pt x="5283550" y="113611"/>
                  </a:lnTo>
                  <a:lnTo>
                    <a:pt x="5275372" y="121434"/>
                  </a:lnTo>
                  <a:lnTo>
                    <a:pt x="5271460" y="124812"/>
                  </a:lnTo>
                  <a:close/>
                </a:path>
                <a:path w="5595620" h="172720">
                  <a:moveTo>
                    <a:pt x="5352357" y="122323"/>
                  </a:moveTo>
                  <a:lnTo>
                    <a:pt x="5343823" y="114322"/>
                  </a:lnTo>
                  <a:lnTo>
                    <a:pt x="5329421" y="99921"/>
                  </a:lnTo>
                  <a:lnTo>
                    <a:pt x="5324088" y="94231"/>
                  </a:lnTo>
                  <a:lnTo>
                    <a:pt x="5319998" y="89964"/>
                  </a:lnTo>
                  <a:lnTo>
                    <a:pt x="5313420" y="82141"/>
                  </a:lnTo>
                  <a:lnTo>
                    <a:pt x="5312709" y="80363"/>
                  </a:lnTo>
                  <a:lnTo>
                    <a:pt x="5327435" y="80363"/>
                  </a:lnTo>
                  <a:lnTo>
                    <a:pt x="5329599" y="82852"/>
                  </a:lnTo>
                  <a:lnTo>
                    <a:pt x="5334933" y="89075"/>
                  </a:lnTo>
                  <a:lnTo>
                    <a:pt x="5350401" y="104721"/>
                  </a:lnTo>
                  <a:lnTo>
                    <a:pt x="5360536" y="113789"/>
                  </a:lnTo>
                  <a:lnTo>
                    <a:pt x="5352357" y="122323"/>
                  </a:lnTo>
                  <a:close/>
                </a:path>
                <a:path w="5595620" h="172720">
                  <a:moveTo>
                    <a:pt x="5443922" y="54583"/>
                  </a:moveTo>
                  <a:lnTo>
                    <a:pt x="5433610" y="54583"/>
                  </a:lnTo>
                  <a:lnTo>
                    <a:pt x="5431832" y="11556"/>
                  </a:lnTo>
                  <a:lnTo>
                    <a:pt x="5445700" y="11556"/>
                  </a:lnTo>
                  <a:lnTo>
                    <a:pt x="5443922" y="54583"/>
                  </a:lnTo>
                  <a:close/>
                </a:path>
                <a:path w="5595620" h="172720">
                  <a:moveTo>
                    <a:pt x="5511662" y="134057"/>
                  </a:moveTo>
                  <a:lnTo>
                    <a:pt x="5511662" y="121078"/>
                  </a:lnTo>
                  <a:lnTo>
                    <a:pt x="5581002" y="84986"/>
                  </a:lnTo>
                  <a:lnTo>
                    <a:pt x="5581002" y="83919"/>
                  </a:lnTo>
                  <a:lnTo>
                    <a:pt x="5511662" y="47471"/>
                  </a:lnTo>
                  <a:lnTo>
                    <a:pt x="5511662" y="34670"/>
                  </a:lnTo>
                  <a:lnTo>
                    <a:pt x="5595226" y="79119"/>
                  </a:lnTo>
                  <a:lnTo>
                    <a:pt x="5595226" y="89608"/>
                  </a:lnTo>
                  <a:lnTo>
                    <a:pt x="5511662" y="134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4534" y="9196293"/>
              <a:ext cx="397876" cy="1697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20567" y="9199390"/>
              <a:ext cx="1193165" cy="168275"/>
            </a:xfrm>
            <a:custGeom>
              <a:avLst/>
              <a:gdLst/>
              <a:ahLst/>
              <a:cxnLst/>
              <a:rect l="l" t="t" r="r" b="b"/>
              <a:pathLst>
                <a:path w="1193165" h="168275">
                  <a:moveTo>
                    <a:pt x="0" y="117522"/>
                  </a:moveTo>
                  <a:lnTo>
                    <a:pt x="17957" y="117522"/>
                  </a:lnTo>
                  <a:lnTo>
                    <a:pt x="17957" y="135302"/>
                  </a:lnTo>
                  <a:lnTo>
                    <a:pt x="0" y="135302"/>
                  </a:lnTo>
                  <a:lnTo>
                    <a:pt x="0" y="117522"/>
                  </a:lnTo>
                  <a:close/>
                </a:path>
                <a:path w="1193165" h="168275">
                  <a:moveTo>
                    <a:pt x="0" y="38937"/>
                  </a:moveTo>
                  <a:lnTo>
                    <a:pt x="17957" y="38937"/>
                  </a:lnTo>
                  <a:lnTo>
                    <a:pt x="17957" y="56716"/>
                  </a:lnTo>
                  <a:lnTo>
                    <a:pt x="0" y="56716"/>
                  </a:lnTo>
                  <a:lnTo>
                    <a:pt x="0" y="38937"/>
                  </a:lnTo>
                  <a:close/>
                </a:path>
                <a:path w="1193165" h="168275">
                  <a:moveTo>
                    <a:pt x="210154" y="8534"/>
                  </a:moveTo>
                  <a:lnTo>
                    <a:pt x="210154" y="65784"/>
                  </a:lnTo>
                  <a:lnTo>
                    <a:pt x="105610" y="65784"/>
                  </a:lnTo>
                  <a:lnTo>
                    <a:pt x="105610" y="8534"/>
                  </a:lnTo>
                  <a:lnTo>
                    <a:pt x="210154" y="8534"/>
                  </a:lnTo>
                  <a:close/>
                </a:path>
                <a:path w="1193165" h="168275">
                  <a:moveTo>
                    <a:pt x="117878" y="54938"/>
                  </a:moveTo>
                  <a:lnTo>
                    <a:pt x="197886" y="54938"/>
                  </a:lnTo>
                  <a:lnTo>
                    <a:pt x="197886" y="19201"/>
                  </a:lnTo>
                  <a:lnTo>
                    <a:pt x="117878" y="19201"/>
                  </a:lnTo>
                  <a:lnTo>
                    <a:pt x="117878" y="54938"/>
                  </a:lnTo>
                  <a:close/>
                </a:path>
                <a:path w="1193165" h="168275">
                  <a:moveTo>
                    <a:pt x="232556" y="84275"/>
                  </a:moveTo>
                  <a:lnTo>
                    <a:pt x="232556" y="94942"/>
                  </a:lnTo>
                  <a:lnTo>
                    <a:pt x="165883" y="94942"/>
                  </a:lnTo>
                  <a:lnTo>
                    <a:pt x="165883" y="129257"/>
                  </a:lnTo>
                  <a:lnTo>
                    <a:pt x="153437" y="129257"/>
                  </a:lnTo>
                  <a:lnTo>
                    <a:pt x="153437" y="94942"/>
                  </a:lnTo>
                  <a:lnTo>
                    <a:pt x="83208" y="94942"/>
                  </a:lnTo>
                  <a:lnTo>
                    <a:pt x="83208" y="84275"/>
                  </a:lnTo>
                  <a:lnTo>
                    <a:pt x="232556" y="84275"/>
                  </a:lnTo>
                  <a:close/>
                </a:path>
                <a:path w="1193165" h="168275">
                  <a:moveTo>
                    <a:pt x="117878" y="150948"/>
                  </a:moveTo>
                  <a:lnTo>
                    <a:pt x="213888" y="150948"/>
                  </a:lnTo>
                  <a:lnTo>
                    <a:pt x="213888" y="161971"/>
                  </a:lnTo>
                  <a:lnTo>
                    <a:pt x="105254" y="161971"/>
                  </a:lnTo>
                  <a:lnTo>
                    <a:pt x="105254" y="113611"/>
                  </a:lnTo>
                  <a:lnTo>
                    <a:pt x="117878" y="113611"/>
                  </a:lnTo>
                  <a:lnTo>
                    <a:pt x="117878" y="150948"/>
                  </a:lnTo>
                  <a:close/>
                </a:path>
                <a:path w="1193165" h="168275">
                  <a:moveTo>
                    <a:pt x="349012" y="128901"/>
                  </a:moveTo>
                  <a:lnTo>
                    <a:pt x="337989" y="129968"/>
                  </a:lnTo>
                  <a:lnTo>
                    <a:pt x="327855" y="130768"/>
                  </a:lnTo>
                  <a:lnTo>
                    <a:pt x="317720" y="131568"/>
                  </a:lnTo>
                  <a:lnTo>
                    <a:pt x="305808" y="132102"/>
                  </a:lnTo>
                  <a:lnTo>
                    <a:pt x="298689" y="132413"/>
                  </a:lnTo>
                  <a:lnTo>
                    <a:pt x="255810" y="132988"/>
                  </a:lnTo>
                  <a:lnTo>
                    <a:pt x="243757" y="132991"/>
                  </a:lnTo>
                  <a:lnTo>
                    <a:pt x="243757" y="121967"/>
                  </a:lnTo>
                  <a:lnTo>
                    <a:pt x="257270" y="121967"/>
                  </a:lnTo>
                  <a:lnTo>
                    <a:pt x="268471" y="121967"/>
                  </a:lnTo>
                  <a:lnTo>
                    <a:pt x="279672" y="121967"/>
                  </a:lnTo>
                  <a:lnTo>
                    <a:pt x="289273" y="121612"/>
                  </a:lnTo>
                  <a:lnTo>
                    <a:pt x="289273" y="101343"/>
                  </a:lnTo>
                  <a:lnTo>
                    <a:pt x="281805" y="100632"/>
                  </a:lnTo>
                  <a:lnTo>
                    <a:pt x="275760" y="98232"/>
                  </a:lnTo>
                  <a:lnTo>
                    <a:pt x="269715" y="95831"/>
                  </a:lnTo>
                  <a:lnTo>
                    <a:pt x="265270" y="92098"/>
                  </a:lnTo>
                  <a:lnTo>
                    <a:pt x="260826" y="88364"/>
                  </a:lnTo>
                  <a:lnTo>
                    <a:pt x="258425" y="83830"/>
                  </a:lnTo>
                  <a:lnTo>
                    <a:pt x="256025" y="79296"/>
                  </a:lnTo>
                  <a:lnTo>
                    <a:pt x="256025" y="74318"/>
                  </a:lnTo>
                  <a:lnTo>
                    <a:pt x="256025" y="67562"/>
                  </a:lnTo>
                  <a:lnTo>
                    <a:pt x="256025" y="62050"/>
                  </a:lnTo>
                  <a:lnTo>
                    <a:pt x="258870" y="57161"/>
                  </a:lnTo>
                  <a:lnTo>
                    <a:pt x="261715" y="52271"/>
                  </a:lnTo>
                  <a:lnTo>
                    <a:pt x="266871" y="48538"/>
                  </a:lnTo>
                  <a:lnTo>
                    <a:pt x="272027" y="44804"/>
                  </a:lnTo>
                  <a:lnTo>
                    <a:pt x="279050" y="42582"/>
                  </a:lnTo>
                  <a:lnTo>
                    <a:pt x="286073" y="40359"/>
                  </a:lnTo>
                  <a:lnTo>
                    <a:pt x="294607" y="40359"/>
                  </a:lnTo>
                  <a:lnTo>
                    <a:pt x="303141" y="40359"/>
                  </a:lnTo>
                  <a:lnTo>
                    <a:pt x="310164" y="42582"/>
                  </a:lnTo>
                  <a:lnTo>
                    <a:pt x="317187" y="44804"/>
                  </a:lnTo>
                  <a:lnTo>
                    <a:pt x="322343" y="48538"/>
                  </a:lnTo>
                  <a:lnTo>
                    <a:pt x="327499" y="52271"/>
                  </a:lnTo>
                  <a:lnTo>
                    <a:pt x="330344" y="57250"/>
                  </a:lnTo>
                  <a:lnTo>
                    <a:pt x="333188" y="62228"/>
                  </a:lnTo>
                  <a:lnTo>
                    <a:pt x="333188" y="67562"/>
                  </a:lnTo>
                  <a:lnTo>
                    <a:pt x="333188" y="74318"/>
                  </a:lnTo>
                  <a:lnTo>
                    <a:pt x="333188" y="79119"/>
                  </a:lnTo>
                  <a:lnTo>
                    <a:pt x="330966" y="83563"/>
                  </a:lnTo>
                  <a:lnTo>
                    <a:pt x="328743" y="88008"/>
                  </a:lnTo>
                  <a:lnTo>
                    <a:pt x="324565" y="91564"/>
                  </a:lnTo>
                  <a:lnTo>
                    <a:pt x="320387" y="95120"/>
                  </a:lnTo>
                  <a:lnTo>
                    <a:pt x="314609" y="97698"/>
                  </a:lnTo>
                  <a:lnTo>
                    <a:pt x="308830" y="100276"/>
                  </a:lnTo>
                  <a:lnTo>
                    <a:pt x="301896" y="101165"/>
                  </a:lnTo>
                  <a:lnTo>
                    <a:pt x="301896" y="121256"/>
                  </a:lnTo>
                  <a:lnTo>
                    <a:pt x="315053" y="120900"/>
                  </a:lnTo>
                  <a:lnTo>
                    <a:pt x="325988" y="120100"/>
                  </a:lnTo>
                  <a:lnTo>
                    <a:pt x="336922" y="119300"/>
                  </a:lnTo>
                  <a:lnTo>
                    <a:pt x="347945" y="118056"/>
                  </a:lnTo>
                  <a:lnTo>
                    <a:pt x="349012" y="128901"/>
                  </a:lnTo>
                  <a:close/>
                </a:path>
                <a:path w="1193165" h="168275">
                  <a:moveTo>
                    <a:pt x="372837" y="68451"/>
                  </a:moveTo>
                  <a:lnTo>
                    <a:pt x="398617" y="68451"/>
                  </a:lnTo>
                  <a:lnTo>
                    <a:pt x="398617" y="79652"/>
                  </a:lnTo>
                  <a:lnTo>
                    <a:pt x="372837" y="79652"/>
                  </a:lnTo>
                  <a:lnTo>
                    <a:pt x="372837" y="163927"/>
                  </a:lnTo>
                  <a:lnTo>
                    <a:pt x="360213" y="163927"/>
                  </a:lnTo>
                  <a:lnTo>
                    <a:pt x="360213" y="1422"/>
                  </a:lnTo>
                  <a:lnTo>
                    <a:pt x="372837" y="1422"/>
                  </a:lnTo>
                  <a:lnTo>
                    <a:pt x="372837" y="68451"/>
                  </a:lnTo>
                  <a:close/>
                </a:path>
                <a:path w="1193165" h="168275">
                  <a:moveTo>
                    <a:pt x="294607" y="51027"/>
                  </a:moveTo>
                  <a:lnTo>
                    <a:pt x="288562" y="51027"/>
                  </a:lnTo>
                  <a:lnTo>
                    <a:pt x="283672" y="52538"/>
                  </a:lnTo>
                  <a:lnTo>
                    <a:pt x="278783" y="54049"/>
                  </a:lnTo>
                  <a:lnTo>
                    <a:pt x="275316" y="56450"/>
                  </a:lnTo>
                  <a:lnTo>
                    <a:pt x="271849" y="58850"/>
                  </a:lnTo>
                  <a:lnTo>
                    <a:pt x="269893" y="62050"/>
                  </a:lnTo>
                  <a:lnTo>
                    <a:pt x="267937" y="65250"/>
                  </a:lnTo>
                  <a:lnTo>
                    <a:pt x="267937" y="68451"/>
                  </a:lnTo>
                  <a:lnTo>
                    <a:pt x="267937" y="73429"/>
                  </a:lnTo>
                  <a:lnTo>
                    <a:pt x="267937" y="76629"/>
                  </a:lnTo>
                  <a:lnTo>
                    <a:pt x="269893" y="79830"/>
                  </a:lnTo>
                  <a:lnTo>
                    <a:pt x="271849" y="83030"/>
                  </a:lnTo>
                  <a:lnTo>
                    <a:pt x="275316" y="85519"/>
                  </a:lnTo>
                  <a:lnTo>
                    <a:pt x="278783" y="88008"/>
                  </a:lnTo>
                  <a:lnTo>
                    <a:pt x="283672" y="89520"/>
                  </a:lnTo>
                  <a:lnTo>
                    <a:pt x="288562" y="91031"/>
                  </a:lnTo>
                  <a:lnTo>
                    <a:pt x="294607" y="91031"/>
                  </a:lnTo>
                  <a:lnTo>
                    <a:pt x="300652" y="91031"/>
                  </a:lnTo>
                  <a:lnTo>
                    <a:pt x="305541" y="89520"/>
                  </a:lnTo>
                  <a:lnTo>
                    <a:pt x="310431" y="88008"/>
                  </a:lnTo>
                  <a:lnTo>
                    <a:pt x="313898" y="85519"/>
                  </a:lnTo>
                  <a:lnTo>
                    <a:pt x="317365" y="83030"/>
                  </a:lnTo>
                  <a:lnTo>
                    <a:pt x="319320" y="79830"/>
                  </a:lnTo>
                  <a:lnTo>
                    <a:pt x="321276" y="76629"/>
                  </a:lnTo>
                  <a:lnTo>
                    <a:pt x="321276" y="73429"/>
                  </a:lnTo>
                  <a:lnTo>
                    <a:pt x="321276" y="68451"/>
                  </a:lnTo>
                  <a:lnTo>
                    <a:pt x="321276" y="65250"/>
                  </a:lnTo>
                  <a:lnTo>
                    <a:pt x="319320" y="62050"/>
                  </a:lnTo>
                  <a:lnTo>
                    <a:pt x="317365" y="58850"/>
                  </a:lnTo>
                  <a:lnTo>
                    <a:pt x="313898" y="56450"/>
                  </a:lnTo>
                  <a:lnTo>
                    <a:pt x="310431" y="54049"/>
                  </a:lnTo>
                  <a:lnTo>
                    <a:pt x="305541" y="52538"/>
                  </a:lnTo>
                  <a:lnTo>
                    <a:pt x="300652" y="51027"/>
                  </a:lnTo>
                  <a:lnTo>
                    <a:pt x="294607" y="51027"/>
                  </a:lnTo>
                  <a:close/>
                </a:path>
                <a:path w="1193165" h="168275">
                  <a:moveTo>
                    <a:pt x="300830" y="20268"/>
                  </a:moveTo>
                  <a:lnTo>
                    <a:pt x="340478" y="20268"/>
                  </a:lnTo>
                  <a:lnTo>
                    <a:pt x="340478" y="31292"/>
                  </a:lnTo>
                  <a:lnTo>
                    <a:pt x="247135" y="31292"/>
                  </a:lnTo>
                  <a:lnTo>
                    <a:pt x="247135" y="20268"/>
                  </a:lnTo>
                  <a:lnTo>
                    <a:pt x="288384" y="20268"/>
                  </a:lnTo>
                  <a:lnTo>
                    <a:pt x="288384" y="0"/>
                  </a:lnTo>
                  <a:lnTo>
                    <a:pt x="300830" y="0"/>
                  </a:lnTo>
                  <a:lnTo>
                    <a:pt x="300830" y="20268"/>
                  </a:lnTo>
                  <a:close/>
                </a:path>
                <a:path w="1193165" h="168275">
                  <a:moveTo>
                    <a:pt x="406440" y="27024"/>
                  </a:moveTo>
                  <a:lnTo>
                    <a:pt x="438088" y="27024"/>
                  </a:lnTo>
                  <a:lnTo>
                    <a:pt x="438088" y="4800"/>
                  </a:lnTo>
                  <a:lnTo>
                    <a:pt x="450533" y="4800"/>
                  </a:lnTo>
                  <a:lnTo>
                    <a:pt x="450533" y="27024"/>
                  </a:lnTo>
                  <a:lnTo>
                    <a:pt x="480581" y="27024"/>
                  </a:lnTo>
                  <a:lnTo>
                    <a:pt x="480581" y="38048"/>
                  </a:lnTo>
                  <a:lnTo>
                    <a:pt x="450533" y="38048"/>
                  </a:lnTo>
                  <a:lnTo>
                    <a:pt x="450533" y="54049"/>
                  </a:lnTo>
                  <a:lnTo>
                    <a:pt x="450533" y="60272"/>
                  </a:lnTo>
                  <a:lnTo>
                    <a:pt x="450978" y="64717"/>
                  </a:lnTo>
                  <a:lnTo>
                    <a:pt x="451422" y="69162"/>
                  </a:lnTo>
                  <a:lnTo>
                    <a:pt x="452578" y="72896"/>
                  </a:lnTo>
                  <a:lnTo>
                    <a:pt x="453734" y="76629"/>
                  </a:lnTo>
                  <a:lnTo>
                    <a:pt x="455867" y="80096"/>
                  </a:lnTo>
                  <a:lnTo>
                    <a:pt x="458001" y="83563"/>
                  </a:lnTo>
                  <a:lnTo>
                    <a:pt x="461379" y="87831"/>
                  </a:lnTo>
                  <a:lnTo>
                    <a:pt x="465824" y="93342"/>
                  </a:lnTo>
                  <a:lnTo>
                    <a:pt x="472047" y="100187"/>
                  </a:lnTo>
                  <a:lnTo>
                    <a:pt x="478270" y="107032"/>
                  </a:lnTo>
                  <a:lnTo>
                    <a:pt x="485737" y="114500"/>
                  </a:lnTo>
                  <a:lnTo>
                    <a:pt x="477558" y="122501"/>
                  </a:lnTo>
                  <a:lnTo>
                    <a:pt x="474536" y="119656"/>
                  </a:lnTo>
                  <a:lnTo>
                    <a:pt x="471424" y="116189"/>
                  </a:lnTo>
                  <a:lnTo>
                    <a:pt x="468313" y="112722"/>
                  </a:lnTo>
                  <a:lnTo>
                    <a:pt x="465202" y="109344"/>
                  </a:lnTo>
                  <a:lnTo>
                    <a:pt x="462090" y="105966"/>
                  </a:lnTo>
                  <a:lnTo>
                    <a:pt x="459334" y="102765"/>
                  </a:lnTo>
                  <a:lnTo>
                    <a:pt x="456578" y="99565"/>
                  </a:lnTo>
                  <a:lnTo>
                    <a:pt x="454267" y="97076"/>
                  </a:lnTo>
                  <a:lnTo>
                    <a:pt x="450356" y="92631"/>
                  </a:lnTo>
                  <a:lnTo>
                    <a:pt x="447778" y="88808"/>
                  </a:lnTo>
                  <a:lnTo>
                    <a:pt x="445200" y="84986"/>
                  </a:lnTo>
                  <a:lnTo>
                    <a:pt x="444666" y="83563"/>
                  </a:lnTo>
                  <a:lnTo>
                    <a:pt x="444488" y="83563"/>
                  </a:lnTo>
                  <a:lnTo>
                    <a:pt x="444133" y="84986"/>
                  </a:lnTo>
                  <a:lnTo>
                    <a:pt x="441910" y="88542"/>
                  </a:lnTo>
                  <a:lnTo>
                    <a:pt x="439688" y="92098"/>
                  </a:lnTo>
                  <a:lnTo>
                    <a:pt x="435599" y="96898"/>
                  </a:lnTo>
                  <a:lnTo>
                    <a:pt x="430620" y="102588"/>
                  </a:lnTo>
                  <a:lnTo>
                    <a:pt x="424397" y="109433"/>
                  </a:lnTo>
                  <a:lnTo>
                    <a:pt x="418175" y="116278"/>
                  </a:lnTo>
                  <a:lnTo>
                    <a:pt x="409640" y="124634"/>
                  </a:lnTo>
                  <a:lnTo>
                    <a:pt x="401284" y="116278"/>
                  </a:lnTo>
                  <a:lnTo>
                    <a:pt x="405196" y="112544"/>
                  </a:lnTo>
                  <a:lnTo>
                    <a:pt x="409107" y="108633"/>
                  </a:lnTo>
                  <a:lnTo>
                    <a:pt x="413019" y="104721"/>
                  </a:lnTo>
                  <a:lnTo>
                    <a:pt x="416486" y="100987"/>
                  </a:lnTo>
                  <a:lnTo>
                    <a:pt x="419953" y="97254"/>
                  </a:lnTo>
                  <a:lnTo>
                    <a:pt x="422886" y="93964"/>
                  </a:lnTo>
                  <a:lnTo>
                    <a:pt x="425820" y="90675"/>
                  </a:lnTo>
                  <a:lnTo>
                    <a:pt x="427776" y="88008"/>
                  </a:lnTo>
                  <a:lnTo>
                    <a:pt x="430976" y="83919"/>
                  </a:lnTo>
                  <a:lnTo>
                    <a:pt x="433021" y="80363"/>
                  </a:lnTo>
                  <a:lnTo>
                    <a:pt x="435065" y="76807"/>
                  </a:lnTo>
                  <a:lnTo>
                    <a:pt x="436132" y="72896"/>
                  </a:lnTo>
                  <a:lnTo>
                    <a:pt x="437199" y="68984"/>
                  </a:lnTo>
                  <a:lnTo>
                    <a:pt x="437643" y="64450"/>
                  </a:lnTo>
                  <a:lnTo>
                    <a:pt x="438088" y="59917"/>
                  </a:lnTo>
                  <a:lnTo>
                    <a:pt x="438088" y="54049"/>
                  </a:lnTo>
                  <a:lnTo>
                    <a:pt x="438088" y="38048"/>
                  </a:lnTo>
                  <a:lnTo>
                    <a:pt x="406440" y="38048"/>
                  </a:lnTo>
                  <a:lnTo>
                    <a:pt x="406440" y="27024"/>
                  </a:lnTo>
                  <a:close/>
                </a:path>
                <a:path w="1193165" h="168275">
                  <a:moveTo>
                    <a:pt x="499427" y="61517"/>
                  </a:moveTo>
                  <a:lnTo>
                    <a:pt x="499427" y="4800"/>
                  </a:lnTo>
                  <a:lnTo>
                    <a:pt x="511873" y="4800"/>
                  </a:lnTo>
                  <a:lnTo>
                    <a:pt x="511873" y="155926"/>
                  </a:lnTo>
                  <a:lnTo>
                    <a:pt x="499427" y="155926"/>
                  </a:lnTo>
                  <a:lnTo>
                    <a:pt x="499427" y="72896"/>
                  </a:lnTo>
                  <a:lnTo>
                    <a:pt x="471158" y="72896"/>
                  </a:lnTo>
                  <a:lnTo>
                    <a:pt x="471158" y="61517"/>
                  </a:lnTo>
                  <a:lnTo>
                    <a:pt x="499427" y="61517"/>
                  </a:lnTo>
                  <a:close/>
                </a:path>
                <a:path w="1193165" h="168275">
                  <a:moveTo>
                    <a:pt x="543343" y="163927"/>
                  </a:moveTo>
                  <a:lnTo>
                    <a:pt x="530897" y="163927"/>
                  </a:lnTo>
                  <a:lnTo>
                    <a:pt x="530897" y="1422"/>
                  </a:lnTo>
                  <a:lnTo>
                    <a:pt x="543343" y="1422"/>
                  </a:lnTo>
                  <a:lnTo>
                    <a:pt x="543343" y="163927"/>
                  </a:lnTo>
                  <a:close/>
                </a:path>
                <a:path w="1193165" h="168275">
                  <a:moveTo>
                    <a:pt x="637930" y="67028"/>
                  </a:moveTo>
                  <a:lnTo>
                    <a:pt x="627973" y="67028"/>
                  </a:lnTo>
                  <a:lnTo>
                    <a:pt x="618728" y="65162"/>
                  </a:lnTo>
                  <a:lnTo>
                    <a:pt x="609483" y="63295"/>
                  </a:lnTo>
                  <a:lnTo>
                    <a:pt x="602371" y="59739"/>
                  </a:lnTo>
                  <a:lnTo>
                    <a:pt x="595259" y="56183"/>
                  </a:lnTo>
                  <a:lnTo>
                    <a:pt x="591081" y="50938"/>
                  </a:lnTo>
                  <a:lnTo>
                    <a:pt x="586903" y="45693"/>
                  </a:lnTo>
                  <a:lnTo>
                    <a:pt x="586903" y="38937"/>
                  </a:lnTo>
                  <a:lnTo>
                    <a:pt x="586903" y="32536"/>
                  </a:lnTo>
                  <a:lnTo>
                    <a:pt x="586903" y="25780"/>
                  </a:lnTo>
                  <a:lnTo>
                    <a:pt x="591081" y="20535"/>
                  </a:lnTo>
                  <a:lnTo>
                    <a:pt x="595259" y="15290"/>
                  </a:lnTo>
                  <a:lnTo>
                    <a:pt x="602371" y="11734"/>
                  </a:lnTo>
                  <a:lnTo>
                    <a:pt x="609483" y="8178"/>
                  </a:lnTo>
                  <a:lnTo>
                    <a:pt x="618728" y="6311"/>
                  </a:lnTo>
                  <a:lnTo>
                    <a:pt x="627973" y="4444"/>
                  </a:lnTo>
                  <a:lnTo>
                    <a:pt x="637930" y="4444"/>
                  </a:lnTo>
                  <a:lnTo>
                    <a:pt x="647887" y="4444"/>
                  </a:lnTo>
                  <a:lnTo>
                    <a:pt x="657132" y="6311"/>
                  </a:lnTo>
                  <a:lnTo>
                    <a:pt x="666377" y="8178"/>
                  </a:lnTo>
                  <a:lnTo>
                    <a:pt x="673400" y="11734"/>
                  </a:lnTo>
                  <a:lnTo>
                    <a:pt x="680423" y="15290"/>
                  </a:lnTo>
                  <a:lnTo>
                    <a:pt x="684690" y="20535"/>
                  </a:lnTo>
                  <a:lnTo>
                    <a:pt x="688957" y="25780"/>
                  </a:lnTo>
                  <a:lnTo>
                    <a:pt x="688957" y="32536"/>
                  </a:lnTo>
                  <a:lnTo>
                    <a:pt x="688957" y="38937"/>
                  </a:lnTo>
                  <a:lnTo>
                    <a:pt x="688957" y="45693"/>
                  </a:lnTo>
                  <a:lnTo>
                    <a:pt x="684690" y="50938"/>
                  </a:lnTo>
                  <a:lnTo>
                    <a:pt x="657132" y="65162"/>
                  </a:lnTo>
                  <a:lnTo>
                    <a:pt x="647887" y="67028"/>
                  </a:lnTo>
                  <a:lnTo>
                    <a:pt x="637930" y="67028"/>
                  </a:lnTo>
                  <a:close/>
                </a:path>
                <a:path w="1193165" h="168275">
                  <a:moveTo>
                    <a:pt x="582280" y="113966"/>
                  </a:moveTo>
                  <a:lnTo>
                    <a:pt x="606460" y="113966"/>
                  </a:lnTo>
                  <a:lnTo>
                    <a:pt x="606460" y="90675"/>
                  </a:lnTo>
                  <a:lnTo>
                    <a:pt x="563256" y="90675"/>
                  </a:lnTo>
                  <a:lnTo>
                    <a:pt x="563256" y="80007"/>
                  </a:lnTo>
                  <a:lnTo>
                    <a:pt x="712604" y="80007"/>
                  </a:lnTo>
                  <a:lnTo>
                    <a:pt x="712604" y="90675"/>
                  </a:lnTo>
                  <a:lnTo>
                    <a:pt x="669400" y="90675"/>
                  </a:lnTo>
                  <a:lnTo>
                    <a:pt x="669400" y="113966"/>
                  </a:lnTo>
                  <a:lnTo>
                    <a:pt x="691091" y="113966"/>
                  </a:lnTo>
                  <a:lnTo>
                    <a:pt x="691091" y="165172"/>
                  </a:lnTo>
                  <a:lnTo>
                    <a:pt x="678645" y="165172"/>
                  </a:lnTo>
                  <a:lnTo>
                    <a:pt x="678645" y="124812"/>
                  </a:lnTo>
                  <a:lnTo>
                    <a:pt x="582280" y="124812"/>
                  </a:lnTo>
                  <a:lnTo>
                    <a:pt x="582280" y="113966"/>
                  </a:lnTo>
                  <a:close/>
                </a:path>
                <a:path w="1193165" h="168275">
                  <a:moveTo>
                    <a:pt x="637930" y="15112"/>
                  </a:moveTo>
                  <a:lnTo>
                    <a:pt x="630640" y="15112"/>
                  </a:lnTo>
                  <a:lnTo>
                    <a:pt x="623706" y="16446"/>
                  </a:lnTo>
                  <a:lnTo>
                    <a:pt x="616772" y="17779"/>
                  </a:lnTo>
                  <a:lnTo>
                    <a:pt x="611261" y="20179"/>
                  </a:lnTo>
                  <a:lnTo>
                    <a:pt x="605749" y="22580"/>
                  </a:lnTo>
                  <a:lnTo>
                    <a:pt x="602371" y="25958"/>
                  </a:lnTo>
                  <a:lnTo>
                    <a:pt x="598993" y="29336"/>
                  </a:lnTo>
                  <a:lnTo>
                    <a:pt x="598993" y="33603"/>
                  </a:lnTo>
                  <a:lnTo>
                    <a:pt x="598993" y="37870"/>
                  </a:lnTo>
                  <a:lnTo>
                    <a:pt x="598993" y="42137"/>
                  </a:lnTo>
                  <a:lnTo>
                    <a:pt x="602371" y="45515"/>
                  </a:lnTo>
                  <a:lnTo>
                    <a:pt x="605749" y="48893"/>
                  </a:lnTo>
                  <a:lnTo>
                    <a:pt x="611261" y="51294"/>
                  </a:lnTo>
                  <a:lnTo>
                    <a:pt x="616772" y="53694"/>
                  </a:lnTo>
                  <a:lnTo>
                    <a:pt x="623706" y="55027"/>
                  </a:lnTo>
                  <a:lnTo>
                    <a:pt x="630640" y="56361"/>
                  </a:lnTo>
                  <a:lnTo>
                    <a:pt x="637930" y="56361"/>
                  </a:lnTo>
                  <a:lnTo>
                    <a:pt x="645042" y="56361"/>
                  </a:lnTo>
                  <a:lnTo>
                    <a:pt x="652065" y="55027"/>
                  </a:lnTo>
                  <a:lnTo>
                    <a:pt x="659088" y="53694"/>
                  </a:lnTo>
                  <a:lnTo>
                    <a:pt x="664599" y="51294"/>
                  </a:lnTo>
                  <a:lnTo>
                    <a:pt x="670111" y="48893"/>
                  </a:lnTo>
                  <a:lnTo>
                    <a:pt x="673489" y="45515"/>
                  </a:lnTo>
                  <a:lnTo>
                    <a:pt x="676867" y="42137"/>
                  </a:lnTo>
                  <a:lnTo>
                    <a:pt x="676867" y="37870"/>
                  </a:lnTo>
                  <a:lnTo>
                    <a:pt x="676867" y="33603"/>
                  </a:lnTo>
                  <a:lnTo>
                    <a:pt x="676867" y="29336"/>
                  </a:lnTo>
                  <a:lnTo>
                    <a:pt x="673489" y="25958"/>
                  </a:lnTo>
                  <a:lnTo>
                    <a:pt x="670111" y="22580"/>
                  </a:lnTo>
                  <a:lnTo>
                    <a:pt x="664599" y="20179"/>
                  </a:lnTo>
                  <a:lnTo>
                    <a:pt x="659088" y="17779"/>
                  </a:lnTo>
                  <a:lnTo>
                    <a:pt x="652065" y="16446"/>
                  </a:lnTo>
                  <a:lnTo>
                    <a:pt x="645042" y="15112"/>
                  </a:lnTo>
                  <a:lnTo>
                    <a:pt x="637930" y="15112"/>
                  </a:lnTo>
                  <a:close/>
                </a:path>
                <a:path w="1193165" h="168275">
                  <a:moveTo>
                    <a:pt x="618728" y="113966"/>
                  </a:moveTo>
                  <a:lnTo>
                    <a:pt x="657132" y="113966"/>
                  </a:lnTo>
                  <a:lnTo>
                    <a:pt x="657132" y="90675"/>
                  </a:lnTo>
                  <a:lnTo>
                    <a:pt x="618728" y="90675"/>
                  </a:lnTo>
                  <a:lnTo>
                    <a:pt x="618728" y="113966"/>
                  </a:lnTo>
                  <a:close/>
                </a:path>
                <a:path w="1193165" h="168275">
                  <a:moveTo>
                    <a:pt x="852174" y="52627"/>
                  </a:moveTo>
                  <a:lnTo>
                    <a:pt x="876532" y="52627"/>
                  </a:lnTo>
                  <a:lnTo>
                    <a:pt x="876532" y="63828"/>
                  </a:lnTo>
                  <a:lnTo>
                    <a:pt x="852174" y="63828"/>
                  </a:lnTo>
                  <a:lnTo>
                    <a:pt x="852174" y="121967"/>
                  </a:lnTo>
                  <a:lnTo>
                    <a:pt x="839728" y="121967"/>
                  </a:lnTo>
                  <a:lnTo>
                    <a:pt x="839728" y="1422"/>
                  </a:lnTo>
                  <a:lnTo>
                    <a:pt x="852174" y="1422"/>
                  </a:lnTo>
                  <a:lnTo>
                    <a:pt x="852174" y="52627"/>
                  </a:lnTo>
                  <a:close/>
                </a:path>
                <a:path w="1193165" h="168275">
                  <a:moveTo>
                    <a:pt x="764343" y="150948"/>
                  </a:moveTo>
                  <a:lnTo>
                    <a:pt x="856618" y="150948"/>
                  </a:lnTo>
                  <a:lnTo>
                    <a:pt x="856618" y="161971"/>
                  </a:lnTo>
                  <a:lnTo>
                    <a:pt x="751719" y="161971"/>
                  </a:lnTo>
                  <a:lnTo>
                    <a:pt x="751719" y="113789"/>
                  </a:lnTo>
                  <a:lnTo>
                    <a:pt x="764343" y="113789"/>
                  </a:lnTo>
                  <a:lnTo>
                    <a:pt x="764343" y="150948"/>
                  </a:lnTo>
                  <a:close/>
                </a:path>
                <a:path w="1193165" h="168275">
                  <a:moveTo>
                    <a:pt x="828349" y="91742"/>
                  </a:moveTo>
                  <a:lnTo>
                    <a:pt x="820170" y="92809"/>
                  </a:lnTo>
                  <a:lnTo>
                    <a:pt x="810392" y="93520"/>
                  </a:lnTo>
                  <a:lnTo>
                    <a:pt x="800613" y="94231"/>
                  </a:lnTo>
                  <a:lnTo>
                    <a:pt x="788078" y="94765"/>
                  </a:lnTo>
                  <a:lnTo>
                    <a:pt x="780584" y="95077"/>
                  </a:lnTo>
                  <a:lnTo>
                    <a:pt x="735592" y="95827"/>
                  </a:lnTo>
                  <a:lnTo>
                    <a:pt x="723627" y="95831"/>
                  </a:lnTo>
                  <a:lnTo>
                    <a:pt x="723627" y="84808"/>
                  </a:lnTo>
                  <a:lnTo>
                    <a:pt x="733762" y="84808"/>
                  </a:lnTo>
                  <a:lnTo>
                    <a:pt x="742385" y="84808"/>
                  </a:lnTo>
                  <a:lnTo>
                    <a:pt x="751008" y="84808"/>
                  </a:lnTo>
                  <a:lnTo>
                    <a:pt x="758831" y="84630"/>
                  </a:lnTo>
                  <a:lnTo>
                    <a:pt x="758831" y="48360"/>
                  </a:lnTo>
                  <a:lnTo>
                    <a:pt x="771277" y="48360"/>
                  </a:lnTo>
                  <a:lnTo>
                    <a:pt x="771277" y="84452"/>
                  </a:lnTo>
                  <a:lnTo>
                    <a:pt x="780700" y="84275"/>
                  </a:lnTo>
                  <a:lnTo>
                    <a:pt x="788523" y="84008"/>
                  </a:lnTo>
                  <a:lnTo>
                    <a:pt x="796346" y="83741"/>
                  </a:lnTo>
                  <a:lnTo>
                    <a:pt x="803013" y="83297"/>
                  </a:lnTo>
                  <a:lnTo>
                    <a:pt x="809680" y="82852"/>
                  </a:lnTo>
                  <a:lnTo>
                    <a:pt x="815637" y="82319"/>
                  </a:lnTo>
                  <a:lnTo>
                    <a:pt x="821593" y="81785"/>
                  </a:lnTo>
                  <a:lnTo>
                    <a:pt x="827282" y="81252"/>
                  </a:lnTo>
                  <a:lnTo>
                    <a:pt x="828349" y="91742"/>
                  </a:lnTo>
                  <a:close/>
                </a:path>
                <a:path w="1193165" h="168275">
                  <a:moveTo>
                    <a:pt x="813592" y="9956"/>
                  </a:moveTo>
                  <a:lnTo>
                    <a:pt x="813592" y="25958"/>
                  </a:lnTo>
                  <a:lnTo>
                    <a:pt x="813592" y="38048"/>
                  </a:lnTo>
                  <a:lnTo>
                    <a:pt x="812347" y="49160"/>
                  </a:lnTo>
                  <a:lnTo>
                    <a:pt x="811103" y="60272"/>
                  </a:lnTo>
                  <a:lnTo>
                    <a:pt x="809325" y="67562"/>
                  </a:lnTo>
                  <a:lnTo>
                    <a:pt x="796879" y="65962"/>
                  </a:lnTo>
                  <a:lnTo>
                    <a:pt x="798835" y="56716"/>
                  </a:lnTo>
                  <a:lnTo>
                    <a:pt x="799991" y="47382"/>
                  </a:lnTo>
                  <a:lnTo>
                    <a:pt x="801146" y="38048"/>
                  </a:lnTo>
                  <a:lnTo>
                    <a:pt x="801146" y="28447"/>
                  </a:lnTo>
                  <a:lnTo>
                    <a:pt x="801146" y="20979"/>
                  </a:lnTo>
                  <a:lnTo>
                    <a:pt x="734473" y="20979"/>
                  </a:lnTo>
                  <a:lnTo>
                    <a:pt x="734473" y="9956"/>
                  </a:lnTo>
                  <a:lnTo>
                    <a:pt x="813592" y="9956"/>
                  </a:lnTo>
                  <a:close/>
                </a:path>
                <a:path w="1193165" h="168275">
                  <a:moveTo>
                    <a:pt x="962585" y="104899"/>
                  </a:moveTo>
                  <a:lnTo>
                    <a:pt x="972541" y="104899"/>
                  </a:lnTo>
                  <a:lnTo>
                    <a:pt x="981698" y="106855"/>
                  </a:lnTo>
                  <a:lnTo>
                    <a:pt x="990854" y="108810"/>
                  </a:lnTo>
                  <a:lnTo>
                    <a:pt x="997788" y="112455"/>
                  </a:lnTo>
                  <a:lnTo>
                    <a:pt x="1004722" y="116100"/>
                  </a:lnTo>
                  <a:lnTo>
                    <a:pt x="1008900" y="121523"/>
                  </a:lnTo>
                  <a:lnTo>
                    <a:pt x="1013079" y="126946"/>
                  </a:lnTo>
                  <a:lnTo>
                    <a:pt x="1013079" y="133880"/>
                  </a:lnTo>
                  <a:lnTo>
                    <a:pt x="1013079" y="139213"/>
                  </a:lnTo>
                  <a:lnTo>
                    <a:pt x="1013079" y="146147"/>
                  </a:lnTo>
                  <a:lnTo>
                    <a:pt x="1008900" y="151570"/>
                  </a:lnTo>
                  <a:lnTo>
                    <a:pt x="1004722" y="156993"/>
                  </a:lnTo>
                  <a:lnTo>
                    <a:pt x="997788" y="160638"/>
                  </a:lnTo>
                  <a:lnTo>
                    <a:pt x="990854" y="164283"/>
                  </a:lnTo>
                  <a:lnTo>
                    <a:pt x="981698" y="166238"/>
                  </a:lnTo>
                  <a:lnTo>
                    <a:pt x="972541" y="168194"/>
                  </a:lnTo>
                  <a:lnTo>
                    <a:pt x="962585" y="168194"/>
                  </a:lnTo>
                  <a:lnTo>
                    <a:pt x="952628" y="168194"/>
                  </a:lnTo>
                  <a:lnTo>
                    <a:pt x="943472" y="166238"/>
                  </a:lnTo>
                  <a:lnTo>
                    <a:pt x="934315" y="164283"/>
                  </a:lnTo>
                  <a:lnTo>
                    <a:pt x="927381" y="160638"/>
                  </a:lnTo>
                  <a:lnTo>
                    <a:pt x="920447" y="156993"/>
                  </a:lnTo>
                  <a:lnTo>
                    <a:pt x="916269" y="151570"/>
                  </a:lnTo>
                  <a:lnTo>
                    <a:pt x="912091" y="146147"/>
                  </a:lnTo>
                  <a:lnTo>
                    <a:pt x="912091" y="139213"/>
                  </a:lnTo>
                  <a:lnTo>
                    <a:pt x="912091" y="133702"/>
                  </a:lnTo>
                  <a:lnTo>
                    <a:pt x="912091" y="126768"/>
                  </a:lnTo>
                  <a:lnTo>
                    <a:pt x="916269" y="121345"/>
                  </a:lnTo>
                  <a:lnTo>
                    <a:pt x="920447" y="115922"/>
                  </a:lnTo>
                  <a:lnTo>
                    <a:pt x="927381" y="112277"/>
                  </a:lnTo>
                  <a:lnTo>
                    <a:pt x="934315" y="108633"/>
                  </a:lnTo>
                  <a:lnTo>
                    <a:pt x="943472" y="106766"/>
                  </a:lnTo>
                  <a:lnTo>
                    <a:pt x="952628" y="104899"/>
                  </a:lnTo>
                  <a:lnTo>
                    <a:pt x="962585" y="104899"/>
                  </a:lnTo>
                  <a:close/>
                </a:path>
                <a:path w="1193165" h="168275">
                  <a:moveTo>
                    <a:pt x="962585" y="157526"/>
                  </a:moveTo>
                  <a:lnTo>
                    <a:pt x="969696" y="157526"/>
                  </a:lnTo>
                  <a:lnTo>
                    <a:pt x="976630" y="156282"/>
                  </a:lnTo>
                  <a:lnTo>
                    <a:pt x="983565" y="155037"/>
                  </a:lnTo>
                  <a:lnTo>
                    <a:pt x="988987" y="152637"/>
                  </a:lnTo>
                  <a:lnTo>
                    <a:pt x="994410" y="150237"/>
                  </a:lnTo>
                  <a:lnTo>
                    <a:pt x="997699" y="146681"/>
                  </a:lnTo>
                  <a:lnTo>
                    <a:pt x="1000988" y="143125"/>
                  </a:lnTo>
                  <a:lnTo>
                    <a:pt x="1000988" y="138502"/>
                  </a:lnTo>
                  <a:lnTo>
                    <a:pt x="1000988" y="134591"/>
                  </a:lnTo>
                  <a:lnTo>
                    <a:pt x="1000988" y="129968"/>
                  </a:lnTo>
                  <a:lnTo>
                    <a:pt x="997699" y="126412"/>
                  </a:lnTo>
                  <a:lnTo>
                    <a:pt x="994410" y="122856"/>
                  </a:lnTo>
                  <a:lnTo>
                    <a:pt x="988987" y="120456"/>
                  </a:lnTo>
                  <a:lnTo>
                    <a:pt x="983565" y="118056"/>
                  </a:lnTo>
                  <a:lnTo>
                    <a:pt x="976630" y="116811"/>
                  </a:lnTo>
                  <a:lnTo>
                    <a:pt x="969696" y="115567"/>
                  </a:lnTo>
                  <a:lnTo>
                    <a:pt x="962585" y="115567"/>
                  </a:lnTo>
                  <a:lnTo>
                    <a:pt x="955473" y="115567"/>
                  </a:lnTo>
                  <a:lnTo>
                    <a:pt x="948539" y="116722"/>
                  </a:lnTo>
                  <a:lnTo>
                    <a:pt x="941605" y="117878"/>
                  </a:lnTo>
                  <a:lnTo>
                    <a:pt x="936182" y="120278"/>
                  </a:lnTo>
                  <a:lnTo>
                    <a:pt x="930759" y="122678"/>
                  </a:lnTo>
                  <a:lnTo>
                    <a:pt x="927470" y="126234"/>
                  </a:lnTo>
                  <a:lnTo>
                    <a:pt x="924181" y="129790"/>
                  </a:lnTo>
                  <a:lnTo>
                    <a:pt x="924181" y="134413"/>
                  </a:lnTo>
                  <a:lnTo>
                    <a:pt x="924181" y="138502"/>
                  </a:lnTo>
                  <a:lnTo>
                    <a:pt x="924181" y="143125"/>
                  </a:lnTo>
                  <a:lnTo>
                    <a:pt x="927470" y="146681"/>
                  </a:lnTo>
                  <a:lnTo>
                    <a:pt x="930759" y="150237"/>
                  </a:lnTo>
                  <a:lnTo>
                    <a:pt x="936182" y="152637"/>
                  </a:lnTo>
                  <a:lnTo>
                    <a:pt x="941605" y="155037"/>
                  </a:lnTo>
                  <a:lnTo>
                    <a:pt x="948539" y="156282"/>
                  </a:lnTo>
                  <a:lnTo>
                    <a:pt x="955473" y="157526"/>
                  </a:lnTo>
                  <a:lnTo>
                    <a:pt x="962585" y="157526"/>
                  </a:lnTo>
                  <a:close/>
                </a:path>
                <a:path w="1193165" h="168275">
                  <a:moveTo>
                    <a:pt x="988365" y="86942"/>
                  </a:moveTo>
                  <a:lnTo>
                    <a:pt x="980186" y="88008"/>
                  </a:lnTo>
                  <a:lnTo>
                    <a:pt x="970408" y="88719"/>
                  </a:lnTo>
                  <a:lnTo>
                    <a:pt x="960629" y="89431"/>
                  </a:lnTo>
                  <a:lnTo>
                    <a:pt x="948094" y="89964"/>
                  </a:lnTo>
                  <a:lnTo>
                    <a:pt x="940600" y="90277"/>
                  </a:lnTo>
                  <a:lnTo>
                    <a:pt x="895608" y="91027"/>
                  </a:lnTo>
                  <a:lnTo>
                    <a:pt x="883643" y="91031"/>
                  </a:lnTo>
                  <a:lnTo>
                    <a:pt x="883643" y="80007"/>
                  </a:lnTo>
                  <a:lnTo>
                    <a:pt x="893778" y="80007"/>
                  </a:lnTo>
                  <a:lnTo>
                    <a:pt x="902401" y="80007"/>
                  </a:lnTo>
                  <a:lnTo>
                    <a:pt x="911024" y="80007"/>
                  </a:lnTo>
                  <a:lnTo>
                    <a:pt x="918847" y="79830"/>
                  </a:lnTo>
                  <a:lnTo>
                    <a:pt x="918847" y="43737"/>
                  </a:lnTo>
                  <a:lnTo>
                    <a:pt x="931293" y="43737"/>
                  </a:lnTo>
                  <a:lnTo>
                    <a:pt x="931293" y="79652"/>
                  </a:lnTo>
                  <a:lnTo>
                    <a:pt x="940716" y="79474"/>
                  </a:lnTo>
                  <a:lnTo>
                    <a:pt x="948539" y="79207"/>
                  </a:lnTo>
                  <a:lnTo>
                    <a:pt x="956362" y="78941"/>
                  </a:lnTo>
                  <a:lnTo>
                    <a:pt x="963029" y="78496"/>
                  </a:lnTo>
                  <a:lnTo>
                    <a:pt x="969696" y="78052"/>
                  </a:lnTo>
                  <a:lnTo>
                    <a:pt x="975653" y="77518"/>
                  </a:lnTo>
                  <a:lnTo>
                    <a:pt x="981609" y="76985"/>
                  </a:lnTo>
                  <a:lnTo>
                    <a:pt x="987298" y="76452"/>
                  </a:lnTo>
                  <a:lnTo>
                    <a:pt x="988365" y="86942"/>
                  </a:lnTo>
                  <a:close/>
                </a:path>
                <a:path w="1193165" h="168275">
                  <a:moveTo>
                    <a:pt x="1012190" y="45693"/>
                  </a:moveTo>
                  <a:lnTo>
                    <a:pt x="1036548" y="45693"/>
                  </a:lnTo>
                  <a:lnTo>
                    <a:pt x="1036548" y="56894"/>
                  </a:lnTo>
                  <a:lnTo>
                    <a:pt x="1012190" y="56894"/>
                  </a:lnTo>
                  <a:lnTo>
                    <a:pt x="1012190" y="99387"/>
                  </a:lnTo>
                  <a:lnTo>
                    <a:pt x="999744" y="99387"/>
                  </a:lnTo>
                  <a:lnTo>
                    <a:pt x="999744" y="1422"/>
                  </a:lnTo>
                  <a:lnTo>
                    <a:pt x="1012190" y="1422"/>
                  </a:lnTo>
                  <a:lnTo>
                    <a:pt x="1012190" y="45693"/>
                  </a:lnTo>
                  <a:close/>
                </a:path>
                <a:path w="1193165" h="168275">
                  <a:moveTo>
                    <a:pt x="973608" y="9067"/>
                  </a:moveTo>
                  <a:lnTo>
                    <a:pt x="973608" y="25246"/>
                  </a:lnTo>
                  <a:lnTo>
                    <a:pt x="973608" y="36448"/>
                  </a:lnTo>
                  <a:lnTo>
                    <a:pt x="972363" y="47115"/>
                  </a:lnTo>
                  <a:lnTo>
                    <a:pt x="971119" y="57783"/>
                  </a:lnTo>
                  <a:lnTo>
                    <a:pt x="969341" y="65073"/>
                  </a:lnTo>
                  <a:lnTo>
                    <a:pt x="956895" y="63473"/>
                  </a:lnTo>
                  <a:lnTo>
                    <a:pt x="958851" y="54227"/>
                  </a:lnTo>
                  <a:lnTo>
                    <a:pt x="960007" y="45426"/>
                  </a:lnTo>
                  <a:lnTo>
                    <a:pt x="961162" y="36625"/>
                  </a:lnTo>
                  <a:lnTo>
                    <a:pt x="961162" y="27736"/>
                  </a:lnTo>
                  <a:lnTo>
                    <a:pt x="961162" y="20090"/>
                  </a:lnTo>
                  <a:lnTo>
                    <a:pt x="894489" y="20090"/>
                  </a:lnTo>
                  <a:lnTo>
                    <a:pt x="894489" y="9067"/>
                  </a:lnTo>
                  <a:lnTo>
                    <a:pt x="973608" y="9067"/>
                  </a:lnTo>
                  <a:close/>
                </a:path>
                <a:path w="1193165" h="168275">
                  <a:moveTo>
                    <a:pt x="1170605" y="7645"/>
                  </a:moveTo>
                  <a:lnTo>
                    <a:pt x="1170605" y="77341"/>
                  </a:lnTo>
                  <a:lnTo>
                    <a:pt x="1065350" y="77341"/>
                  </a:lnTo>
                  <a:lnTo>
                    <a:pt x="1065350" y="7645"/>
                  </a:lnTo>
                  <a:lnTo>
                    <a:pt x="1077618" y="7645"/>
                  </a:lnTo>
                  <a:lnTo>
                    <a:pt x="1077618" y="32003"/>
                  </a:lnTo>
                  <a:lnTo>
                    <a:pt x="1158338" y="32003"/>
                  </a:lnTo>
                  <a:lnTo>
                    <a:pt x="1158338" y="7645"/>
                  </a:lnTo>
                  <a:lnTo>
                    <a:pt x="1170605" y="7645"/>
                  </a:lnTo>
                  <a:close/>
                </a:path>
                <a:path w="1193165" h="168275">
                  <a:moveTo>
                    <a:pt x="1192652" y="99032"/>
                  </a:moveTo>
                  <a:lnTo>
                    <a:pt x="1192652" y="109877"/>
                  </a:lnTo>
                  <a:lnTo>
                    <a:pt x="1124379" y="109877"/>
                  </a:lnTo>
                  <a:lnTo>
                    <a:pt x="1124379" y="163927"/>
                  </a:lnTo>
                  <a:lnTo>
                    <a:pt x="1111755" y="163927"/>
                  </a:lnTo>
                  <a:lnTo>
                    <a:pt x="1111755" y="109877"/>
                  </a:lnTo>
                  <a:lnTo>
                    <a:pt x="1043304" y="109877"/>
                  </a:lnTo>
                  <a:lnTo>
                    <a:pt x="1043304" y="99032"/>
                  </a:lnTo>
                  <a:lnTo>
                    <a:pt x="1192652" y="99032"/>
                  </a:lnTo>
                  <a:close/>
                </a:path>
                <a:path w="1193165" h="168275">
                  <a:moveTo>
                    <a:pt x="1158338" y="66851"/>
                  </a:moveTo>
                  <a:lnTo>
                    <a:pt x="1158338" y="42848"/>
                  </a:lnTo>
                  <a:lnTo>
                    <a:pt x="1077618" y="42848"/>
                  </a:lnTo>
                  <a:lnTo>
                    <a:pt x="1077618" y="66851"/>
                  </a:lnTo>
                  <a:lnTo>
                    <a:pt x="1158338" y="66851"/>
                  </a:lnTo>
                  <a:close/>
                </a:path>
              </a:pathLst>
            </a:custGeom>
            <a:ln w="3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2173" y="9211761"/>
              <a:ext cx="294933" cy="1358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93702" y="9215569"/>
              <a:ext cx="49530" cy="128270"/>
            </a:xfrm>
            <a:custGeom>
              <a:avLst/>
              <a:gdLst/>
              <a:ahLst/>
              <a:cxnLst/>
              <a:rect l="l" t="t" r="r" b="b"/>
              <a:pathLst>
                <a:path w="49529" h="128270">
                  <a:moveTo>
                    <a:pt x="36625" y="128190"/>
                  </a:moveTo>
                  <a:lnTo>
                    <a:pt x="36625" y="15646"/>
                  </a:lnTo>
                  <a:lnTo>
                    <a:pt x="5689" y="34492"/>
                  </a:lnTo>
                  <a:lnTo>
                    <a:pt x="0" y="24535"/>
                  </a:lnTo>
                  <a:lnTo>
                    <a:pt x="39648" y="0"/>
                  </a:lnTo>
                  <a:lnTo>
                    <a:pt x="49071" y="0"/>
                  </a:lnTo>
                  <a:lnTo>
                    <a:pt x="49071" y="128190"/>
                  </a:lnTo>
                  <a:lnTo>
                    <a:pt x="36625" y="128190"/>
                  </a:lnTo>
                  <a:close/>
                </a:path>
              </a:pathLst>
            </a:custGeom>
            <a:ln w="3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149" y="9198960"/>
              <a:ext cx="131361" cy="1642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96132" y="9197789"/>
              <a:ext cx="1696720" cy="172720"/>
            </a:xfrm>
            <a:custGeom>
              <a:avLst/>
              <a:gdLst/>
              <a:ahLst/>
              <a:cxnLst/>
              <a:rect l="l" t="t" r="r" b="b"/>
              <a:pathLst>
                <a:path w="1696720" h="172720">
                  <a:moveTo>
                    <a:pt x="1777" y="54583"/>
                  </a:moveTo>
                  <a:lnTo>
                    <a:pt x="0" y="11556"/>
                  </a:lnTo>
                  <a:lnTo>
                    <a:pt x="13868" y="11556"/>
                  </a:lnTo>
                  <a:lnTo>
                    <a:pt x="12090" y="54583"/>
                  </a:lnTo>
                  <a:lnTo>
                    <a:pt x="1777" y="54583"/>
                  </a:lnTo>
                  <a:close/>
                </a:path>
                <a:path w="1696720" h="172720">
                  <a:moveTo>
                    <a:pt x="51205" y="111655"/>
                  </a:moveTo>
                  <a:lnTo>
                    <a:pt x="99743" y="111655"/>
                  </a:lnTo>
                  <a:lnTo>
                    <a:pt x="99743" y="79830"/>
                  </a:lnTo>
                  <a:lnTo>
                    <a:pt x="31825" y="79830"/>
                  </a:lnTo>
                  <a:lnTo>
                    <a:pt x="31825" y="69162"/>
                  </a:lnTo>
                  <a:lnTo>
                    <a:pt x="140814" y="69162"/>
                  </a:lnTo>
                  <a:lnTo>
                    <a:pt x="143481" y="58494"/>
                  </a:lnTo>
                  <a:lnTo>
                    <a:pt x="144547" y="48627"/>
                  </a:lnTo>
                  <a:lnTo>
                    <a:pt x="145614" y="38759"/>
                  </a:lnTo>
                  <a:lnTo>
                    <a:pt x="145614" y="29691"/>
                  </a:lnTo>
                  <a:lnTo>
                    <a:pt x="145614" y="21157"/>
                  </a:lnTo>
                  <a:lnTo>
                    <a:pt x="51560" y="21157"/>
                  </a:lnTo>
                  <a:lnTo>
                    <a:pt x="51560" y="10134"/>
                  </a:lnTo>
                  <a:lnTo>
                    <a:pt x="158060" y="10134"/>
                  </a:lnTo>
                  <a:lnTo>
                    <a:pt x="158060" y="30403"/>
                  </a:lnTo>
                  <a:lnTo>
                    <a:pt x="158060" y="39826"/>
                  </a:lnTo>
                  <a:lnTo>
                    <a:pt x="156904" y="49516"/>
                  </a:lnTo>
                  <a:lnTo>
                    <a:pt x="155748" y="59205"/>
                  </a:lnTo>
                  <a:lnTo>
                    <a:pt x="153793" y="69162"/>
                  </a:lnTo>
                  <a:lnTo>
                    <a:pt x="181173" y="69162"/>
                  </a:lnTo>
                  <a:lnTo>
                    <a:pt x="181173" y="79830"/>
                  </a:lnTo>
                  <a:lnTo>
                    <a:pt x="112188" y="79830"/>
                  </a:lnTo>
                  <a:lnTo>
                    <a:pt x="112188" y="111655"/>
                  </a:lnTo>
                  <a:lnTo>
                    <a:pt x="159660" y="111655"/>
                  </a:lnTo>
                  <a:lnTo>
                    <a:pt x="159660" y="166772"/>
                  </a:lnTo>
                  <a:lnTo>
                    <a:pt x="147214" y="166772"/>
                  </a:lnTo>
                  <a:lnTo>
                    <a:pt x="147214" y="122501"/>
                  </a:lnTo>
                  <a:lnTo>
                    <a:pt x="51205" y="122501"/>
                  </a:lnTo>
                  <a:lnTo>
                    <a:pt x="51205" y="111655"/>
                  </a:lnTo>
                  <a:close/>
                </a:path>
                <a:path w="1696720" h="172720">
                  <a:moveTo>
                    <a:pt x="276116" y="89786"/>
                  </a:moveTo>
                  <a:lnTo>
                    <a:pt x="202864" y="89786"/>
                  </a:lnTo>
                  <a:lnTo>
                    <a:pt x="202864" y="13156"/>
                  </a:lnTo>
                  <a:lnTo>
                    <a:pt x="276116" y="13156"/>
                  </a:lnTo>
                  <a:lnTo>
                    <a:pt x="276116" y="89786"/>
                  </a:lnTo>
                  <a:close/>
                </a:path>
                <a:path w="1696720" h="172720">
                  <a:moveTo>
                    <a:pt x="264026" y="24180"/>
                  </a:moveTo>
                  <a:lnTo>
                    <a:pt x="214954" y="24180"/>
                  </a:lnTo>
                  <a:lnTo>
                    <a:pt x="214954" y="78763"/>
                  </a:lnTo>
                  <a:lnTo>
                    <a:pt x="264026" y="78763"/>
                  </a:lnTo>
                  <a:lnTo>
                    <a:pt x="264026" y="24180"/>
                  </a:lnTo>
                  <a:close/>
                </a:path>
                <a:path w="1696720" h="172720">
                  <a:moveTo>
                    <a:pt x="326077" y="119300"/>
                  </a:moveTo>
                  <a:lnTo>
                    <a:pt x="313631" y="119300"/>
                  </a:lnTo>
                  <a:lnTo>
                    <a:pt x="313631" y="3022"/>
                  </a:lnTo>
                  <a:lnTo>
                    <a:pt x="326077" y="3022"/>
                  </a:lnTo>
                  <a:lnTo>
                    <a:pt x="326077" y="119300"/>
                  </a:lnTo>
                  <a:close/>
                </a:path>
                <a:path w="1696720" h="172720">
                  <a:moveTo>
                    <a:pt x="239135" y="152548"/>
                  </a:moveTo>
                  <a:lnTo>
                    <a:pt x="330166" y="152548"/>
                  </a:lnTo>
                  <a:lnTo>
                    <a:pt x="330166" y="163571"/>
                  </a:lnTo>
                  <a:lnTo>
                    <a:pt x="226511" y="163571"/>
                  </a:lnTo>
                  <a:lnTo>
                    <a:pt x="226511" y="110411"/>
                  </a:lnTo>
                  <a:lnTo>
                    <a:pt x="239135" y="110411"/>
                  </a:lnTo>
                  <a:lnTo>
                    <a:pt x="239135" y="152548"/>
                  </a:lnTo>
                  <a:close/>
                </a:path>
                <a:path w="1696720" h="172720">
                  <a:moveTo>
                    <a:pt x="478803" y="10134"/>
                  </a:moveTo>
                  <a:lnTo>
                    <a:pt x="478803" y="67384"/>
                  </a:lnTo>
                  <a:lnTo>
                    <a:pt x="374259" y="67384"/>
                  </a:lnTo>
                  <a:lnTo>
                    <a:pt x="374259" y="10134"/>
                  </a:lnTo>
                  <a:lnTo>
                    <a:pt x="478803" y="10134"/>
                  </a:lnTo>
                  <a:close/>
                </a:path>
                <a:path w="1696720" h="172720">
                  <a:moveTo>
                    <a:pt x="386527" y="56538"/>
                  </a:moveTo>
                  <a:lnTo>
                    <a:pt x="466535" y="56538"/>
                  </a:lnTo>
                  <a:lnTo>
                    <a:pt x="466535" y="20802"/>
                  </a:lnTo>
                  <a:lnTo>
                    <a:pt x="386527" y="20802"/>
                  </a:lnTo>
                  <a:lnTo>
                    <a:pt x="386527" y="56538"/>
                  </a:lnTo>
                  <a:close/>
                </a:path>
                <a:path w="1696720" h="172720">
                  <a:moveTo>
                    <a:pt x="501205" y="85875"/>
                  </a:moveTo>
                  <a:lnTo>
                    <a:pt x="501205" y="96542"/>
                  </a:lnTo>
                  <a:lnTo>
                    <a:pt x="434532" y="96542"/>
                  </a:lnTo>
                  <a:lnTo>
                    <a:pt x="434532" y="130857"/>
                  </a:lnTo>
                  <a:lnTo>
                    <a:pt x="422086" y="130857"/>
                  </a:lnTo>
                  <a:lnTo>
                    <a:pt x="422086" y="96542"/>
                  </a:lnTo>
                  <a:lnTo>
                    <a:pt x="351857" y="96542"/>
                  </a:lnTo>
                  <a:lnTo>
                    <a:pt x="351857" y="85875"/>
                  </a:lnTo>
                  <a:lnTo>
                    <a:pt x="501205" y="85875"/>
                  </a:lnTo>
                  <a:close/>
                </a:path>
                <a:path w="1696720" h="172720">
                  <a:moveTo>
                    <a:pt x="386527" y="152548"/>
                  </a:moveTo>
                  <a:lnTo>
                    <a:pt x="482537" y="152548"/>
                  </a:lnTo>
                  <a:lnTo>
                    <a:pt x="482537" y="163571"/>
                  </a:lnTo>
                  <a:lnTo>
                    <a:pt x="373904" y="163571"/>
                  </a:lnTo>
                  <a:lnTo>
                    <a:pt x="373904" y="115211"/>
                  </a:lnTo>
                  <a:lnTo>
                    <a:pt x="386527" y="115211"/>
                  </a:lnTo>
                  <a:lnTo>
                    <a:pt x="386527" y="152548"/>
                  </a:lnTo>
                  <a:close/>
                </a:path>
                <a:path w="1696720" h="172720">
                  <a:moveTo>
                    <a:pt x="617661" y="130501"/>
                  </a:moveTo>
                  <a:lnTo>
                    <a:pt x="606638" y="131568"/>
                  </a:lnTo>
                  <a:lnTo>
                    <a:pt x="596504" y="132368"/>
                  </a:lnTo>
                  <a:lnTo>
                    <a:pt x="586369" y="133168"/>
                  </a:lnTo>
                  <a:lnTo>
                    <a:pt x="574457" y="133702"/>
                  </a:lnTo>
                  <a:lnTo>
                    <a:pt x="567338" y="134013"/>
                  </a:lnTo>
                  <a:lnTo>
                    <a:pt x="524459" y="134588"/>
                  </a:lnTo>
                  <a:lnTo>
                    <a:pt x="512406" y="134591"/>
                  </a:lnTo>
                  <a:lnTo>
                    <a:pt x="512406" y="123567"/>
                  </a:lnTo>
                  <a:lnTo>
                    <a:pt x="525919" y="123567"/>
                  </a:lnTo>
                  <a:lnTo>
                    <a:pt x="537120" y="123567"/>
                  </a:lnTo>
                  <a:lnTo>
                    <a:pt x="548321" y="123567"/>
                  </a:lnTo>
                  <a:lnTo>
                    <a:pt x="557922" y="123212"/>
                  </a:lnTo>
                  <a:lnTo>
                    <a:pt x="557922" y="102943"/>
                  </a:lnTo>
                  <a:lnTo>
                    <a:pt x="550455" y="102232"/>
                  </a:lnTo>
                  <a:lnTo>
                    <a:pt x="544409" y="99832"/>
                  </a:lnTo>
                  <a:lnTo>
                    <a:pt x="538364" y="97431"/>
                  </a:lnTo>
                  <a:lnTo>
                    <a:pt x="533920" y="93698"/>
                  </a:lnTo>
                  <a:lnTo>
                    <a:pt x="529475" y="89964"/>
                  </a:lnTo>
                  <a:lnTo>
                    <a:pt x="527074" y="85430"/>
                  </a:lnTo>
                  <a:lnTo>
                    <a:pt x="524674" y="80896"/>
                  </a:lnTo>
                  <a:lnTo>
                    <a:pt x="524674" y="75918"/>
                  </a:lnTo>
                  <a:lnTo>
                    <a:pt x="524674" y="69162"/>
                  </a:lnTo>
                  <a:lnTo>
                    <a:pt x="524674" y="63650"/>
                  </a:lnTo>
                  <a:lnTo>
                    <a:pt x="527519" y="58761"/>
                  </a:lnTo>
                  <a:lnTo>
                    <a:pt x="530364" y="53872"/>
                  </a:lnTo>
                  <a:lnTo>
                    <a:pt x="535520" y="50138"/>
                  </a:lnTo>
                  <a:lnTo>
                    <a:pt x="540676" y="46404"/>
                  </a:lnTo>
                  <a:lnTo>
                    <a:pt x="547699" y="44182"/>
                  </a:lnTo>
                  <a:lnTo>
                    <a:pt x="554722" y="41959"/>
                  </a:lnTo>
                  <a:lnTo>
                    <a:pt x="563256" y="41959"/>
                  </a:lnTo>
                  <a:lnTo>
                    <a:pt x="571790" y="41959"/>
                  </a:lnTo>
                  <a:lnTo>
                    <a:pt x="578813" y="44182"/>
                  </a:lnTo>
                  <a:lnTo>
                    <a:pt x="585836" y="46404"/>
                  </a:lnTo>
                  <a:lnTo>
                    <a:pt x="590992" y="50138"/>
                  </a:lnTo>
                  <a:lnTo>
                    <a:pt x="596148" y="53872"/>
                  </a:lnTo>
                  <a:lnTo>
                    <a:pt x="598993" y="58850"/>
                  </a:lnTo>
                  <a:lnTo>
                    <a:pt x="601837" y="63828"/>
                  </a:lnTo>
                  <a:lnTo>
                    <a:pt x="601837" y="69162"/>
                  </a:lnTo>
                  <a:lnTo>
                    <a:pt x="601837" y="75918"/>
                  </a:lnTo>
                  <a:lnTo>
                    <a:pt x="601837" y="80719"/>
                  </a:lnTo>
                  <a:lnTo>
                    <a:pt x="599615" y="85164"/>
                  </a:lnTo>
                  <a:lnTo>
                    <a:pt x="597393" y="89608"/>
                  </a:lnTo>
                  <a:lnTo>
                    <a:pt x="593214" y="93164"/>
                  </a:lnTo>
                  <a:lnTo>
                    <a:pt x="589036" y="96720"/>
                  </a:lnTo>
                  <a:lnTo>
                    <a:pt x="583258" y="99298"/>
                  </a:lnTo>
                  <a:lnTo>
                    <a:pt x="577479" y="101876"/>
                  </a:lnTo>
                  <a:lnTo>
                    <a:pt x="570545" y="102765"/>
                  </a:lnTo>
                  <a:lnTo>
                    <a:pt x="570545" y="122856"/>
                  </a:lnTo>
                  <a:lnTo>
                    <a:pt x="583702" y="122501"/>
                  </a:lnTo>
                  <a:lnTo>
                    <a:pt x="594637" y="121701"/>
                  </a:lnTo>
                  <a:lnTo>
                    <a:pt x="605571" y="120900"/>
                  </a:lnTo>
                  <a:lnTo>
                    <a:pt x="616594" y="119656"/>
                  </a:lnTo>
                  <a:lnTo>
                    <a:pt x="617661" y="130501"/>
                  </a:lnTo>
                  <a:close/>
                </a:path>
                <a:path w="1696720" h="172720">
                  <a:moveTo>
                    <a:pt x="641486" y="70051"/>
                  </a:moveTo>
                  <a:lnTo>
                    <a:pt x="667266" y="70051"/>
                  </a:lnTo>
                  <a:lnTo>
                    <a:pt x="667266" y="81252"/>
                  </a:lnTo>
                  <a:lnTo>
                    <a:pt x="641486" y="81252"/>
                  </a:lnTo>
                  <a:lnTo>
                    <a:pt x="641486" y="165527"/>
                  </a:lnTo>
                  <a:lnTo>
                    <a:pt x="628862" y="165527"/>
                  </a:lnTo>
                  <a:lnTo>
                    <a:pt x="628862" y="3022"/>
                  </a:lnTo>
                  <a:lnTo>
                    <a:pt x="641486" y="3022"/>
                  </a:lnTo>
                  <a:lnTo>
                    <a:pt x="641486" y="70051"/>
                  </a:lnTo>
                  <a:close/>
                </a:path>
                <a:path w="1696720" h="172720">
                  <a:moveTo>
                    <a:pt x="563256" y="52627"/>
                  </a:moveTo>
                  <a:lnTo>
                    <a:pt x="557211" y="52627"/>
                  </a:lnTo>
                  <a:lnTo>
                    <a:pt x="552321" y="54138"/>
                  </a:lnTo>
                  <a:lnTo>
                    <a:pt x="547432" y="55650"/>
                  </a:lnTo>
                  <a:lnTo>
                    <a:pt x="543965" y="58050"/>
                  </a:lnTo>
                  <a:lnTo>
                    <a:pt x="540498" y="60450"/>
                  </a:lnTo>
                  <a:lnTo>
                    <a:pt x="538542" y="63650"/>
                  </a:lnTo>
                  <a:lnTo>
                    <a:pt x="536586" y="66851"/>
                  </a:lnTo>
                  <a:lnTo>
                    <a:pt x="536586" y="70051"/>
                  </a:lnTo>
                  <a:lnTo>
                    <a:pt x="536586" y="75029"/>
                  </a:lnTo>
                  <a:lnTo>
                    <a:pt x="536586" y="78230"/>
                  </a:lnTo>
                  <a:lnTo>
                    <a:pt x="538542" y="81430"/>
                  </a:lnTo>
                  <a:lnTo>
                    <a:pt x="540498" y="84630"/>
                  </a:lnTo>
                  <a:lnTo>
                    <a:pt x="543965" y="87119"/>
                  </a:lnTo>
                  <a:lnTo>
                    <a:pt x="547432" y="89608"/>
                  </a:lnTo>
                  <a:lnTo>
                    <a:pt x="552321" y="91120"/>
                  </a:lnTo>
                  <a:lnTo>
                    <a:pt x="557211" y="92631"/>
                  </a:lnTo>
                  <a:lnTo>
                    <a:pt x="563256" y="92631"/>
                  </a:lnTo>
                  <a:lnTo>
                    <a:pt x="569301" y="92631"/>
                  </a:lnTo>
                  <a:lnTo>
                    <a:pt x="574190" y="91120"/>
                  </a:lnTo>
                  <a:lnTo>
                    <a:pt x="579080" y="89608"/>
                  </a:lnTo>
                  <a:lnTo>
                    <a:pt x="582547" y="87119"/>
                  </a:lnTo>
                  <a:lnTo>
                    <a:pt x="586014" y="84630"/>
                  </a:lnTo>
                  <a:lnTo>
                    <a:pt x="587969" y="81430"/>
                  </a:lnTo>
                  <a:lnTo>
                    <a:pt x="589925" y="78230"/>
                  </a:lnTo>
                  <a:lnTo>
                    <a:pt x="589925" y="75029"/>
                  </a:lnTo>
                  <a:lnTo>
                    <a:pt x="589925" y="70051"/>
                  </a:lnTo>
                  <a:lnTo>
                    <a:pt x="589925" y="66851"/>
                  </a:lnTo>
                  <a:lnTo>
                    <a:pt x="587969" y="63650"/>
                  </a:lnTo>
                  <a:lnTo>
                    <a:pt x="586014" y="60450"/>
                  </a:lnTo>
                  <a:lnTo>
                    <a:pt x="582547" y="58050"/>
                  </a:lnTo>
                  <a:lnTo>
                    <a:pt x="579080" y="55650"/>
                  </a:lnTo>
                  <a:lnTo>
                    <a:pt x="574190" y="54138"/>
                  </a:lnTo>
                  <a:lnTo>
                    <a:pt x="569301" y="52627"/>
                  </a:lnTo>
                  <a:lnTo>
                    <a:pt x="563256" y="52627"/>
                  </a:lnTo>
                  <a:close/>
                </a:path>
                <a:path w="1696720" h="172720">
                  <a:moveTo>
                    <a:pt x="569479" y="21868"/>
                  </a:moveTo>
                  <a:lnTo>
                    <a:pt x="609127" y="21868"/>
                  </a:lnTo>
                  <a:lnTo>
                    <a:pt x="609127" y="32892"/>
                  </a:lnTo>
                  <a:lnTo>
                    <a:pt x="515784" y="32892"/>
                  </a:lnTo>
                  <a:lnTo>
                    <a:pt x="515784" y="21868"/>
                  </a:lnTo>
                  <a:lnTo>
                    <a:pt x="557033" y="21868"/>
                  </a:lnTo>
                  <a:lnTo>
                    <a:pt x="557033" y="1600"/>
                  </a:lnTo>
                  <a:lnTo>
                    <a:pt x="569479" y="1600"/>
                  </a:lnTo>
                  <a:lnTo>
                    <a:pt x="569479" y="21868"/>
                  </a:lnTo>
                  <a:close/>
                </a:path>
                <a:path w="1696720" h="172720">
                  <a:moveTo>
                    <a:pt x="711537" y="124812"/>
                  </a:moveTo>
                  <a:lnTo>
                    <a:pt x="677923" y="99276"/>
                  </a:lnTo>
                  <a:lnTo>
                    <a:pt x="676867" y="77696"/>
                  </a:lnTo>
                  <a:lnTo>
                    <a:pt x="676867" y="63117"/>
                  </a:lnTo>
                  <a:lnTo>
                    <a:pt x="690473" y="21102"/>
                  </a:lnTo>
                  <a:lnTo>
                    <a:pt x="711537" y="16001"/>
                  </a:lnTo>
                  <a:lnTo>
                    <a:pt x="724161" y="16001"/>
                  </a:lnTo>
                  <a:lnTo>
                    <a:pt x="731984" y="22224"/>
                  </a:lnTo>
                  <a:lnTo>
                    <a:pt x="739807" y="28447"/>
                  </a:lnTo>
                  <a:lnTo>
                    <a:pt x="743363" y="40537"/>
                  </a:lnTo>
                  <a:lnTo>
                    <a:pt x="768787" y="40537"/>
                  </a:lnTo>
                  <a:lnTo>
                    <a:pt x="768787" y="6400"/>
                  </a:lnTo>
                  <a:lnTo>
                    <a:pt x="781233" y="6400"/>
                  </a:lnTo>
                  <a:lnTo>
                    <a:pt x="781233" y="157526"/>
                  </a:lnTo>
                  <a:lnTo>
                    <a:pt x="768787" y="157526"/>
                  </a:lnTo>
                  <a:lnTo>
                    <a:pt x="768787" y="99565"/>
                  </a:lnTo>
                  <a:lnTo>
                    <a:pt x="743541" y="99565"/>
                  </a:lnTo>
                  <a:lnTo>
                    <a:pt x="739240" y="114161"/>
                  </a:lnTo>
                  <a:lnTo>
                    <a:pt x="734473" y="121656"/>
                  </a:lnTo>
                  <a:lnTo>
                    <a:pt x="726239" y="124417"/>
                  </a:lnTo>
                  <a:lnTo>
                    <a:pt x="711537" y="124812"/>
                  </a:lnTo>
                  <a:close/>
                </a:path>
                <a:path w="1696720" h="172720">
                  <a:moveTo>
                    <a:pt x="711537" y="27558"/>
                  </a:moveTo>
                  <a:lnTo>
                    <a:pt x="699625" y="27558"/>
                  </a:lnTo>
                  <a:lnTo>
                    <a:pt x="694291" y="36892"/>
                  </a:lnTo>
                  <a:lnTo>
                    <a:pt x="691208" y="42575"/>
                  </a:lnTo>
                  <a:lnTo>
                    <a:pt x="689624" y="47349"/>
                  </a:lnTo>
                  <a:lnTo>
                    <a:pt x="689041" y="53806"/>
                  </a:lnTo>
                  <a:lnTo>
                    <a:pt x="688957" y="64539"/>
                  </a:lnTo>
                  <a:lnTo>
                    <a:pt x="688957" y="76274"/>
                  </a:lnTo>
                  <a:lnTo>
                    <a:pt x="699625" y="113255"/>
                  </a:lnTo>
                  <a:lnTo>
                    <a:pt x="711537" y="113255"/>
                  </a:lnTo>
                  <a:lnTo>
                    <a:pt x="723450" y="113255"/>
                  </a:lnTo>
                  <a:lnTo>
                    <a:pt x="728783" y="103921"/>
                  </a:lnTo>
                  <a:lnTo>
                    <a:pt x="731867" y="98238"/>
                  </a:lnTo>
                  <a:lnTo>
                    <a:pt x="733451" y="93464"/>
                  </a:lnTo>
                  <a:lnTo>
                    <a:pt x="734034" y="87007"/>
                  </a:lnTo>
                  <a:lnTo>
                    <a:pt x="734117" y="76274"/>
                  </a:lnTo>
                  <a:lnTo>
                    <a:pt x="734117" y="64539"/>
                  </a:lnTo>
                  <a:lnTo>
                    <a:pt x="723450" y="27558"/>
                  </a:lnTo>
                  <a:lnTo>
                    <a:pt x="711537" y="27558"/>
                  </a:lnTo>
                  <a:close/>
                </a:path>
                <a:path w="1696720" h="172720">
                  <a:moveTo>
                    <a:pt x="811814" y="165527"/>
                  </a:moveTo>
                  <a:lnTo>
                    <a:pt x="799368" y="165527"/>
                  </a:lnTo>
                  <a:lnTo>
                    <a:pt x="799368" y="3022"/>
                  </a:lnTo>
                  <a:lnTo>
                    <a:pt x="811814" y="3022"/>
                  </a:lnTo>
                  <a:lnTo>
                    <a:pt x="811814" y="165527"/>
                  </a:lnTo>
                  <a:close/>
                </a:path>
                <a:path w="1696720" h="172720">
                  <a:moveTo>
                    <a:pt x="746207" y="77696"/>
                  </a:moveTo>
                  <a:lnTo>
                    <a:pt x="746207" y="83563"/>
                  </a:lnTo>
                  <a:lnTo>
                    <a:pt x="745674" y="88542"/>
                  </a:lnTo>
                  <a:lnTo>
                    <a:pt x="768787" y="88542"/>
                  </a:lnTo>
                  <a:lnTo>
                    <a:pt x="768787" y="51560"/>
                  </a:lnTo>
                  <a:lnTo>
                    <a:pt x="745496" y="51560"/>
                  </a:lnTo>
                  <a:lnTo>
                    <a:pt x="745852" y="54405"/>
                  </a:lnTo>
                  <a:lnTo>
                    <a:pt x="746030" y="57250"/>
                  </a:lnTo>
                  <a:lnTo>
                    <a:pt x="746207" y="60094"/>
                  </a:lnTo>
                  <a:lnTo>
                    <a:pt x="746207" y="63117"/>
                  </a:lnTo>
                  <a:lnTo>
                    <a:pt x="746207" y="77696"/>
                  </a:lnTo>
                  <a:close/>
                </a:path>
                <a:path w="1696720" h="172720">
                  <a:moveTo>
                    <a:pt x="981253" y="71473"/>
                  </a:moveTo>
                  <a:lnTo>
                    <a:pt x="981253" y="82141"/>
                  </a:lnTo>
                  <a:lnTo>
                    <a:pt x="912802" y="82141"/>
                  </a:lnTo>
                  <a:lnTo>
                    <a:pt x="912802" y="100987"/>
                  </a:lnTo>
                  <a:lnTo>
                    <a:pt x="959029" y="100987"/>
                  </a:lnTo>
                  <a:lnTo>
                    <a:pt x="959029" y="138680"/>
                  </a:lnTo>
                  <a:lnTo>
                    <a:pt x="866397" y="138680"/>
                  </a:lnTo>
                  <a:lnTo>
                    <a:pt x="866397" y="155748"/>
                  </a:lnTo>
                  <a:lnTo>
                    <a:pt x="963829" y="155748"/>
                  </a:lnTo>
                  <a:lnTo>
                    <a:pt x="963829" y="166238"/>
                  </a:lnTo>
                  <a:lnTo>
                    <a:pt x="854129" y="166238"/>
                  </a:lnTo>
                  <a:lnTo>
                    <a:pt x="854129" y="128368"/>
                  </a:lnTo>
                  <a:lnTo>
                    <a:pt x="946761" y="128368"/>
                  </a:lnTo>
                  <a:lnTo>
                    <a:pt x="946761" y="111477"/>
                  </a:lnTo>
                  <a:lnTo>
                    <a:pt x="853240" y="111477"/>
                  </a:lnTo>
                  <a:lnTo>
                    <a:pt x="853240" y="100987"/>
                  </a:lnTo>
                  <a:lnTo>
                    <a:pt x="900356" y="100987"/>
                  </a:lnTo>
                  <a:lnTo>
                    <a:pt x="900356" y="82141"/>
                  </a:lnTo>
                  <a:lnTo>
                    <a:pt x="831905" y="82141"/>
                  </a:lnTo>
                  <a:lnTo>
                    <a:pt x="831905" y="71473"/>
                  </a:lnTo>
                  <a:lnTo>
                    <a:pt x="981253" y="71473"/>
                  </a:lnTo>
                  <a:close/>
                </a:path>
                <a:path w="1696720" h="172720">
                  <a:moveTo>
                    <a:pt x="906579" y="33781"/>
                  </a:moveTo>
                  <a:lnTo>
                    <a:pt x="905334" y="36625"/>
                  </a:lnTo>
                  <a:lnTo>
                    <a:pt x="899467" y="40092"/>
                  </a:lnTo>
                  <a:lnTo>
                    <a:pt x="893600" y="43559"/>
                  </a:lnTo>
                  <a:lnTo>
                    <a:pt x="885421" y="47115"/>
                  </a:lnTo>
                  <a:lnTo>
                    <a:pt x="878487" y="50138"/>
                  </a:lnTo>
                  <a:lnTo>
                    <a:pt x="869686" y="53783"/>
                  </a:lnTo>
                  <a:lnTo>
                    <a:pt x="860886" y="57427"/>
                  </a:lnTo>
                  <a:lnTo>
                    <a:pt x="848618" y="62050"/>
                  </a:lnTo>
                  <a:lnTo>
                    <a:pt x="843639" y="51738"/>
                  </a:lnTo>
                  <a:lnTo>
                    <a:pt x="854307" y="48004"/>
                  </a:lnTo>
                  <a:lnTo>
                    <a:pt x="864619" y="43915"/>
                  </a:lnTo>
                  <a:lnTo>
                    <a:pt x="874931" y="39826"/>
                  </a:lnTo>
                  <a:lnTo>
                    <a:pt x="881510" y="36803"/>
                  </a:lnTo>
                  <a:lnTo>
                    <a:pt x="886844" y="34492"/>
                  </a:lnTo>
                  <a:lnTo>
                    <a:pt x="890489" y="32180"/>
                  </a:lnTo>
                  <a:lnTo>
                    <a:pt x="894133" y="29869"/>
                  </a:lnTo>
                  <a:lnTo>
                    <a:pt x="896356" y="27469"/>
                  </a:lnTo>
                  <a:lnTo>
                    <a:pt x="898578" y="25069"/>
                  </a:lnTo>
                  <a:lnTo>
                    <a:pt x="899467" y="22313"/>
                  </a:lnTo>
                  <a:lnTo>
                    <a:pt x="900356" y="19557"/>
                  </a:lnTo>
                  <a:lnTo>
                    <a:pt x="900356" y="16179"/>
                  </a:lnTo>
                  <a:lnTo>
                    <a:pt x="900356" y="4267"/>
                  </a:lnTo>
                  <a:lnTo>
                    <a:pt x="912980" y="4267"/>
                  </a:lnTo>
                  <a:lnTo>
                    <a:pt x="912980" y="16179"/>
                  </a:lnTo>
                  <a:lnTo>
                    <a:pt x="912980" y="19557"/>
                  </a:lnTo>
                  <a:lnTo>
                    <a:pt x="913869" y="22313"/>
                  </a:lnTo>
                  <a:lnTo>
                    <a:pt x="914758" y="25069"/>
                  </a:lnTo>
                  <a:lnTo>
                    <a:pt x="916891" y="27469"/>
                  </a:lnTo>
                  <a:lnTo>
                    <a:pt x="919025" y="29869"/>
                  </a:lnTo>
                  <a:lnTo>
                    <a:pt x="922670" y="32180"/>
                  </a:lnTo>
                  <a:lnTo>
                    <a:pt x="926314" y="34492"/>
                  </a:lnTo>
                  <a:lnTo>
                    <a:pt x="931648" y="36803"/>
                  </a:lnTo>
                  <a:lnTo>
                    <a:pt x="938227" y="39826"/>
                  </a:lnTo>
                  <a:lnTo>
                    <a:pt x="948361" y="43826"/>
                  </a:lnTo>
                  <a:lnTo>
                    <a:pt x="958495" y="47826"/>
                  </a:lnTo>
                  <a:lnTo>
                    <a:pt x="969341" y="51738"/>
                  </a:lnTo>
                  <a:lnTo>
                    <a:pt x="964896" y="61872"/>
                  </a:lnTo>
                  <a:lnTo>
                    <a:pt x="953339" y="57605"/>
                  </a:lnTo>
                  <a:lnTo>
                    <a:pt x="944094" y="53783"/>
                  </a:lnTo>
                  <a:lnTo>
                    <a:pt x="934849" y="49960"/>
                  </a:lnTo>
                  <a:lnTo>
                    <a:pt x="927914" y="46938"/>
                  </a:lnTo>
                  <a:lnTo>
                    <a:pt x="919736" y="43382"/>
                  </a:lnTo>
                  <a:lnTo>
                    <a:pt x="913958" y="40003"/>
                  </a:lnTo>
                  <a:lnTo>
                    <a:pt x="908179" y="36625"/>
                  </a:lnTo>
                  <a:lnTo>
                    <a:pt x="906757" y="33781"/>
                  </a:lnTo>
                  <a:lnTo>
                    <a:pt x="906579" y="33781"/>
                  </a:lnTo>
                  <a:close/>
                </a:path>
                <a:path w="1696720" h="172720">
                  <a:moveTo>
                    <a:pt x="1097709" y="92987"/>
                  </a:moveTo>
                  <a:lnTo>
                    <a:pt x="1089353" y="94053"/>
                  </a:lnTo>
                  <a:lnTo>
                    <a:pt x="1079307" y="94765"/>
                  </a:lnTo>
                  <a:lnTo>
                    <a:pt x="1069262" y="95476"/>
                  </a:lnTo>
                  <a:lnTo>
                    <a:pt x="1056461" y="96009"/>
                  </a:lnTo>
                  <a:lnTo>
                    <a:pt x="1048813" y="96322"/>
                  </a:lnTo>
                  <a:lnTo>
                    <a:pt x="1003858" y="97072"/>
                  </a:lnTo>
                  <a:lnTo>
                    <a:pt x="992099" y="97076"/>
                  </a:lnTo>
                  <a:lnTo>
                    <a:pt x="992099" y="86230"/>
                  </a:lnTo>
                  <a:lnTo>
                    <a:pt x="1005611" y="86230"/>
                  </a:lnTo>
                  <a:lnTo>
                    <a:pt x="1016457" y="86230"/>
                  </a:lnTo>
                  <a:lnTo>
                    <a:pt x="1027302" y="86230"/>
                  </a:lnTo>
                  <a:lnTo>
                    <a:pt x="1036370" y="86053"/>
                  </a:lnTo>
                  <a:lnTo>
                    <a:pt x="1036370" y="76452"/>
                  </a:lnTo>
                  <a:lnTo>
                    <a:pt x="1020902" y="75385"/>
                  </a:lnTo>
                  <a:lnTo>
                    <a:pt x="1013434" y="69873"/>
                  </a:lnTo>
                  <a:lnTo>
                    <a:pt x="1005967" y="64361"/>
                  </a:lnTo>
                  <a:lnTo>
                    <a:pt x="1005967" y="56361"/>
                  </a:lnTo>
                  <a:lnTo>
                    <a:pt x="1005967" y="52449"/>
                  </a:lnTo>
                  <a:lnTo>
                    <a:pt x="1005967" y="43737"/>
                  </a:lnTo>
                  <a:lnTo>
                    <a:pt x="1015034" y="37959"/>
                  </a:lnTo>
                  <a:lnTo>
                    <a:pt x="1020565" y="34618"/>
                  </a:lnTo>
                  <a:lnTo>
                    <a:pt x="1025280" y="32903"/>
                  </a:lnTo>
                  <a:lnTo>
                    <a:pt x="1031761" y="32271"/>
                  </a:lnTo>
                  <a:lnTo>
                    <a:pt x="1042593" y="32180"/>
                  </a:lnTo>
                  <a:lnTo>
                    <a:pt x="1053526" y="32272"/>
                  </a:lnTo>
                  <a:lnTo>
                    <a:pt x="1060050" y="32914"/>
                  </a:lnTo>
                  <a:lnTo>
                    <a:pt x="1064757" y="34656"/>
                  </a:lnTo>
                  <a:lnTo>
                    <a:pt x="1070240" y="38048"/>
                  </a:lnTo>
                  <a:lnTo>
                    <a:pt x="1079219" y="43915"/>
                  </a:lnTo>
                  <a:lnTo>
                    <a:pt x="1079219" y="52449"/>
                  </a:lnTo>
                  <a:lnTo>
                    <a:pt x="1079219" y="56361"/>
                  </a:lnTo>
                  <a:lnTo>
                    <a:pt x="1079219" y="64361"/>
                  </a:lnTo>
                  <a:lnTo>
                    <a:pt x="1071662" y="69873"/>
                  </a:lnTo>
                  <a:lnTo>
                    <a:pt x="1064106" y="75385"/>
                  </a:lnTo>
                  <a:lnTo>
                    <a:pt x="1048815" y="76452"/>
                  </a:lnTo>
                  <a:lnTo>
                    <a:pt x="1048815" y="85697"/>
                  </a:lnTo>
                  <a:lnTo>
                    <a:pt x="1056461" y="85519"/>
                  </a:lnTo>
                  <a:lnTo>
                    <a:pt x="1062772" y="85252"/>
                  </a:lnTo>
                  <a:lnTo>
                    <a:pt x="1069084" y="84986"/>
                  </a:lnTo>
                  <a:lnTo>
                    <a:pt x="1074774" y="84541"/>
                  </a:lnTo>
                  <a:lnTo>
                    <a:pt x="1080463" y="84097"/>
                  </a:lnTo>
                  <a:lnTo>
                    <a:pt x="1085797" y="83652"/>
                  </a:lnTo>
                  <a:lnTo>
                    <a:pt x="1091131" y="83208"/>
                  </a:lnTo>
                  <a:lnTo>
                    <a:pt x="1096642" y="82674"/>
                  </a:lnTo>
                  <a:lnTo>
                    <a:pt x="1097709" y="92987"/>
                  </a:lnTo>
                  <a:close/>
                </a:path>
                <a:path w="1696720" h="172720">
                  <a:moveTo>
                    <a:pt x="1120645" y="107744"/>
                  </a:moveTo>
                  <a:lnTo>
                    <a:pt x="1120645" y="142058"/>
                  </a:lnTo>
                  <a:lnTo>
                    <a:pt x="1030325" y="142058"/>
                  </a:lnTo>
                  <a:lnTo>
                    <a:pt x="1030325" y="155926"/>
                  </a:lnTo>
                  <a:lnTo>
                    <a:pt x="1125445" y="155926"/>
                  </a:lnTo>
                  <a:lnTo>
                    <a:pt x="1125445" y="166416"/>
                  </a:lnTo>
                  <a:lnTo>
                    <a:pt x="1018057" y="166416"/>
                  </a:lnTo>
                  <a:lnTo>
                    <a:pt x="1018057" y="131746"/>
                  </a:lnTo>
                  <a:lnTo>
                    <a:pt x="1108377" y="131746"/>
                  </a:lnTo>
                  <a:lnTo>
                    <a:pt x="1108377" y="118234"/>
                  </a:lnTo>
                  <a:lnTo>
                    <a:pt x="1017168" y="118234"/>
                  </a:lnTo>
                  <a:lnTo>
                    <a:pt x="1017168" y="107744"/>
                  </a:lnTo>
                  <a:lnTo>
                    <a:pt x="1120645" y="107744"/>
                  </a:lnTo>
                  <a:close/>
                </a:path>
                <a:path w="1696720" h="172720">
                  <a:moveTo>
                    <a:pt x="1120645" y="46760"/>
                  </a:moveTo>
                  <a:lnTo>
                    <a:pt x="1145003" y="46760"/>
                  </a:lnTo>
                  <a:lnTo>
                    <a:pt x="1145003" y="57783"/>
                  </a:lnTo>
                  <a:lnTo>
                    <a:pt x="1120645" y="57783"/>
                  </a:lnTo>
                  <a:lnTo>
                    <a:pt x="1120645" y="98143"/>
                  </a:lnTo>
                  <a:lnTo>
                    <a:pt x="1108199" y="98143"/>
                  </a:lnTo>
                  <a:lnTo>
                    <a:pt x="1108199" y="3022"/>
                  </a:lnTo>
                  <a:lnTo>
                    <a:pt x="1120645" y="3022"/>
                  </a:lnTo>
                  <a:lnTo>
                    <a:pt x="1120645" y="46760"/>
                  </a:lnTo>
                  <a:close/>
                </a:path>
                <a:path w="1696720" h="172720">
                  <a:moveTo>
                    <a:pt x="1036370" y="14579"/>
                  </a:moveTo>
                  <a:lnTo>
                    <a:pt x="1036370" y="0"/>
                  </a:lnTo>
                  <a:lnTo>
                    <a:pt x="1048815" y="0"/>
                  </a:lnTo>
                  <a:lnTo>
                    <a:pt x="1048815" y="14579"/>
                  </a:lnTo>
                  <a:lnTo>
                    <a:pt x="1087042" y="14579"/>
                  </a:lnTo>
                  <a:lnTo>
                    <a:pt x="1087042" y="25246"/>
                  </a:lnTo>
                  <a:lnTo>
                    <a:pt x="998144" y="25246"/>
                  </a:lnTo>
                  <a:lnTo>
                    <a:pt x="998144" y="14579"/>
                  </a:lnTo>
                  <a:lnTo>
                    <a:pt x="1036370" y="14579"/>
                  </a:lnTo>
                  <a:close/>
                </a:path>
                <a:path w="1696720" h="172720">
                  <a:moveTo>
                    <a:pt x="1042593" y="42493"/>
                  </a:moveTo>
                  <a:lnTo>
                    <a:pt x="1029969" y="42493"/>
                  </a:lnTo>
                  <a:lnTo>
                    <a:pt x="1023924" y="45515"/>
                  </a:lnTo>
                  <a:lnTo>
                    <a:pt x="1017879" y="48538"/>
                  </a:lnTo>
                  <a:lnTo>
                    <a:pt x="1017879" y="53160"/>
                  </a:lnTo>
                  <a:lnTo>
                    <a:pt x="1017879" y="55650"/>
                  </a:lnTo>
                  <a:lnTo>
                    <a:pt x="1017879" y="60272"/>
                  </a:lnTo>
                  <a:lnTo>
                    <a:pt x="1023924" y="63295"/>
                  </a:lnTo>
                  <a:lnTo>
                    <a:pt x="1029969" y="66317"/>
                  </a:lnTo>
                  <a:lnTo>
                    <a:pt x="1042593" y="66317"/>
                  </a:lnTo>
                  <a:lnTo>
                    <a:pt x="1055216" y="66317"/>
                  </a:lnTo>
                  <a:lnTo>
                    <a:pt x="1061261" y="63295"/>
                  </a:lnTo>
                  <a:lnTo>
                    <a:pt x="1067306" y="60272"/>
                  </a:lnTo>
                  <a:lnTo>
                    <a:pt x="1067306" y="55650"/>
                  </a:lnTo>
                  <a:lnTo>
                    <a:pt x="1067306" y="53160"/>
                  </a:lnTo>
                  <a:lnTo>
                    <a:pt x="1067306" y="48538"/>
                  </a:lnTo>
                  <a:lnTo>
                    <a:pt x="1061261" y="45515"/>
                  </a:lnTo>
                  <a:lnTo>
                    <a:pt x="1055216" y="42493"/>
                  </a:lnTo>
                  <a:lnTo>
                    <a:pt x="1042593" y="42493"/>
                  </a:lnTo>
                  <a:close/>
                </a:path>
                <a:path w="1696720" h="172720">
                  <a:moveTo>
                    <a:pt x="1226611" y="106855"/>
                  </a:moveTo>
                  <a:lnTo>
                    <a:pt x="1236568" y="106855"/>
                  </a:lnTo>
                  <a:lnTo>
                    <a:pt x="1245724" y="108633"/>
                  </a:lnTo>
                  <a:lnTo>
                    <a:pt x="1254881" y="110411"/>
                  </a:lnTo>
                  <a:lnTo>
                    <a:pt x="1261815" y="114055"/>
                  </a:lnTo>
                  <a:lnTo>
                    <a:pt x="1268749" y="117700"/>
                  </a:lnTo>
                  <a:lnTo>
                    <a:pt x="1272927" y="123034"/>
                  </a:lnTo>
                  <a:lnTo>
                    <a:pt x="1277105" y="128368"/>
                  </a:lnTo>
                  <a:lnTo>
                    <a:pt x="1277105" y="135302"/>
                  </a:lnTo>
                  <a:lnTo>
                    <a:pt x="1277105" y="141347"/>
                  </a:lnTo>
                  <a:lnTo>
                    <a:pt x="1277105" y="148281"/>
                  </a:lnTo>
                  <a:lnTo>
                    <a:pt x="1272927" y="153615"/>
                  </a:lnTo>
                  <a:lnTo>
                    <a:pt x="1268749" y="158949"/>
                  </a:lnTo>
                  <a:lnTo>
                    <a:pt x="1261815" y="162594"/>
                  </a:lnTo>
                  <a:lnTo>
                    <a:pt x="1254881" y="166238"/>
                  </a:lnTo>
                  <a:lnTo>
                    <a:pt x="1245724" y="168016"/>
                  </a:lnTo>
                  <a:lnTo>
                    <a:pt x="1236568" y="169794"/>
                  </a:lnTo>
                  <a:lnTo>
                    <a:pt x="1226611" y="169794"/>
                  </a:lnTo>
                  <a:lnTo>
                    <a:pt x="1216654" y="169794"/>
                  </a:lnTo>
                  <a:lnTo>
                    <a:pt x="1207498" y="168016"/>
                  </a:lnTo>
                  <a:lnTo>
                    <a:pt x="1198342" y="166238"/>
                  </a:lnTo>
                  <a:lnTo>
                    <a:pt x="1191408" y="162594"/>
                  </a:lnTo>
                  <a:lnTo>
                    <a:pt x="1184473" y="158949"/>
                  </a:lnTo>
                  <a:lnTo>
                    <a:pt x="1180295" y="153615"/>
                  </a:lnTo>
                  <a:lnTo>
                    <a:pt x="1176117" y="148281"/>
                  </a:lnTo>
                  <a:lnTo>
                    <a:pt x="1176117" y="141347"/>
                  </a:lnTo>
                  <a:lnTo>
                    <a:pt x="1176117" y="135302"/>
                  </a:lnTo>
                  <a:lnTo>
                    <a:pt x="1176117" y="128190"/>
                  </a:lnTo>
                  <a:lnTo>
                    <a:pt x="1180295" y="122856"/>
                  </a:lnTo>
                  <a:lnTo>
                    <a:pt x="1184473" y="117522"/>
                  </a:lnTo>
                  <a:lnTo>
                    <a:pt x="1191408" y="113966"/>
                  </a:lnTo>
                  <a:lnTo>
                    <a:pt x="1198342" y="110411"/>
                  </a:lnTo>
                  <a:lnTo>
                    <a:pt x="1207498" y="108633"/>
                  </a:lnTo>
                  <a:lnTo>
                    <a:pt x="1216654" y="106855"/>
                  </a:lnTo>
                  <a:lnTo>
                    <a:pt x="1226611" y="106855"/>
                  </a:lnTo>
                  <a:close/>
                </a:path>
                <a:path w="1696720" h="172720">
                  <a:moveTo>
                    <a:pt x="1220388" y="83208"/>
                  </a:moveTo>
                  <a:lnTo>
                    <a:pt x="1220388" y="62761"/>
                  </a:lnTo>
                  <a:lnTo>
                    <a:pt x="1174517" y="62761"/>
                  </a:lnTo>
                  <a:lnTo>
                    <a:pt x="1174517" y="9600"/>
                  </a:lnTo>
                  <a:lnTo>
                    <a:pt x="1278172" y="9600"/>
                  </a:lnTo>
                  <a:lnTo>
                    <a:pt x="1278172" y="20268"/>
                  </a:lnTo>
                  <a:lnTo>
                    <a:pt x="1186785" y="20268"/>
                  </a:lnTo>
                  <a:lnTo>
                    <a:pt x="1186785" y="52094"/>
                  </a:lnTo>
                  <a:lnTo>
                    <a:pt x="1279061" y="52094"/>
                  </a:lnTo>
                  <a:lnTo>
                    <a:pt x="1279061" y="62761"/>
                  </a:lnTo>
                  <a:lnTo>
                    <a:pt x="1232834" y="62761"/>
                  </a:lnTo>
                  <a:lnTo>
                    <a:pt x="1232834" y="83208"/>
                  </a:lnTo>
                  <a:lnTo>
                    <a:pt x="1301285" y="83208"/>
                  </a:lnTo>
                  <a:lnTo>
                    <a:pt x="1301285" y="93876"/>
                  </a:lnTo>
                  <a:lnTo>
                    <a:pt x="1151937" y="93876"/>
                  </a:lnTo>
                  <a:lnTo>
                    <a:pt x="1151937" y="83208"/>
                  </a:lnTo>
                  <a:lnTo>
                    <a:pt x="1220388" y="83208"/>
                  </a:lnTo>
                  <a:close/>
                </a:path>
                <a:path w="1696720" h="172720">
                  <a:moveTo>
                    <a:pt x="1226611" y="159127"/>
                  </a:moveTo>
                  <a:lnTo>
                    <a:pt x="1233723" y="159127"/>
                  </a:lnTo>
                  <a:lnTo>
                    <a:pt x="1240657" y="157882"/>
                  </a:lnTo>
                  <a:lnTo>
                    <a:pt x="1247591" y="156637"/>
                  </a:lnTo>
                  <a:lnTo>
                    <a:pt x="1253014" y="154326"/>
                  </a:lnTo>
                  <a:lnTo>
                    <a:pt x="1258436" y="152015"/>
                  </a:lnTo>
                  <a:lnTo>
                    <a:pt x="1261726" y="148548"/>
                  </a:lnTo>
                  <a:lnTo>
                    <a:pt x="1265015" y="145081"/>
                  </a:lnTo>
                  <a:lnTo>
                    <a:pt x="1265015" y="140636"/>
                  </a:lnTo>
                  <a:lnTo>
                    <a:pt x="1265015" y="136013"/>
                  </a:lnTo>
                  <a:lnTo>
                    <a:pt x="1265015" y="131568"/>
                  </a:lnTo>
                  <a:lnTo>
                    <a:pt x="1261726" y="128101"/>
                  </a:lnTo>
                  <a:lnTo>
                    <a:pt x="1258436" y="124634"/>
                  </a:lnTo>
                  <a:lnTo>
                    <a:pt x="1253014" y="122323"/>
                  </a:lnTo>
                  <a:lnTo>
                    <a:pt x="1247591" y="120011"/>
                  </a:lnTo>
                  <a:lnTo>
                    <a:pt x="1240657" y="118767"/>
                  </a:lnTo>
                  <a:lnTo>
                    <a:pt x="1233723" y="117522"/>
                  </a:lnTo>
                  <a:lnTo>
                    <a:pt x="1226611" y="117522"/>
                  </a:lnTo>
                  <a:lnTo>
                    <a:pt x="1219321" y="117522"/>
                  </a:lnTo>
                  <a:lnTo>
                    <a:pt x="1212476" y="118767"/>
                  </a:lnTo>
                  <a:lnTo>
                    <a:pt x="1205631" y="120011"/>
                  </a:lnTo>
                  <a:lnTo>
                    <a:pt x="1200208" y="122323"/>
                  </a:lnTo>
                  <a:lnTo>
                    <a:pt x="1194786" y="124634"/>
                  </a:lnTo>
                  <a:lnTo>
                    <a:pt x="1191496" y="128101"/>
                  </a:lnTo>
                  <a:lnTo>
                    <a:pt x="1188207" y="131568"/>
                  </a:lnTo>
                  <a:lnTo>
                    <a:pt x="1188207" y="136013"/>
                  </a:lnTo>
                  <a:lnTo>
                    <a:pt x="1188207" y="140636"/>
                  </a:lnTo>
                  <a:lnTo>
                    <a:pt x="1188207" y="145081"/>
                  </a:lnTo>
                  <a:lnTo>
                    <a:pt x="1191496" y="148548"/>
                  </a:lnTo>
                  <a:lnTo>
                    <a:pt x="1194786" y="152015"/>
                  </a:lnTo>
                  <a:lnTo>
                    <a:pt x="1200208" y="154326"/>
                  </a:lnTo>
                  <a:lnTo>
                    <a:pt x="1205631" y="156637"/>
                  </a:lnTo>
                  <a:lnTo>
                    <a:pt x="1212476" y="157882"/>
                  </a:lnTo>
                  <a:lnTo>
                    <a:pt x="1219321" y="159127"/>
                  </a:lnTo>
                  <a:lnTo>
                    <a:pt x="1226611" y="159127"/>
                  </a:lnTo>
                  <a:close/>
                </a:path>
                <a:path w="1696720" h="172720">
                  <a:moveTo>
                    <a:pt x="1330621" y="17601"/>
                  </a:moveTo>
                  <a:lnTo>
                    <a:pt x="1442633" y="17601"/>
                  </a:lnTo>
                  <a:lnTo>
                    <a:pt x="1442633" y="28447"/>
                  </a:lnTo>
                  <a:lnTo>
                    <a:pt x="1393028" y="28447"/>
                  </a:lnTo>
                  <a:lnTo>
                    <a:pt x="1393028" y="34670"/>
                  </a:lnTo>
                  <a:lnTo>
                    <a:pt x="1393028" y="41604"/>
                  </a:lnTo>
                  <a:lnTo>
                    <a:pt x="1393828" y="46137"/>
                  </a:lnTo>
                  <a:lnTo>
                    <a:pt x="1394628" y="50671"/>
                  </a:lnTo>
                  <a:lnTo>
                    <a:pt x="1396850" y="54227"/>
                  </a:lnTo>
                  <a:lnTo>
                    <a:pt x="1399073" y="57783"/>
                  </a:lnTo>
                  <a:lnTo>
                    <a:pt x="1403073" y="60983"/>
                  </a:lnTo>
                  <a:lnTo>
                    <a:pt x="1407074" y="64184"/>
                  </a:lnTo>
                  <a:lnTo>
                    <a:pt x="1413474" y="68451"/>
                  </a:lnTo>
                  <a:lnTo>
                    <a:pt x="1419697" y="72540"/>
                  </a:lnTo>
                  <a:lnTo>
                    <a:pt x="1429476" y="78052"/>
                  </a:lnTo>
                  <a:lnTo>
                    <a:pt x="1439255" y="83563"/>
                  </a:lnTo>
                  <a:lnTo>
                    <a:pt x="1450456" y="89253"/>
                  </a:lnTo>
                  <a:lnTo>
                    <a:pt x="1444055" y="98676"/>
                  </a:lnTo>
                  <a:lnTo>
                    <a:pt x="1434632" y="93876"/>
                  </a:lnTo>
                  <a:lnTo>
                    <a:pt x="1424586" y="88097"/>
                  </a:lnTo>
                  <a:lnTo>
                    <a:pt x="1414541" y="82319"/>
                  </a:lnTo>
                  <a:lnTo>
                    <a:pt x="1406540" y="77163"/>
                  </a:lnTo>
                  <a:lnTo>
                    <a:pt x="1397295" y="71118"/>
                  </a:lnTo>
                  <a:lnTo>
                    <a:pt x="1392672" y="67384"/>
                  </a:lnTo>
                  <a:lnTo>
                    <a:pt x="1388049" y="63650"/>
                  </a:lnTo>
                  <a:lnTo>
                    <a:pt x="1386805" y="61161"/>
                  </a:lnTo>
                  <a:lnTo>
                    <a:pt x="1386627" y="61161"/>
                  </a:lnTo>
                  <a:lnTo>
                    <a:pt x="1385560" y="63650"/>
                  </a:lnTo>
                  <a:lnTo>
                    <a:pt x="1380849" y="67473"/>
                  </a:lnTo>
                  <a:lnTo>
                    <a:pt x="1376137" y="71296"/>
                  </a:lnTo>
                  <a:lnTo>
                    <a:pt x="1366892" y="77341"/>
                  </a:lnTo>
                  <a:lnTo>
                    <a:pt x="1358891" y="82497"/>
                  </a:lnTo>
                  <a:lnTo>
                    <a:pt x="1348757" y="88364"/>
                  </a:lnTo>
                  <a:lnTo>
                    <a:pt x="1338622" y="94231"/>
                  </a:lnTo>
                  <a:lnTo>
                    <a:pt x="1329021" y="99209"/>
                  </a:lnTo>
                  <a:lnTo>
                    <a:pt x="1322443" y="89431"/>
                  </a:lnTo>
                  <a:lnTo>
                    <a:pt x="1333644" y="83741"/>
                  </a:lnTo>
                  <a:lnTo>
                    <a:pt x="1343601" y="78141"/>
                  </a:lnTo>
                  <a:lnTo>
                    <a:pt x="1353557" y="72540"/>
                  </a:lnTo>
                  <a:lnTo>
                    <a:pt x="1359780" y="68451"/>
                  </a:lnTo>
                  <a:lnTo>
                    <a:pt x="1366181" y="64184"/>
                  </a:lnTo>
                  <a:lnTo>
                    <a:pt x="1370181" y="60983"/>
                  </a:lnTo>
                  <a:lnTo>
                    <a:pt x="1374181" y="57783"/>
                  </a:lnTo>
                  <a:lnTo>
                    <a:pt x="1376404" y="54227"/>
                  </a:lnTo>
                  <a:lnTo>
                    <a:pt x="1378626" y="50671"/>
                  </a:lnTo>
                  <a:lnTo>
                    <a:pt x="1379426" y="46137"/>
                  </a:lnTo>
                  <a:lnTo>
                    <a:pt x="1380226" y="41604"/>
                  </a:lnTo>
                  <a:lnTo>
                    <a:pt x="1380226" y="34670"/>
                  </a:lnTo>
                  <a:lnTo>
                    <a:pt x="1380226" y="28447"/>
                  </a:lnTo>
                  <a:lnTo>
                    <a:pt x="1330621" y="28447"/>
                  </a:lnTo>
                  <a:lnTo>
                    <a:pt x="1330621" y="17601"/>
                  </a:lnTo>
                  <a:close/>
                </a:path>
                <a:path w="1696720" h="172720">
                  <a:moveTo>
                    <a:pt x="1380226" y="131746"/>
                  </a:moveTo>
                  <a:lnTo>
                    <a:pt x="1380226" y="94409"/>
                  </a:lnTo>
                  <a:lnTo>
                    <a:pt x="1393028" y="94409"/>
                  </a:lnTo>
                  <a:lnTo>
                    <a:pt x="1393028" y="131746"/>
                  </a:lnTo>
                  <a:lnTo>
                    <a:pt x="1461301" y="131746"/>
                  </a:lnTo>
                  <a:lnTo>
                    <a:pt x="1461301" y="142592"/>
                  </a:lnTo>
                  <a:lnTo>
                    <a:pt x="1311953" y="142592"/>
                  </a:lnTo>
                  <a:lnTo>
                    <a:pt x="1311953" y="131746"/>
                  </a:lnTo>
                  <a:lnTo>
                    <a:pt x="1380226" y="131746"/>
                  </a:lnTo>
                  <a:close/>
                </a:path>
                <a:path w="1696720" h="172720">
                  <a:moveTo>
                    <a:pt x="1597848" y="63650"/>
                  </a:moveTo>
                  <a:lnTo>
                    <a:pt x="1625051" y="63650"/>
                  </a:lnTo>
                  <a:lnTo>
                    <a:pt x="1625051" y="74851"/>
                  </a:lnTo>
                  <a:lnTo>
                    <a:pt x="1597848" y="74851"/>
                  </a:lnTo>
                  <a:lnTo>
                    <a:pt x="1597848" y="165527"/>
                  </a:lnTo>
                  <a:lnTo>
                    <a:pt x="1585225" y="165527"/>
                  </a:lnTo>
                  <a:lnTo>
                    <a:pt x="1585225" y="3022"/>
                  </a:lnTo>
                  <a:lnTo>
                    <a:pt x="1597848" y="3022"/>
                  </a:lnTo>
                  <a:lnTo>
                    <a:pt x="1597848" y="63650"/>
                  </a:lnTo>
                  <a:close/>
                </a:path>
                <a:path w="1696720" h="172720">
                  <a:moveTo>
                    <a:pt x="1500416" y="86942"/>
                  </a:moveTo>
                  <a:lnTo>
                    <a:pt x="1504683" y="82141"/>
                  </a:lnTo>
                  <a:lnTo>
                    <a:pt x="1507172" y="78230"/>
                  </a:lnTo>
                  <a:lnTo>
                    <a:pt x="1509662" y="74318"/>
                  </a:lnTo>
                  <a:lnTo>
                    <a:pt x="1511084" y="70495"/>
                  </a:lnTo>
                  <a:lnTo>
                    <a:pt x="1512506" y="66673"/>
                  </a:lnTo>
                  <a:lnTo>
                    <a:pt x="1512951" y="62584"/>
                  </a:lnTo>
                  <a:lnTo>
                    <a:pt x="1513395" y="58494"/>
                  </a:lnTo>
                  <a:lnTo>
                    <a:pt x="1513395" y="53160"/>
                  </a:lnTo>
                  <a:lnTo>
                    <a:pt x="1513395" y="14934"/>
                  </a:lnTo>
                  <a:lnTo>
                    <a:pt x="1526374" y="14934"/>
                  </a:lnTo>
                  <a:lnTo>
                    <a:pt x="1526374" y="52271"/>
                  </a:lnTo>
                  <a:lnTo>
                    <a:pt x="1526374" y="57427"/>
                  </a:lnTo>
                  <a:lnTo>
                    <a:pt x="1526730" y="61250"/>
                  </a:lnTo>
                  <a:lnTo>
                    <a:pt x="1527086" y="65073"/>
                  </a:lnTo>
                  <a:lnTo>
                    <a:pt x="1528152" y="68540"/>
                  </a:lnTo>
                  <a:lnTo>
                    <a:pt x="1529219" y="72007"/>
                  </a:lnTo>
                  <a:lnTo>
                    <a:pt x="1531353" y="75385"/>
                  </a:lnTo>
                  <a:lnTo>
                    <a:pt x="1533486" y="78763"/>
                  </a:lnTo>
                  <a:lnTo>
                    <a:pt x="1537042" y="82852"/>
                  </a:lnTo>
                  <a:lnTo>
                    <a:pt x="1542376" y="89075"/>
                  </a:lnTo>
                  <a:lnTo>
                    <a:pt x="1550110" y="96898"/>
                  </a:lnTo>
                  <a:lnTo>
                    <a:pt x="1557844" y="104721"/>
                  </a:lnTo>
                  <a:lnTo>
                    <a:pt x="1567978" y="113789"/>
                  </a:lnTo>
                  <a:lnTo>
                    <a:pt x="1559800" y="122323"/>
                  </a:lnTo>
                  <a:lnTo>
                    <a:pt x="1551266" y="114322"/>
                  </a:lnTo>
                  <a:lnTo>
                    <a:pt x="1544065" y="107121"/>
                  </a:lnTo>
                  <a:lnTo>
                    <a:pt x="1536864" y="99921"/>
                  </a:lnTo>
                  <a:lnTo>
                    <a:pt x="1531530" y="94231"/>
                  </a:lnTo>
                  <a:lnTo>
                    <a:pt x="1527441" y="89964"/>
                  </a:lnTo>
                  <a:lnTo>
                    <a:pt x="1524152" y="86053"/>
                  </a:lnTo>
                  <a:lnTo>
                    <a:pt x="1520863" y="82141"/>
                  </a:lnTo>
                  <a:lnTo>
                    <a:pt x="1520151" y="80363"/>
                  </a:lnTo>
                  <a:lnTo>
                    <a:pt x="1519974" y="80363"/>
                  </a:lnTo>
                  <a:lnTo>
                    <a:pt x="1519796" y="81252"/>
                  </a:lnTo>
                  <a:lnTo>
                    <a:pt x="1518551" y="83119"/>
                  </a:lnTo>
                  <a:lnTo>
                    <a:pt x="1517307" y="84986"/>
                  </a:lnTo>
                  <a:lnTo>
                    <a:pt x="1515440" y="87297"/>
                  </a:lnTo>
                  <a:lnTo>
                    <a:pt x="1513573" y="89608"/>
                  </a:lnTo>
                  <a:lnTo>
                    <a:pt x="1511440" y="92186"/>
                  </a:lnTo>
                  <a:lnTo>
                    <a:pt x="1509306" y="94765"/>
                  </a:lnTo>
                  <a:lnTo>
                    <a:pt x="1507350" y="96898"/>
                  </a:lnTo>
                  <a:lnTo>
                    <a:pt x="1505039" y="99387"/>
                  </a:lnTo>
                  <a:lnTo>
                    <a:pt x="1501750" y="102765"/>
                  </a:lnTo>
                  <a:lnTo>
                    <a:pt x="1498460" y="106143"/>
                  </a:lnTo>
                  <a:lnTo>
                    <a:pt x="1494727" y="109877"/>
                  </a:lnTo>
                  <a:lnTo>
                    <a:pt x="1490993" y="113611"/>
                  </a:lnTo>
                  <a:lnTo>
                    <a:pt x="1486904" y="117522"/>
                  </a:lnTo>
                  <a:lnTo>
                    <a:pt x="1482814" y="121434"/>
                  </a:lnTo>
                  <a:lnTo>
                    <a:pt x="1478903" y="124812"/>
                  </a:lnTo>
                  <a:lnTo>
                    <a:pt x="1470547" y="116100"/>
                  </a:lnTo>
                  <a:lnTo>
                    <a:pt x="1479436" y="108277"/>
                  </a:lnTo>
                  <a:lnTo>
                    <a:pt x="1486815" y="101165"/>
                  </a:lnTo>
                  <a:lnTo>
                    <a:pt x="1494193" y="94053"/>
                  </a:lnTo>
                  <a:lnTo>
                    <a:pt x="1500416" y="86942"/>
                  </a:lnTo>
                  <a:close/>
                </a:path>
                <a:path w="1696720" h="172720">
                  <a:moveTo>
                    <a:pt x="1641052" y="54583"/>
                  </a:moveTo>
                  <a:lnTo>
                    <a:pt x="1639275" y="11556"/>
                  </a:lnTo>
                  <a:lnTo>
                    <a:pt x="1653143" y="11556"/>
                  </a:lnTo>
                  <a:lnTo>
                    <a:pt x="1651365" y="54583"/>
                  </a:lnTo>
                  <a:lnTo>
                    <a:pt x="1641052" y="54583"/>
                  </a:lnTo>
                  <a:close/>
                </a:path>
                <a:path w="1696720" h="172720">
                  <a:moveTo>
                    <a:pt x="1680701" y="132457"/>
                  </a:moveTo>
                  <a:lnTo>
                    <a:pt x="1696347" y="132457"/>
                  </a:lnTo>
                  <a:lnTo>
                    <a:pt x="1683546" y="172461"/>
                  </a:lnTo>
                  <a:lnTo>
                    <a:pt x="1673233" y="172461"/>
                  </a:lnTo>
                  <a:lnTo>
                    <a:pt x="1680701" y="132457"/>
                  </a:lnTo>
                  <a:close/>
                </a:path>
              </a:pathLst>
            </a:custGeom>
            <a:ln w="3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7123" y="9198960"/>
              <a:ext cx="333870" cy="1674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4848" y="9198960"/>
              <a:ext cx="132605" cy="1663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083749" y="9200812"/>
              <a:ext cx="40005" cy="162560"/>
            </a:xfrm>
            <a:custGeom>
              <a:avLst/>
              <a:gdLst/>
              <a:ahLst/>
              <a:cxnLst/>
              <a:rect l="l" t="t" r="r" b="b"/>
              <a:pathLst>
                <a:path w="40004" h="162559">
                  <a:moveTo>
                    <a:pt x="12623" y="62050"/>
                  </a:moveTo>
                  <a:lnTo>
                    <a:pt x="39648" y="62050"/>
                  </a:lnTo>
                  <a:lnTo>
                    <a:pt x="39648" y="73251"/>
                  </a:lnTo>
                  <a:lnTo>
                    <a:pt x="12623" y="73251"/>
                  </a:lnTo>
                  <a:lnTo>
                    <a:pt x="12623" y="162505"/>
                  </a:lnTo>
                  <a:lnTo>
                    <a:pt x="0" y="162505"/>
                  </a:lnTo>
                  <a:lnTo>
                    <a:pt x="0" y="0"/>
                  </a:lnTo>
                  <a:lnTo>
                    <a:pt x="12623" y="0"/>
                  </a:lnTo>
                  <a:lnTo>
                    <a:pt x="12623" y="62050"/>
                  </a:lnTo>
                  <a:close/>
                </a:path>
              </a:pathLst>
            </a:custGeom>
            <a:ln w="3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3797" y="9214428"/>
              <a:ext cx="76422" cy="1134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131043" y="9197789"/>
              <a:ext cx="661670" cy="170180"/>
            </a:xfrm>
            <a:custGeom>
              <a:avLst/>
              <a:gdLst/>
              <a:ahLst/>
              <a:cxnLst/>
              <a:rect l="l" t="t" r="r" b="b"/>
              <a:pathLst>
                <a:path w="661670" h="170179">
                  <a:moveTo>
                    <a:pt x="105610" y="92987"/>
                  </a:moveTo>
                  <a:lnTo>
                    <a:pt x="97254" y="94053"/>
                  </a:lnTo>
                  <a:lnTo>
                    <a:pt x="87208" y="94765"/>
                  </a:lnTo>
                  <a:lnTo>
                    <a:pt x="77163" y="95476"/>
                  </a:lnTo>
                  <a:lnTo>
                    <a:pt x="64361" y="96009"/>
                  </a:lnTo>
                  <a:lnTo>
                    <a:pt x="56714" y="96322"/>
                  </a:lnTo>
                  <a:lnTo>
                    <a:pt x="11759" y="97072"/>
                  </a:lnTo>
                  <a:lnTo>
                    <a:pt x="0" y="97076"/>
                  </a:lnTo>
                  <a:lnTo>
                    <a:pt x="0" y="86230"/>
                  </a:lnTo>
                  <a:lnTo>
                    <a:pt x="13512" y="86230"/>
                  </a:lnTo>
                  <a:lnTo>
                    <a:pt x="24357" y="86230"/>
                  </a:lnTo>
                  <a:lnTo>
                    <a:pt x="35203" y="86230"/>
                  </a:lnTo>
                  <a:lnTo>
                    <a:pt x="44271" y="86053"/>
                  </a:lnTo>
                  <a:lnTo>
                    <a:pt x="44271" y="76452"/>
                  </a:lnTo>
                  <a:lnTo>
                    <a:pt x="28802" y="75385"/>
                  </a:lnTo>
                  <a:lnTo>
                    <a:pt x="21335" y="69873"/>
                  </a:lnTo>
                  <a:lnTo>
                    <a:pt x="13868" y="64361"/>
                  </a:lnTo>
                  <a:lnTo>
                    <a:pt x="13868" y="56361"/>
                  </a:lnTo>
                  <a:lnTo>
                    <a:pt x="13868" y="52449"/>
                  </a:lnTo>
                  <a:lnTo>
                    <a:pt x="13868" y="43737"/>
                  </a:lnTo>
                  <a:lnTo>
                    <a:pt x="22935" y="37959"/>
                  </a:lnTo>
                  <a:lnTo>
                    <a:pt x="28466" y="34618"/>
                  </a:lnTo>
                  <a:lnTo>
                    <a:pt x="33181" y="32903"/>
                  </a:lnTo>
                  <a:lnTo>
                    <a:pt x="39662" y="32271"/>
                  </a:lnTo>
                  <a:lnTo>
                    <a:pt x="50493" y="32180"/>
                  </a:lnTo>
                  <a:lnTo>
                    <a:pt x="61426" y="32272"/>
                  </a:lnTo>
                  <a:lnTo>
                    <a:pt x="67951" y="32914"/>
                  </a:lnTo>
                  <a:lnTo>
                    <a:pt x="72658" y="34656"/>
                  </a:lnTo>
                  <a:lnTo>
                    <a:pt x="78141" y="38048"/>
                  </a:lnTo>
                  <a:lnTo>
                    <a:pt x="87119" y="43915"/>
                  </a:lnTo>
                  <a:lnTo>
                    <a:pt x="87119" y="52449"/>
                  </a:lnTo>
                  <a:lnTo>
                    <a:pt x="87119" y="56361"/>
                  </a:lnTo>
                  <a:lnTo>
                    <a:pt x="87119" y="64361"/>
                  </a:lnTo>
                  <a:lnTo>
                    <a:pt x="79563" y="69873"/>
                  </a:lnTo>
                  <a:lnTo>
                    <a:pt x="72007" y="75385"/>
                  </a:lnTo>
                  <a:lnTo>
                    <a:pt x="56716" y="76452"/>
                  </a:lnTo>
                  <a:lnTo>
                    <a:pt x="56716" y="85697"/>
                  </a:lnTo>
                  <a:lnTo>
                    <a:pt x="64361" y="85519"/>
                  </a:lnTo>
                  <a:lnTo>
                    <a:pt x="70673" y="85252"/>
                  </a:lnTo>
                  <a:lnTo>
                    <a:pt x="76985" y="84986"/>
                  </a:lnTo>
                  <a:lnTo>
                    <a:pt x="82674" y="84541"/>
                  </a:lnTo>
                  <a:lnTo>
                    <a:pt x="88364" y="84097"/>
                  </a:lnTo>
                  <a:lnTo>
                    <a:pt x="93698" y="83652"/>
                  </a:lnTo>
                  <a:lnTo>
                    <a:pt x="99032" y="83208"/>
                  </a:lnTo>
                  <a:lnTo>
                    <a:pt x="104543" y="82674"/>
                  </a:lnTo>
                  <a:lnTo>
                    <a:pt x="105610" y="92987"/>
                  </a:lnTo>
                  <a:close/>
                </a:path>
                <a:path w="661670" h="170179">
                  <a:moveTo>
                    <a:pt x="128546" y="107744"/>
                  </a:moveTo>
                  <a:lnTo>
                    <a:pt x="128546" y="142058"/>
                  </a:lnTo>
                  <a:lnTo>
                    <a:pt x="38226" y="142058"/>
                  </a:lnTo>
                  <a:lnTo>
                    <a:pt x="38226" y="155926"/>
                  </a:lnTo>
                  <a:lnTo>
                    <a:pt x="133346" y="155926"/>
                  </a:lnTo>
                  <a:lnTo>
                    <a:pt x="133346" y="166416"/>
                  </a:lnTo>
                  <a:lnTo>
                    <a:pt x="25958" y="166416"/>
                  </a:lnTo>
                  <a:lnTo>
                    <a:pt x="25958" y="131746"/>
                  </a:lnTo>
                  <a:lnTo>
                    <a:pt x="116278" y="131746"/>
                  </a:lnTo>
                  <a:lnTo>
                    <a:pt x="116278" y="118234"/>
                  </a:lnTo>
                  <a:lnTo>
                    <a:pt x="25069" y="118234"/>
                  </a:lnTo>
                  <a:lnTo>
                    <a:pt x="25069" y="107744"/>
                  </a:lnTo>
                  <a:lnTo>
                    <a:pt x="128546" y="107744"/>
                  </a:lnTo>
                  <a:close/>
                </a:path>
                <a:path w="661670" h="170179">
                  <a:moveTo>
                    <a:pt x="128546" y="46760"/>
                  </a:moveTo>
                  <a:lnTo>
                    <a:pt x="152904" y="46760"/>
                  </a:lnTo>
                  <a:lnTo>
                    <a:pt x="152904" y="57783"/>
                  </a:lnTo>
                  <a:lnTo>
                    <a:pt x="128546" y="57783"/>
                  </a:lnTo>
                  <a:lnTo>
                    <a:pt x="128546" y="98143"/>
                  </a:lnTo>
                  <a:lnTo>
                    <a:pt x="116100" y="98143"/>
                  </a:lnTo>
                  <a:lnTo>
                    <a:pt x="116100" y="3022"/>
                  </a:lnTo>
                  <a:lnTo>
                    <a:pt x="128546" y="3022"/>
                  </a:lnTo>
                  <a:lnTo>
                    <a:pt x="128546" y="46760"/>
                  </a:lnTo>
                  <a:close/>
                </a:path>
                <a:path w="661670" h="170179">
                  <a:moveTo>
                    <a:pt x="44271" y="14579"/>
                  </a:moveTo>
                  <a:lnTo>
                    <a:pt x="44271" y="0"/>
                  </a:lnTo>
                  <a:lnTo>
                    <a:pt x="56716" y="0"/>
                  </a:lnTo>
                  <a:lnTo>
                    <a:pt x="56716" y="14579"/>
                  </a:lnTo>
                  <a:lnTo>
                    <a:pt x="94942" y="14579"/>
                  </a:lnTo>
                  <a:lnTo>
                    <a:pt x="94942" y="25246"/>
                  </a:lnTo>
                  <a:lnTo>
                    <a:pt x="6045" y="25246"/>
                  </a:lnTo>
                  <a:lnTo>
                    <a:pt x="6045" y="14579"/>
                  </a:lnTo>
                  <a:lnTo>
                    <a:pt x="44271" y="14579"/>
                  </a:lnTo>
                  <a:close/>
                </a:path>
                <a:path w="661670" h="170179">
                  <a:moveTo>
                    <a:pt x="50493" y="42493"/>
                  </a:moveTo>
                  <a:lnTo>
                    <a:pt x="37870" y="42493"/>
                  </a:lnTo>
                  <a:lnTo>
                    <a:pt x="31825" y="45515"/>
                  </a:lnTo>
                  <a:lnTo>
                    <a:pt x="25780" y="48538"/>
                  </a:lnTo>
                  <a:lnTo>
                    <a:pt x="25780" y="53160"/>
                  </a:lnTo>
                  <a:lnTo>
                    <a:pt x="25780" y="55650"/>
                  </a:lnTo>
                  <a:lnTo>
                    <a:pt x="25780" y="60272"/>
                  </a:lnTo>
                  <a:lnTo>
                    <a:pt x="31825" y="63295"/>
                  </a:lnTo>
                  <a:lnTo>
                    <a:pt x="37870" y="66317"/>
                  </a:lnTo>
                  <a:lnTo>
                    <a:pt x="50493" y="66317"/>
                  </a:lnTo>
                  <a:lnTo>
                    <a:pt x="63117" y="66317"/>
                  </a:lnTo>
                  <a:lnTo>
                    <a:pt x="69162" y="63295"/>
                  </a:lnTo>
                  <a:lnTo>
                    <a:pt x="75207" y="60272"/>
                  </a:lnTo>
                  <a:lnTo>
                    <a:pt x="75207" y="55650"/>
                  </a:lnTo>
                  <a:lnTo>
                    <a:pt x="75207" y="53160"/>
                  </a:lnTo>
                  <a:lnTo>
                    <a:pt x="75207" y="48538"/>
                  </a:lnTo>
                  <a:lnTo>
                    <a:pt x="69162" y="45515"/>
                  </a:lnTo>
                  <a:lnTo>
                    <a:pt x="63117" y="42493"/>
                  </a:lnTo>
                  <a:lnTo>
                    <a:pt x="50493" y="42493"/>
                  </a:lnTo>
                  <a:close/>
                </a:path>
                <a:path w="661670" h="170179">
                  <a:moveTo>
                    <a:pt x="234512" y="106855"/>
                  </a:moveTo>
                  <a:lnTo>
                    <a:pt x="244468" y="106855"/>
                  </a:lnTo>
                  <a:lnTo>
                    <a:pt x="253625" y="108633"/>
                  </a:lnTo>
                  <a:lnTo>
                    <a:pt x="262781" y="110411"/>
                  </a:lnTo>
                  <a:lnTo>
                    <a:pt x="269715" y="114055"/>
                  </a:lnTo>
                  <a:lnTo>
                    <a:pt x="276649" y="117700"/>
                  </a:lnTo>
                  <a:lnTo>
                    <a:pt x="280828" y="123034"/>
                  </a:lnTo>
                  <a:lnTo>
                    <a:pt x="285006" y="128368"/>
                  </a:lnTo>
                  <a:lnTo>
                    <a:pt x="285006" y="135302"/>
                  </a:lnTo>
                  <a:lnTo>
                    <a:pt x="285006" y="141347"/>
                  </a:lnTo>
                  <a:lnTo>
                    <a:pt x="285006" y="148281"/>
                  </a:lnTo>
                  <a:lnTo>
                    <a:pt x="280828" y="153615"/>
                  </a:lnTo>
                  <a:lnTo>
                    <a:pt x="276649" y="158949"/>
                  </a:lnTo>
                  <a:lnTo>
                    <a:pt x="269715" y="162594"/>
                  </a:lnTo>
                  <a:lnTo>
                    <a:pt x="262781" y="166238"/>
                  </a:lnTo>
                  <a:lnTo>
                    <a:pt x="253625" y="168016"/>
                  </a:lnTo>
                  <a:lnTo>
                    <a:pt x="244468" y="169794"/>
                  </a:lnTo>
                  <a:lnTo>
                    <a:pt x="234512" y="169794"/>
                  </a:lnTo>
                  <a:lnTo>
                    <a:pt x="224555" y="169794"/>
                  </a:lnTo>
                  <a:lnTo>
                    <a:pt x="215399" y="168016"/>
                  </a:lnTo>
                  <a:lnTo>
                    <a:pt x="206242" y="166238"/>
                  </a:lnTo>
                  <a:lnTo>
                    <a:pt x="199308" y="162594"/>
                  </a:lnTo>
                  <a:lnTo>
                    <a:pt x="192374" y="158949"/>
                  </a:lnTo>
                  <a:lnTo>
                    <a:pt x="188196" y="153615"/>
                  </a:lnTo>
                  <a:lnTo>
                    <a:pt x="184018" y="148281"/>
                  </a:lnTo>
                  <a:lnTo>
                    <a:pt x="184018" y="141347"/>
                  </a:lnTo>
                  <a:lnTo>
                    <a:pt x="184018" y="135302"/>
                  </a:lnTo>
                  <a:lnTo>
                    <a:pt x="184018" y="128190"/>
                  </a:lnTo>
                  <a:lnTo>
                    <a:pt x="188196" y="122856"/>
                  </a:lnTo>
                  <a:lnTo>
                    <a:pt x="192374" y="117522"/>
                  </a:lnTo>
                  <a:lnTo>
                    <a:pt x="199308" y="113966"/>
                  </a:lnTo>
                  <a:lnTo>
                    <a:pt x="206242" y="110411"/>
                  </a:lnTo>
                  <a:lnTo>
                    <a:pt x="215399" y="108633"/>
                  </a:lnTo>
                  <a:lnTo>
                    <a:pt x="224555" y="106855"/>
                  </a:lnTo>
                  <a:lnTo>
                    <a:pt x="234512" y="106855"/>
                  </a:lnTo>
                  <a:close/>
                </a:path>
                <a:path w="661670" h="170179">
                  <a:moveTo>
                    <a:pt x="228289" y="83208"/>
                  </a:moveTo>
                  <a:lnTo>
                    <a:pt x="228289" y="62761"/>
                  </a:lnTo>
                  <a:lnTo>
                    <a:pt x="182418" y="62761"/>
                  </a:lnTo>
                  <a:lnTo>
                    <a:pt x="182418" y="9600"/>
                  </a:lnTo>
                  <a:lnTo>
                    <a:pt x="286073" y="9600"/>
                  </a:lnTo>
                  <a:lnTo>
                    <a:pt x="286073" y="20268"/>
                  </a:lnTo>
                  <a:lnTo>
                    <a:pt x="194686" y="20268"/>
                  </a:lnTo>
                  <a:lnTo>
                    <a:pt x="194686" y="52094"/>
                  </a:lnTo>
                  <a:lnTo>
                    <a:pt x="286962" y="52094"/>
                  </a:lnTo>
                  <a:lnTo>
                    <a:pt x="286962" y="62761"/>
                  </a:lnTo>
                  <a:lnTo>
                    <a:pt x="240735" y="62761"/>
                  </a:lnTo>
                  <a:lnTo>
                    <a:pt x="240735" y="83208"/>
                  </a:lnTo>
                  <a:lnTo>
                    <a:pt x="309186" y="83208"/>
                  </a:lnTo>
                  <a:lnTo>
                    <a:pt x="309186" y="93876"/>
                  </a:lnTo>
                  <a:lnTo>
                    <a:pt x="159838" y="93876"/>
                  </a:lnTo>
                  <a:lnTo>
                    <a:pt x="159838" y="83208"/>
                  </a:lnTo>
                  <a:lnTo>
                    <a:pt x="228289" y="83208"/>
                  </a:lnTo>
                  <a:close/>
                </a:path>
                <a:path w="661670" h="170179">
                  <a:moveTo>
                    <a:pt x="234512" y="159127"/>
                  </a:moveTo>
                  <a:lnTo>
                    <a:pt x="241624" y="159127"/>
                  </a:lnTo>
                  <a:lnTo>
                    <a:pt x="248558" y="157882"/>
                  </a:lnTo>
                  <a:lnTo>
                    <a:pt x="255492" y="156637"/>
                  </a:lnTo>
                  <a:lnTo>
                    <a:pt x="260914" y="154326"/>
                  </a:lnTo>
                  <a:lnTo>
                    <a:pt x="266337" y="152015"/>
                  </a:lnTo>
                  <a:lnTo>
                    <a:pt x="269626" y="148548"/>
                  </a:lnTo>
                  <a:lnTo>
                    <a:pt x="272916" y="145081"/>
                  </a:lnTo>
                  <a:lnTo>
                    <a:pt x="272916" y="140636"/>
                  </a:lnTo>
                  <a:lnTo>
                    <a:pt x="272916" y="136013"/>
                  </a:lnTo>
                  <a:lnTo>
                    <a:pt x="272916" y="131568"/>
                  </a:lnTo>
                  <a:lnTo>
                    <a:pt x="269626" y="128101"/>
                  </a:lnTo>
                  <a:lnTo>
                    <a:pt x="266337" y="124634"/>
                  </a:lnTo>
                  <a:lnTo>
                    <a:pt x="260914" y="122323"/>
                  </a:lnTo>
                  <a:lnTo>
                    <a:pt x="255492" y="120011"/>
                  </a:lnTo>
                  <a:lnTo>
                    <a:pt x="248558" y="118767"/>
                  </a:lnTo>
                  <a:lnTo>
                    <a:pt x="241624" y="117522"/>
                  </a:lnTo>
                  <a:lnTo>
                    <a:pt x="234512" y="117522"/>
                  </a:lnTo>
                  <a:lnTo>
                    <a:pt x="227222" y="117522"/>
                  </a:lnTo>
                  <a:lnTo>
                    <a:pt x="220377" y="118767"/>
                  </a:lnTo>
                  <a:lnTo>
                    <a:pt x="213532" y="120011"/>
                  </a:lnTo>
                  <a:lnTo>
                    <a:pt x="208109" y="122323"/>
                  </a:lnTo>
                  <a:lnTo>
                    <a:pt x="202686" y="124634"/>
                  </a:lnTo>
                  <a:lnTo>
                    <a:pt x="199397" y="128101"/>
                  </a:lnTo>
                  <a:lnTo>
                    <a:pt x="196108" y="131568"/>
                  </a:lnTo>
                  <a:lnTo>
                    <a:pt x="196108" y="136013"/>
                  </a:lnTo>
                  <a:lnTo>
                    <a:pt x="196108" y="140636"/>
                  </a:lnTo>
                  <a:lnTo>
                    <a:pt x="196108" y="145081"/>
                  </a:lnTo>
                  <a:lnTo>
                    <a:pt x="199397" y="148548"/>
                  </a:lnTo>
                  <a:lnTo>
                    <a:pt x="202686" y="152015"/>
                  </a:lnTo>
                  <a:lnTo>
                    <a:pt x="208109" y="154326"/>
                  </a:lnTo>
                  <a:lnTo>
                    <a:pt x="213532" y="156637"/>
                  </a:lnTo>
                  <a:lnTo>
                    <a:pt x="220377" y="157882"/>
                  </a:lnTo>
                  <a:lnTo>
                    <a:pt x="227222" y="159127"/>
                  </a:lnTo>
                  <a:lnTo>
                    <a:pt x="234512" y="159127"/>
                  </a:lnTo>
                  <a:close/>
                </a:path>
                <a:path w="661670" h="170179">
                  <a:moveTo>
                    <a:pt x="338522" y="17601"/>
                  </a:moveTo>
                  <a:lnTo>
                    <a:pt x="450533" y="17601"/>
                  </a:lnTo>
                  <a:lnTo>
                    <a:pt x="450533" y="28447"/>
                  </a:lnTo>
                  <a:lnTo>
                    <a:pt x="400928" y="28447"/>
                  </a:lnTo>
                  <a:lnTo>
                    <a:pt x="400928" y="34670"/>
                  </a:lnTo>
                  <a:lnTo>
                    <a:pt x="400928" y="41604"/>
                  </a:lnTo>
                  <a:lnTo>
                    <a:pt x="401729" y="46137"/>
                  </a:lnTo>
                  <a:lnTo>
                    <a:pt x="402529" y="50671"/>
                  </a:lnTo>
                  <a:lnTo>
                    <a:pt x="404751" y="54227"/>
                  </a:lnTo>
                  <a:lnTo>
                    <a:pt x="406974" y="57783"/>
                  </a:lnTo>
                  <a:lnTo>
                    <a:pt x="410974" y="60983"/>
                  </a:lnTo>
                  <a:lnTo>
                    <a:pt x="414974" y="64184"/>
                  </a:lnTo>
                  <a:lnTo>
                    <a:pt x="421375" y="68451"/>
                  </a:lnTo>
                  <a:lnTo>
                    <a:pt x="427598" y="72540"/>
                  </a:lnTo>
                  <a:lnTo>
                    <a:pt x="437377" y="78052"/>
                  </a:lnTo>
                  <a:lnTo>
                    <a:pt x="447155" y="83563"/>
                  </a:lnTo>
                  <a:lnTo>
                    <a:pt x="458356" y="89253"/>
                  </a:lnTo>
                  <a:lnTo>
                    <a:pt x="451956" y="98676"/>
                  </a:lnTo>
                  <a:lnTo>
                    <a:pt x="442533" y="93876"/>
                  </a:lnTo>
                  <a:lnTo>
                    <a:pt x="432487" y="88097"/>
                  </a:lnTo>
                  <a:lnTo>
                    <a:pt x="422442" y="82319"/>
                  </a:lnTo>
                  <a:lnTo>
                    <a:pt x="414441" y="77163"/>
                  </a:lnTo>
                  <a:lnTo>
                    <a:pt x="405196" y="71118"/>
                  </a:lnTo>
                  <a:lnTo>
                    <a:pt x="400573" y="67384"/>
                  </a:lnTo>
                  <a:lnTo>
                    <a:pt x="395950" y="63650"/>
                  </a:lnTo>
                  <a:lnTo>
                    <a:pt x="394706" y="61161"/>
                  </a:lnTo>
                  <a:lnTo>
                    <a:pt x="394528" y="61161"/>
                  </a:lnTo>
                  <a:lnTo>
                    <a:pt x="393461" y="63650"/>
                  </a:lnTo>
                  <a:lnTo>
                    <a:pt x="388749" y="67473"/>
                  </a:lnTo>
                  <a:lnTo>
                    <a:pt x="384038" y="71296"/>
                  </a:lnTo>
                  <a:lnTo>
                    <a:pt x="374793" y="77341"/>
                  </a:lnTo>
                  <a:lnTo>
                    <a:pt x="366792" y="82497"/>
                  </a:lnTo>
                  <a:lnTo>
                    <a:pt x="356657" y="88364"/>
                  </a:lnTo>
                  <a:lnTo>
                    <a:pt x="346523" y="94231"/>
                  </a:lnTo>
                  <a:lnTo>
                    <a:pt x="336922" y="99209"/>
                  </a:lnTo>
                  <a:lnTo>
                    <a:pt x="330344" y="89431"/>
                  </a:lnTo>
                  <a:lnTo>
                    <a:pt x="341545" y="83741"/>
                  </a:lnTo>
                  <a:lnTo>
                    <a:pt x="351501" y="78141"/>
                  </a:lnTo>
                  <a:lnTo>
                    <a:pt x="361458" y="72540"/>
                  </a:lnTo>
                  <a:lnTo>
                    <a:pt x="367681" y="68451"/>
                  </a:lnTo>
                  <a:lnTo>
                    <a:pt x="374081" y="64184"/>
                  </a:lnTo>
                  <a:lnTo>
                    <a:pt x="378082" y="60983"/>
                  </a:lnTo>
                  <a:lnTo>
                    <a:pt x="382082" y="57783"/>
                  </a:lnTo>
                  <a:lnTo>
                    <a:pt x="384305" y="54227"/>
                  </a:lnTo>
                  <a:lnTo>
                    <a:pt x="386527" y="50671"/>
                  </a:lnTo>
                  <a:lnTo>
                    <a:pt x="387327" y="46137"/>
                  </a:lnTo>
                  <a:lnTo>
                    <a:pt x="388127" y="41604"/>
                  </a:lnTo>
                  <a:lnTo>
                    <a:pt x="388127" y="34670"/>
                  </a:lnTo>
                  <a:lnTo>
                    <a:pt x="388127" y="28447"/>
                  </a:lnTo>
                  <a:lnTo>
                    <a:pt x="338522" y="28447"/>
                  </a:lnTo>
                  <a:lnTo>
                    <a:pt x="338522" y="17601"/>
                  </a:lnTo>
                  <a:close/>
                </a:path>
                <a:path w="661670" h="170179">
                  <a:moveTo>
                    <a:pt x="388127" y="131746"/>
                  </a:moveTo>
                  <a:lnTo>
                    <a:pt x="388127" y="94409"/>
                  </a:lnTo>
                  <a:lnTo>
                    <a:pt x="400928" y="94409"/>
                  </a:lnTo>
                  <a:lnTo>
                    <a:pt x="400928" y="131746"/>
                  </a:lnTo>
                  <a:lnTo>
                    <a:pt x="469202" y="131746"/>
                  </a:lnTo>
                  <a:lnTo>
                    <a:pt x="469202" y="142592"/>
                  </a:lnTo>
                  <a:lnTo>
                    <a:pt x="319854" y="142592"/>
                  </a:lnTo>
                  <a:lnTo>
                    <a:pt x="319854" y="131746"/>
                  </a:lnTo>
                  <a:lnTo>
                    <a:pt x="388127" y="131746"/>
                  </a:lnTo>
                  <a:close/>
                </a:path>
                <a:path w="661670" h="170179">
                  <a:moveTo>
                    <a:pt x="605749" y="63650"/>
                  </a:moveTo>
                  <a:lnTo>
                    <a:pt x="632952" y="63650"/>
                  </a:lnTo>
                  <a:lnTo>
                    <a:pt x="632952" y="74851"/>
                  </a:lnTo>
                  <a:lnTo>
                    <a:pt x="605749" y="74851"/>
                  </a:lnTo>
                  <a:lnTo>
                    <a:pt x="605749" y="165527"/>
                  </a:lnTo>
                  <a:lnTo>
                    <a:pt x="593125" y="165527"/>
                  </a:lnTo>
                  <a:lnTo>
                    <a:pt x="593125" y="3022"/>
                  </a:lnTo>
                  <a:lnTo>
                    <a:pt x="605749" y="3022"/>
                  </a:lnTo>
                  <a:lnTo>
                    <a:pt x="605749" y="63650"/>
                  </a:lnTo>
                  <a:close/>
                </a:path>
                <a:path w="661670" h="170179">
                  <a:moveTo>
                    <a:pt x="508317" y="86942"/>
                  </a:moveTo>
                  <a:lnTo>
                    <a:pt x="512584" y="82141"/>
                  </a:lnTo>
                  <a:lnTo>
                    <a:pt x="515073" y="78230"/>
                  </a:lnTo>
                  <a:lnTo>
                    <a:pt x="517562" y="74318"/>
                  </a:lnTo>
                  <a:lnTo>
                    <a:pt x="518985" y="70495"/>
                  </a:lnTo>
                  <a:lnTo>
                    <a:pt x="520407" y="66673"/>
                  </a:lnTo>
                  <a:lnTo>
                    <a:pt x="520852" y="62584"/>
                  </a:lnTo>
                  <a:lnTo>
                    <a:pt x="521296" y="58494"/>
                  </a:lnTo>
                  <a:lnTo>
                    <a:pt x="521296" y="53160"/>
                  </a:lnTo>
                  <a:lnTo>
                    <a:pt x="521296" y="14934"/>
                  </a:lnTo>
                  <a:lnTo>
                    <a:pt x="534275" y="14934"/>
                  </a:lnTo>
                  <a:lnTo>
                    <a:pt x="534275" y="52271"/>
                  </a:lnTo>
                  <a:lnTo>
                    <a:pt x="534275" y="57427"/>
                  </a:lnTo>
                  <a:lnTo>
                    <a:pt x="534631" y="61250"/>
                  </a:lnTo>
                  <a:lnTo>
                    <a:pt x="534986" y="65073"/>
                  </a:lnTo>
                  <a:lnTo>
                    <a:pt x="536053" y="68540"/>
                  </a:lnTo>
                  <a:lnTo>
                    <a:pt x="537120" y="72007"/>
                  </a:lnTo>
                  <a:lnTo>
                    <a:pt x="539253" y="75385"/>
                  </a:lnTo>
                  <a:lnTo>
                    <a:pt x="541387" y="78763"/>
                  </a:lnTo>
                  <a:lnTo>
                    <a:pt x="544943" y="82852"/>
                  </a:lnTo>
                  <a:lnTo>
                    <a:pt x="550277" y="89075"/>
                  </a:lnTo>
                  <a:lnTo>
                    <a:pt x="558011" y="96898"/>
                  </a:lnTo>
                  <a:lnTo>
                    <a:pt x="565745" y="104721"/>
                  </a:lnTo>
                  <a:lnTo>
                    <a:pt x="575879" y="113789"/>
                  </a:lnTo>
                  <a:lnTo>
                    <a:pt x="567701" y="122323"/>
                  </a:lnTo>
                  <a:lnTo>
                    <a:pt x="559167" y="114322"/>
                  </a:lnTo>
                  <a:lnTo>
                    <a:pt x="551966" y="107121"/>
                  </a:lnTo>
                  <a:lnTo>
                    <a:pt x="544765" y="99921"/>
                  </a:lnTo>
                  <a:lnTo>
                    <a:pt x="539431" y="94231"/>
                  </a:lnTo>
                  <a:lnTo>
                    <a:pt x="535342" y="89964"/>
                  </a:lnTo>
                  <a:lnTo>
                    <a:pt x="532053" y="86053"/>
                  </a:lnTo>
                  <a:lnTo>
                    <a:pt x="528763" y="82141"/>
                  </a:lnTo>
                  <a:lnTo>
                    <a:pt x="528052" y="80363"/>
                  </a:lnTo>
                  <a:lnTo>
                    <a:pt x="527874" y="80363"/>
                  </a:lnTo>
                  <a:lnTo>
                    <a:pt x="527697" y="81252"/>
                  </a:lnTo>
                  <a:lnTo>
                    <a:pt x="526452" y="83119"/>
                  </a:lnTo>
                  <a:lnTo>
                    <a:pt x="525208" y="84986"/>
                  </a:lnTo>
                  <a:lnTo>
                    <a:pt x="523341" y="87297"/>
                  </a:lnTo>
                  <a:lnTo>
                    <a:pt x="521474" y="89608"/>
                  </a:lnTo>
                  <a:lnTo>
                    <a:pt x="519340" y="92186"/>
                  </a:lnTo>
                  <a:lnTo>
                    <a:pt x="517207" y="94765"/>
                  </a:lnTo>
                  <a:lnTo>
                    <a:pt x="515251" y="96898"/>
                  </a:lnTo>
                  <a:lnTo>
                    <a:pt x="512940" y="99387"/>
                  </a:lnTo>
                  <a:lnTo>
                    <a:pt x="509650" y="102765"/>
                  </a:lnTo>
                  <a:lnTo>
                    <a:pt x="506361" y="106143"/>
                  </a:lnTo>
                  <a:lnTo>
                    <a:pt x="502628" y="109877"/>
                  </a:lnTo>
                  <a:lnTo>
                    <a:pt x="498894" y="113611"/>
                  </a:lnTo>
                  <a:lnTo>
                    <a:pt x="494805" y="117522"/>
                  </a:lnTo>
                  <a:lnTo>
                    <a:pt x="490715" y="121434"/>
                  </a:lnTo>
                  <a:lnTo>
                    <a:pt x="486804" y="124812"/>
                  </a:lnTo>
                  <a:lnTo>
                    <a:pt x="478447" y="116100"/>
                  </a:lnTo>
                  <a:lnTo>
                    <a:pt x="487337" y="108277"/>
                  </a:lnTo>
                  <a:lnTo>
                    <a:pt x="494716" y="101165"/>
                  </a:lnTo>
                  <a:lnTo>
                    <a:pt x="502094" y="94053"/>
                  </a:lnTo>
                  <a:lnTo>
                    <a:pt x="508317" y="86942"/>
                  </a:lnTo>
                  <a:close/>
                </a:path>
                <a:path w="661670" h="170179">
                  <a:moveTo>
                    <a:pt x="648953" y="54583"/>
                  </a:moveTo>
                  <a:lnTo>
                    <a:pt x="647175" y="11556"/>
                  </a:lnTo>
                  <a:lnTo>
                    <a:pt x="661043" y="11556"/>
                  </a:lnTo>
                  <a:lnTo>
                    <a:pt x="659265" y="54583"/>
                  </a:lnTo>
                  <a:lnTo>
                    <a:pt x="648953" y="54583"/>
                  </a:lnTo>
                  <a:close/>
                </a:path>
              </a:pathLst>
            </a:custGeom>
            <a:ln w="3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6197" y="9230608"/>
              <a:ext cx="87267" cy="1030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980974" y="9617918"/>
              <a:ext cx="1242695" cy="197485"/>
            </a:xfrm>
            <a:custGeom>
              <a:avLst/>
              <a:gdLst/>
              <a:ahLst/>
              <a:cxnLst/>
              <a:rect l="l" t="t" r="r" b="b"/>
              <a:pathLst>
                <a:path w="1242694" h="197484">
                  <a:moveTo>
                    <a:pt x="175910" y="126514"/>
                  </a:moveTo>
                  <a:lnTo>
                    <a:pt x="0" y="126514"/>
                  </a:lnTo>
                  <a:lnTo>
                    <a:pt x="0" y="113344"/>
                  </a:lnTo>
                  <a:lnTo>
                    <a:pt x="175910" y="113344"/>
                  </a:lnTo>
                  <a:lnTo>
                    <a:pt x="175910" y="126514"/>
                  </a:lnTo>
                  <a:close/>
                </a:path>
                <a:path w="1242694" h="197484">
                  <a:moveTo>
                    <a:pt x="95494" y="197327"/>
                  </a:moveTo>
                  <a:lnTo>
                    <a:pt x="80625" y="197327"/>
                  </a:lnTo>
                  <a:lnTo>
                    <a:pt x="80625" y="126514"/>
                  </a:lnTo>
                  <a:lnTo>
                    <a:pt x="95494" y="126514"/>
                  </a:lnTo>
                  <a:lnTo>
                    <a:pt x="95494" y="197327"/>
                  </a:lnTo>
                  <a:close/>
                </a:path>
                <a:path w="1242694" h="197484">
                  <a:moveTo>
                    <a:pt x="18638" y="92187"/>
                  </a:moveTo>
                  <a:lnTo>
                    <a:pt x="12146" y="80096"/>
                  </a:lnTo>
                  <a:lnTo>
                    <a:pt x="19117" y="77388"/>
                  </a:lnTo>
                  <a:lnTo>
                    <a:pt x="23939" y="75428"/>
                  </a:lnTo>
                  <a:lnTo>
                    <a:pt x="64500" y="55700"/>
                  </a:lnTo>
                  <a:lnTo>
                    <a:pt x="80416" y="31304"/>
                  </a:lnTo>
                  <a:lnTo>
                    <a:pt x="80416" y="6908"/>
                  </a:lnTo>
                  <a:lnTo>
                    <a:pt x="95285" y="6908"/>
                  </a:lnTo>
                  <a:lnTo>
                    <a:pt x="95285" y="31304"/>
                  </a:lnTo>
                  <a:lnTo>
                    <a:pt x="97588" y="41667"/>
                  </a:lnTo>
                  <a:lnTo>
                    <a:pt x="102614" y="49439"/>
                  </a:lnTo>
                  <a:lnTo>
                    <a:pt x="107814" y="53325"/>
                  </a:lnTo>
                  <a:lnTo>
                    <a:pt x="87746" y="53325"/>
                  </a:lnTo>
                  <a:lnTo>
                    <a:pt x="54658" y="75994"/>
                  </a:lnTo>
                  <a:lnTo>
                    <a:pt x="26205" y="89105"/>
                  </a:lnTo>
                  <a:lnTo>
                    <a:pt x="18638" y="92187"/>
                  </a:lnTo>
                  <a:close/>
                </a:path>
                <a:path w="1242694" h="197484">
                  <a:moveTo>
                    <a:pt x="156644" y="91755"/>
                  </a:moveTo>
                  <a:lnTo>
                    <a:pt x="121043" y="75779"/>
                  </a:lnTo>
                  <a:lnTo>
                    <a:pt x="87955" y="53325"/>
                  </a:lnTo>
                  <a:lnTo>
                    <a:pt x="107814" y="53325"/>
                  </a:lnTo>
                  <a:lnTo>
                    <a:pt x="110991" y="55700"/>
                  </a:lnTo>
                  <a:lnTo>
                    <a:pt x="127116" y="64336"/>
                  </a:lnTo>
                  <a:lnTo>
                    <a:pt x="146302" y="73095"/>
                  </a:lnTo>
                  <a:lnTo>
                    <a:pt x="151160" y="75225"/>
                  </a:lnTo>
                  <a:lnTo>
                    <a:pt x="155958" y="77173"/>
                  </a:lnTo>
                  <a:lnTo>
                    <a:pt x="162927" y="79881"/>
                  </a:lnTo>
                  <a:lnTo>
                    <a:pt x="156644" y="91755"/>
                  </a:lnTo>
                  <a:close/>
                </a:path>
                <a:path w="1242694" h="197484">
                  <a:moveTo>
                    <a:pt x="336768" y="106220"/>
                  </a:moveTo>
                  <a:lnTo>
                    <a:pt x="209442" y="106220"/>
                  </a:lnTo>
                  <a:lnTo>
                    <a:pt x="209442" y="17271"/>
                  </a:lnTo>
                  <a:lnTo>
                    <a:pt x="334674" y="17271"/>
                  </a:lnTo>
                  <a:lnTo>
                    <a:pt x="334674" y="30441"/>
                  </a:lnTo>
                  <a:lnTo>
                    <a:pt x="224311" y="30441"/>
                  </a:lnTo>
                  <a:lnTo>
                    <a:pt x="224311" y="93050"/>
                  </a:lnTo>
                  <a:lnTo>
                    <a:pt x="336768" y="93050"/>
                  </a:lnTo>
                  <a:lnTo>
                    <a:pt x="336768" y="106220"/>
                  </a:lnTo>
                  <a:close/>
                </a:path>
                <a:path w="1242694" h="197484">
                  <a:moveTo>
                    <a:pt x="279387" y="156307"/>
                  </a:moveTo>
                  <a:lnTo>
                    <a:pt x="264728" y="156307"/>
                  </a:lnTo>
                  <a:lnTo>
                    <a:pt x="264728" y="106220"/>
                  </a:lnTo>
                  <a:lnTo>
                    <a:pt x="279387" y="106220"/>
                  </a:lnTo>
                  <a:lnTo>
                    <a:pt x="279387" y="156307"/>
                  </a:lnTo>
                  <a:close/>
                </a:path>
                <a:path w="1242694" h="197484">
                  <a:moveTo>
                    <a:pt x="360013" y="169477"/>
                  </a:moveTo>
                  <a:lnTo>
                    <a:pt x="184102" y="169477"/>
                  </a:lnTo>
                  <a:lnTo>
                    <a:pt x="184102" y="156307"/>
                  </a:lnTo>
                  <a:lnTo>
                    <a:pt x="360013" y="156307"/>
                  </a:lnTo>
                  <a:lnTo>
                    <a:pt x="360013" y="169477"/>
                  </a:lnTo>
                  <a:close/>
                </a:path>
                <a:path w="1242694" h="197484">
                  <a:moveTo>
                    <a:pt x="526734" y="152637"/>
                  </a:moveTo>
                  <a:lnTo>
                    <a:pt x="512075" y="152637"/>
                  </a:lnTo>
                  <a:lnTo>
                    <a:pt x="512075" y="118957"/>
                  </a:lnTo>
                  <a:lnTo>
                    <a:pt x="468935" y="118957"/>
                  </a:lnTo>
                  <a:lnTo>
                    <a:pt x="468935" y="105572"/>
                  </a:lnTo>
                  <a:lnTo>
                    <a:pt x="512075" y="105572"/>
                  </a:lnTo>
                  <a:lnTo>
                    <a:pt x="512075" y="0"/>
                  </a:lnTo>
                  <a:lnTo>
                    <a:pt x="526734" y="0"/>
                  </a:lnTo>
                  <a:lnTo>
                    <a:pt x="526734" y="152637"/>
                  </a:lnTo>
                  <a:close/>
                </a:path>
                <a:path w="1242694" h="197484">
                  <a:moveTo>
                    <a:pt x="410089" y="89596"/>
                  </a:moveTo>
                  <a:lnTo>
                    <a:pt x="371765" y="89596"/>
                  </a:lnTo>
                  <a:lnTo>
                    <a:pt x="371765" y="76426"/>
                  </a:lnTo>
                  <a:lnTo>
                    <a:pt x="399042" y="76386"/>
                  </a:lnTo>
                  <a:lnTo>
                    <a:pt x="440140" y="75711"/>
                  </a:lnTo>
                  <a:lnTo>
                    <a:pt x="447149" y="75419"/>
                  </a:lnTo>
                  <a:lnTo>
                    <a:pt x="456789" y="74915"/>
                  </a:lnTo>
                  <a:lnTo>
                    <a:pt x="458883" y="63904"/>
                  </a:lnTo>
                  <a:lnTo>
                    <a:pt x="460768" y="45121"/>
                  </a:lnTo>
                  <a:lnTo>
                    <a:pt x="460768" y="23100"/>
                  </a:lnTo>
                  <a:lnTo>
                    <a:pt x="387053" y="23100"/>
                  </a:lnTo>
                  <a:lnTo>
                    <a:pt x="387053" y="9499"/>
                  </a:lnTo>
                  <a:lnTo>
                    <a:pt x="475218" y="9499"/>
                  </a:lnTo>
                  <a:lnTo>
                    <a:pt x="475114" y="45121"/>
                  </a:lnTo>
                  <a:lnTo>
                    <a:pt x="473333" y="63688"/>
                  </a:lnTo>
                  <a:lnTo>
                    <a:pt x="471658" y="74051"/>
                  </a:lnTo>
                  <a:lnTo>
                    <a:pt x="496599" y="74051"/>
                  </a:lnTo>
                  <a:lnTo>
                    <a:pt x="461044" y="87901"/>
                  </a:lnTo>
                  <a:lnTo>
                    <a:pt x="436057" y="88948"/>
                  </a:lnTo>
                  <a:lnTo>
                    <a:pt x="436057" y="89164"/>
                  </a:lnTo>
                  <a:lnTo>
                    <a:pt x="421188" y="89164"/>
                  </a:lnTo>
                  <a:lnTo>
                    <a:pt x="410089" y="89596"/>
                  </a:lnTo>
                  <a:close/>
                </a:path>
                <a:path w="1242694" h="197484">
                  <a:moveTo>
                    <a:pt x="496599" y="74051"/>
                  </a:moveTo>
                  <a:lnTo>
                    <a:pt x="471658" y="74051"/>
                  </a:lnTo>
                  <a:lnTo>
                    <a:pt x="478359" y="73620"/>
                  </a:lnTo>
                  <a:lnTo>
                    <a:pt x="490296" y="72540"/>
                  </a:lnTo>
                  <a:lnTo>
                    <a:pt x="496369" y="71677"/>
                  </a:lnTo>
                  <a:lnTo>
                    <a:pt x="496599" y="74051"/>
                  </a:lnTo>
                  <a:close/>
                </a:path>
                <a:path w="1242694" h="197484">
                  <a:moveTo>
                    <a:pt x="436057" y="127593"/>
                  </a:moveTo>
                  <a:lnTo>
                    <a:pt x="421188" y="127593"/>
                  </a:lnTo>
                  <a:lnTo>
                    <a:pt x="421188" y="89164"/>
                  </a:lnTo>
                  <a:lnTo>
                    <a:pt x="436057" y="89164"/>
                  </a:lnTo>
                  <a:lnTo>
                    <a:pt x="436057" y="127593"/>
                  </a:lnTo>
                  <a:close/>
                </a:path>
                <a:path w="1242694" h="197484">
                  <a:moveTo>
                    <a:pt x="531551" y="194952"/>
                  </a:moveTo>
                  <a:lnTo>
                    <a:pt x="404644" y="194952"/>
                  </a:lnTo>
                  <a:lnTo>
                    <a:pt x="404644" y="138820"/>
                  </a:lnTo>
                  <a:lnTo>
                    <a:pt x="419513" y="138820"/>
                  </a:lnTo>
                  <a:lnTo>
                    <a:pt x="419513" y="181567"/>
                  </a:lnTo>
                  <a:lnTo>
                    <a:pt x="531551" y="181567"/>
                  </a:lnTo>
                  <a:lnTo>
                    <a:pt x="531551" y="194952"/>
                  </a:lnTo>
                  <a:close/>
                </a:path>
                <a:path w="1242694" h="197484">
                  <a:moveTo>
                    <a:pt x="626467" y="103197"/>
                  </a:moveTo>
                  <a:lnTo>
                    <a:pt x="612645" y="103197"/>
                  </a:lnTo>
                  <a:lnTo>
                    <a:pt x="617462" y="17919"/>
                  </a:lnTo>
                  <a:lnTo>
                    <a:pt x="695156" y="17919"/>
                  </a:lnTo>
                  <a:lnTo>
                    <a:pt x="695156" y="31736"/>
                  </a:lnTo>
                  <a:lnTo>
                    <a:pt x="630446" y="31736"/>
                  </a:lnTo>
                  <a:lnTo>
                    <a:pt x="628142" y="88300"/>
                  </a:lnTo>
                  <a:lnTo>
                    <a:pt x="690842" y="88300"/>
                  </a:lnTo>
                  <a:lnTo>
                    <a:pt x="693103" y="90891"/>
                  </a:lnTo>
                  <a:lnTo>
                    <a:pt x="646571" y="90891"/>
                  </a:lnTo>
                  <a:lnTo>
                    <a:pt x="631493" y="98232"/>
                  </a:lnTo>
                  <a:lnTo>
                    <a:pt x="626467" y="103197"/>
                  </a:lnTo>
                  <a:close/>
                </a:path>
                <a:path w="1242694" h="197484">
                  <a:moveTo>
                    <a:pt x="690842" y="88300"/>
                  </a:moveTo>
                  <a:lnTo>
                    <a:pt x="628142" y="88300"/>
                  </a:lnTo>
                  <a:lnTo>
                    <a:pt x="633168" y="83335"/>
                  </a:lnTo>
                  <a:lnTo>
                    <a:pt x="650340" y="77290"/>
                  </a:lnTo>
                  <a:lnTo>
                    <a:pt x="670863" y="77290"/>
                  </a:lnTo>
                  <a:lnTo>
                    <a:pt x="687826" y="84846"/>
                  </a:lnTo>
                  <a:lnTo>
                    <a:pt x="690842" y="88300"/>
                  </a:lnTo>
                  <a:close/>
                </a:path>
                <a:path w="1242694" h="197484">
                  <a:moveTo>
                    <a:pt x="692299" y="162136"/>
                  </a:moveTo>
                  <a:lnTo>
                    <a:pt x="663743" y="162136"/>
                  </a:lnTo>
                  <a:lnTo>
                    <a:pt x="677774" y="155875"/>
                  </a:lnTo>
                  <a:lnTo>
                    <a:pt x="686569" y="146376"/>
                  </a:lnTo>
                  <a:lnTo>
                    <a:pt x="690339" y="134934"/>
                  </a:lnTo>
                  <a:lnTo>
                    <a:pt x="690339" y="126730"/>
                  </a:lnTo>
                  <a:lnTo>
                    <a:pt x="671609" y="91957"/>
                  </a:lnTo>
                  <a:lnTo>
                    <a:pt x="656204" y="90891"/>
                  </a:lnTo>
                  <a:lnTo>
                    <a:pt x="693103" y="90891"/>
                  </a:lnTo>
                  <a:lnTo>
                    <a:pt x="699135" y="97800"/>
                  </a:lnTo>
                  <a:lnTo>
                    <a:pt x="704789" y="115719"/>
                  </a:lnTo>
                  <a:lnTo>
                    <a:pt x="704789" y="137740"/>
                  </a:lnTo>
                  <a:lnTo>
                    <a:pt x="699344" y="154364"/>
                  </a:lnTo>
                  <a:lnTo>
                    <a:pt x="692299" y="162136"/>
                  </a:lnTo>
                  <a:close/>
                </a:path>
                <a:path w="1242694" h="197484">
                  <a:moveTo>
                    <a:pt x="667722" y="175954"/>
                  </a:moveTo>
                  <a:lnTo>
                    <a:pt x="653691" y="175954"/>
                  </a:lnTo>
                  <a:lnTo>
                    <a:pt x="644548" y="175881"/>
                  </a:lnTo>
                  <a:lnTo>
                    <a:pt x="604687" y="158682"/>
                  </a:lnTo>
                  <a:lnTo>
                    <a:pt x="612226" y="146376"/>
                  </a:lnTo>
                  <a:lnTo>
                    <a:pt x="623116" y="155012"/>
                  </a:lnTo>
                  <a:lnTo>
                    <a:pt x="643011" y="162136"/>
                  </a:lnTo>
                  <a:lnTo>
                    <a:pt x="692299" y="162136"/>
                  </a:lnTo>
                  <a:lnTo>
                    <a:pt x="687407" y="167534"/>
                  </a:lnTo>
                  <a:lnTo>
                    <a:pt x="667722" y="175954"/>
                  </a:lnTo>
                  <a:close/>
                </a:path>
                <a:path w="1242694" h="197484">
                  <a:moveTo>
                    <a:pt x="813711" y="108163"/>
                  </a:moveTo>
                  <a:lnTo>
                    <a:pt x="727431" y="108163"/>
                  </a:lnTo>
                  <a:lnTo>
                    <a:pt x="727431" y="9931"/>
                  </a:lnTo>
                  <a:lnTo>
                    <a:pt x="741671" y="9931"/>
                  </a:lnTo>
                  <a:lnTo>
                    <a:pt x="741671" y="46201"/>
                  </a:lnTo>
                  <a:lnTo>
                    <a:pt x="813711" y="46201"/>
                  </a:lnTo>
                  <a:lnTo>
                    <a:pt x="813711" y="59371"/>
                  </a:lnTo>
                  <a:lnTo>
                    <a:pt x="741671" y="59371"/>
                  </a:lnTo>
                  <a:lnTo>
                    <a:pt x="741671" y="94993"/>
                  </a:lnTo>
                  <a:lnTo>
                    <a:pt x="813711" y="94993"/>
                  </a:lnTo>
                  <a:lnTo>
                    <a:pt x="813711" y="108163"/>
                  </a:lnTo>
                  <a:close/>
                </a:path>
                <a:path w="1242694" h="197484">
                  <a:moveTo>
                    <a:pt x="813711" y="46201"/>
                  </a:moveTo>
                  <a:lnTo>
                    <a:pt x="799470" y="46201"/>
                  </a:lnTo>
                  <a:lnTo>
                    <a:pt x="799470" y="9931"/>
                  </a:lnTo>
                  <a:lnTo>
                    <a:pt x="813711" y="9931"/>
                  </a:lnTo>
                  <a:lnTo>
                    <a:pt x="813711" y="46201"/>
                  </a:lnTo>
                  <a:close/>
                </a:path>
                <a:path w="1242694" h="197484">
                  <a:moveTo>
                    <a:pt x="813711" y="94993"/>
                  </a:moveTo>
                  <a:lnTo>
                    <a:pt x="799470" y="94993"/>
                  </a:lnTo>
                  <a:lnTo>
                    <a:pt x="799470" y="59371"/>
                  </a:lnTo>
                  <a:lnTo>
                    <a:pt x="813711" y="59371"/>
                  </a:lnTo>
                  <a:lnTo>
                    <a:pt x="813711" y="94993"/>
                  </a:lnTo>
                  <a:close/>
                </a:path>
                <a:path w="1242694" h="197484">
                  <a:moveTo>
                    <a:pt x="867950" y="141195"/>
                  </a:moveTo>
                  <a:lnTo>
                    <a:pt x="853291" y="141195"/>
                  </a:lnTo>
                  <a:lnTo>
                    <a:pt x="853291" y="0"/>
                  </a:lnTo>
                  <a:lnTo>
                    <a:pt x="867950" y="0"/>
                  </a:lnTo>
                  <a:lnTo>
                    <a:pt x="867950" y="58291"/>
                  </a:lnTo>
                  <a:lnTo>
                    <a:pt x="897268" y="58291"/>
                  </a:lnTo>
                  <a:lnTo>
                    <a:pt x="897268" y="71677"/>
                  </a:lnTo>
                  <a:lnTo>
                    <a:pt x="867950" y="71677"/>
                  </a:lnTo>
                  <a:lnTo>
                    <a:pt x="867950" y="141195"/>
                  </a:lnTo>
                  <a:close/>
                </a:path>
                <a:path w="1242694" h="197484">
                  <a:moveTo>
                    <a:pt x="873814" y="194952"/>
                  </a:moveTo>
                  <a:lnTo>
                    <a:pt x="753398" y="194952"/>
                  </a:lnTo>
                  <a:lnTo>
                    <a:pt x="753398" y="131479"/>
                  </a:lnTo>
                  <a:lnTo>
                    <a:pt x="768267" y="131479"/>
                  </a:lnTo>
                  <a:lnTo>
                    <a:pt x="768267" y="181567"/>
                  </a:lnTo>
                  <a:lnTo>
                    <a:pt x="873814" y="181567"/>
                  </a:lnTo>
                  <a:lnTo>
                    <a:pt x="873814" y="194952"/>
                  </a:lnTo>
                  <a:close/>
                </a:path>
                <a:path w="1242694" h="197484">
                  <a:moveTo>
                    <a:pt x="1060663" y="139036"/>
                  </a:moveTo>
                  <a:lnTo>
                    <a:pt x="948206" y="139036"/>
                  </a:lnTo>
                  <a:lnTo>
                    <a:pt x="948206" y="125218"/>
                  </a:lnTo>
                  <a:lnTo>
                    <a:pt x="1021502" y="17919"/>
                  </a:lnTo>
                  <a:lnTo>
                    <a:pt x="1038256" y="17919"/>
                  </a:lnTo>
                  <a:lnTo>
                    <a:pt x="965169" y="125218"/>
                  </a:lnTo>
                  <a:lnTo>
                    <a:pt x="1060663" y="125218"/>
                  </a:lnTo>
                  <a:lnTo>
                    <a:pt x="1060663" y="139036"/>
                  </a:lnTo>
                  <a:close/>
                </a:path>
                <a:path w="1242694" h="197484">
                  <a:moveTo>
                    <a:pt x="1038465" y="125218"/>
                  </a:moveTo>
                  <a:lnTo>
                    <a:pt x="1023806" y="125218"/>
                  </a:lnTo>
                  <a:lnTo>
                    <a:pt x="1023806" y="76210"/>
                  </a:lnTo>
                  <a:lnTo>
                    <a:pt x="1038465" y="76210"/>
                  </a:lnTo>
                  <a:lnTo>
                    <a:pt x="1038465" y="125218"/>
                  </a:lnTo>
                  <a:close/>
                </a:path>
                <a:path w="1242694" h="197484">
                  <a:moveTo>
                    <a:pt x="1038465" y="173579"/>
                  </a:moveTo>
                  <a:lnTo>
                    <a:pt x="1023806" y="173579"/>
                  </a:lnTo>
                  <a:lnTo>
                    <a:pt x="1023806" y="139036"/>
                  </a:lnTo>
                  <a:lnTo>
                    <a:pt x="1038465" y="139036"/>
                  </a:lnTo>
                  <a:lnTo>
                    <a:pt x="1038465" y="173579"/>
                  </a:lnTo>
                  <a:close/>
                </a:path>
                <a:path w="1242694" h="197484">
                  <a:moveTo>
                    <a:pt x="1220474" y="30872"/>
                  </a:moveTo>
                  <a:lnTo>
                    <a:pt x="1088541" y="30872"/>
                  </a:lnTo>
                  <a:lnTo>
                    <a:pt x="1088541" y="17703"/>
                  </a:lnTo>
                  <a:lnTo>
                    <a:pt x="1220474" y="17703"/>
                  </a:lnTo>
                  <a:lnTo>
                    <a:pt x="1220474" y="30872"/>
                  </a:lnTo>
                  <a:close/>
                </a:path>
                <a:path w="1242694" h="197484">
                  <a:moveTo>
                    <a:pt x="1086656" y="116798"/>
                  </a:moveTo>
                  <a:lnTo>
                    <a:pt x="1078907" y="104924"/>
                  </a:lnTo>
                  <a:lnTo>
                    <a:pt x="1086718" y="100824"/>
                  </a:lnTo>
                  <a:lnTo>
                    <a:pt x="1091918" y="98029"/>
                  </a:lnTo>
                  <a:lnTo>
                    <a:pt x="1130424" y="74267"/>
                  </a:lnTo>
                  <a:lnTo>
                    <a:pt x="1146968" y="46849"/>
                  </a:lnTo>
                  <a:lnTo>
                    <a:pt x="1146968" y="30872"/>
                  </a:lnTo>
                  <a:lnTo>
                    <a:pt x="1162046" y="30872"/>
                  </a:lnTo>
                  <a:lnTo>
                    <a:pt x="1162046" y="46849"/>
                  </a:lnTo>
                  <a:lnTo>
                    <a:pt x="1163931" y="57859"/>
                  </a:lnTo>
                  <a:lnTo>
                    <a:pt x="1169167" y="66495"/>
                  </a:lnTo>
                  <a:lnTo>
                    <a:pt x="1174140" y="70597"/>
                  </a:lnTo>
                  <a:lnTo>
                    <a:pt x="1154507" y="70597"/>
                  </a:lnTo>
                  <a:lnTo>
                    <a:pt x="1121838" y="96504"/>
                  </a:lnTo>
                  <a:lnTo>
                    <a:pt x="1093380" y="113192"/>
                  </a:lnTo>
                  <a:lnTo>
                    <a:pt x="1086656" y="116798"/>
                  </a:lnTo>
                  <a:close/>
                </a:path>
                <a:path w="1242694" h="197484">
                  <a:moveTo>
                    <a:pt x="1222149" y="116151"/>
                  </a:moveTo>
                  <a:lnTo>
                    <a:pt x="1187386" y="96288"/>
                  </a:lnTo>
                  <a:lnTo>
                    <a:pt x="1156183" y="73620"/>
                  </a:lnTo>
                  <a:lnTo>
                    <a:pt x="1154717" y="70597"/>
                  </a:lnTo>
                  <a:lnTo>
                    <a:pt x="1174140" y="70597"/>
                  </a:lnTo>
                  <a:lnTo>
                    <a:pt x="1178590" y="74267"/>
                  </a:lnTo>
                  <a:lnTo>
                    <a:pt x="1193459" y="84414"/>
                  </a:lnTo>
                  <a:lnTo>
                    <a:pt x="1211842" y="95084"/>
                  </a:lnTo>
                  <a:lnTo>
                    <a:pt x="1216704" y="97827"/>
                  </a:lnTo>
                  <a:lnTo>
                    <a:pt x="1221881" y="100610"/>
                  </a:lnTo>
                  <a:lnTo>
                    <a:pt x="1229688" y="104708"/>
                  </a:lnTo>
                  <a:lnTo>
                    <a:pt x="1222149" y="116151"/>
                  </a:lnTo>
                  <a:close/>
                </a:path>
                <a:path w="1242694" h="197484">
                  <a:moveTo>
                    <a:pt x="1162046" y="156307"/>
                  </a:moveTo>
                  <a:lnTo>
                    <a:pt x="1146968" y="156307"/>
                  </a:lnTo>
                  <a:lnTo>
                    <a:pt x="1146968" y="110969"/>
                  </a:lnTo>
                  <a:lnTo>
                    <a:pt x="1162046" y="110969"/>
                  </a:lnTo>
                  <a:lnTo>
                    <a:pt x="1162046" y="156307"/>
                  </a:lnTo>
                  <a:close/>
                </a:path>
                <a:path w="1242694" h="197484">
                  <a:moveTo>
                    <a:pt x="1242463" y="169477"/>
                  </a:moveTo>
                  <a:lnTo>
                    <a:pt x="1066552" y="169477"/>
                  </a:lnTo>
                  <a:lnTo>
                    <a:pt x="1066552" y="156307"/>
                  </a:lnTo>
                  <a:lnTo>
                    <a:pt x="1242463" y="156307"/>
                  </a:lnTo>
                  <a:lnTo>
                    <a:pt x="1242463" y="169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533509" y="8595583"/>
            <a:ext cx="1568450" cy="9525"/>
            <a:chOff x="2533509" y="8595583"/>
            <a:chExt cx="1568450" cy="9525"/>
          </a:xfrm>
        </p:grpSpPr>
        <p:sp>
          <p:nvSpPr>
            <p:cNvPr id="18" name="object 18"/>
            <p:cNvSpPr/>
            <p:nvPr/>
          </p:nvSpPr>
          <p:spPr>
            <a:xfrm>
              <a:off x="2533509" y="8600346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156803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33509" y="8597965"/>
              <a:ext cx="1568450" cy="5080"/>
            </a:xfrm>
            <a:custGeom>
              <a:avLst/>
              <a:gdLst/>
              <a:ahLst/>
              <a:cxnLst/>
              <a:rect l="l" t="t" r="r" b="b"/>
              <a:pathLst>
                <a:path w="1568450" h="5079">
                  <a:moveTo>
                    <a:pt x="0" y="0"/>
                  </a:moveTo>
                  <a:lnTo>
                    <a:pt x="611534" y="0"/>
                  </a:lnTo>
                </a:path>
                <a:path w="1568450" h="5079">
                  <a:moveTo>
                    <a:pt x="956503" y="0"/>
                  </a:moveTo>
                  <a:lnTo>
                    <a:pt x="993822" y="0"/>
                  </a:lnTo>
                </a:path>
                <a:path w="1568450" h="5079">
                  <a:moveTo>
                    <a:pt x="1338791" y="0"/>
                  </a:moveTo>
                  <a:lnTo>
                    <a:pt x="1568038" y="0"/>
                  </a:lnTo>
                </a:path>
                <a:path w="1568450" h="5079">
                  <a:moveTo>
                    <a:pt x="0" y="4762"/>
                  </a:moveTo>
                  <a:lnTo>
                    <a:pt x="1568038" y="4762"/>
                  </a:lnTo>
                </a:path>
              </a:pathLst>
            </a:custGeom>
            <a:ln w="4762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1272" y="8498429"/>
            <a:ext cx="88391" cy="14697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533509" y="762558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7725" y="762558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90013" y="762558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2300" y="762558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33509" y="762558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07725" y="762558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0013" y="762558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72300" y="762558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24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32244" y="7523669"/>
            <a:ext cx="197453" cy="14697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533509" y="665082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07725" y="665082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90013" y="6650826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5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33509" y="665082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07725" y="665082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319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90013" y="6650826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1534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8434" y="6548908"/>
            <a:ext cx="201263" cy="14697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533509" y="567606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07725" y="5676066"/>
            <a:ext cx="994410" cy="0"/>
          </a:xfrm>
          <a:custGeom>
            <a:avLst/>
            <a:gdLst/>
            <a:ahLst/>
            <a:cxnLst/>
            <a:rect l="l" t="t" r="r" b="b"/>
            <a:pathLst>
              <a:path w="994410">
                <a:moveTo>
                  <a:pt x="0" y="0"/>
                </a:moveTo>
                <a:lnTo>
                  <a:pt x="993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3509" y="5676066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24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07725" y="5676066"/>
            <a:ext cx="994410" cy="0"/>
          </a:xfrm>
          <a:custGeom>
            <a:avLst/>
            <a:gdLst/>
            <a:ahLst/>
            <a:cxnLst/>
            <a:rect l="l" t="t" r="r" b="b"/>
            <a:pathLst>
              <a:path w="994410">
                <a:moveTo>
                  <a:pt x="0" y="0"/>
                </a:moveTo>
                <a:lnTo>
                  <a:pt x="993822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5387" y="5574148"/>
            <a:ext cx="194309" cy="14697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2533509" y="4696543"/>
            <a:ext cx="1568450" cy="9525"/>
            <a:chOff x="2533509" y="4696543"/>
            <a:chExt cx="1568450" cy="9525"/>
          </a:xfrm>
        </p:grpSpPr>
        <p:sp>
          <p:nvSpPr>
            <p:cNvPr id="43" name="object 43"/>
            <p:cNvSpPr/>
            <p:nvPr/>
          </p:nvSpPr>
          <p:spPr>
            <a:xfrm>
              <a:off x="2533509" y="4701306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156803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33509" y="4701306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0" y="0"/>
                  </a:moveTo>
                  <a:lnTo>
                    <a:pt x="1568038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3197" y="4599389"/>
            <a:ext cx="196500" cy="146970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152594" y="8713465"/>
            <a:ext cx="335915" cy="173990"/>
          </a:xfrm>
          <a:custGeom>
            <a:avLst/>
            <a:gdLst/>
            <a:ahLst/>
            <a:cxnLst/>
            <a:rect l="l" t="t" r="r" b="b"/>
            <a:pathLst>
              <a:path w="335914" h="173990">
                <a:moveTo>
                  <a:pt x="140207" y="24955"/>
                </a:moveTo>
                <a:lnTo>
                  <a:pt x="124110" y="24955"/>
                </a:lnTo>
                <a:lnTo>
                  <a:pt x="124110" y="0"/>
                </a:lnTo>
                <a:lnTo>
                  <a:pt x="140207" y="0"/>
                </a:lnTo>
                <a:lnTo>
                  <a:pt x="140207" y="24955"/>
                </a:lnTo>
                <a:close/>
              </a:path>
              <a:path w="335914" h="173990">
                <a:moveTo>
                  <a:pt x="44672" y="92773"/>
                </a:moveTo>
                <a:lnTo>
                  <a:pt x="26842" y="89743"/>
                </a:lnTo>
                <a:lnTo>
                  <a:pt x="12692" y="81248"/>
                </a:lnTo>
                <a:lnTo>
                  <a:pt x="3363" y="68181"/>
                </a:lnTo>
                <a:lnTo>
                  <a:pt x="0" y="51434"/>
                </a:lnTo>
                <a:lnTo>
                  <a:pt x="3363" y="34828"/>
                </a:lnTo>
                <a:lnTo>
                  <a:pt x="12692" y="21883"/>
                </a:lnTo>
                <a:lnTo>
                  <a:pt x="26842" y="13474"/>
                </a:lnTo>
                <a:lnTo>
                  <a:pt x="44672" y="10477"/>
                </a:lnTo>
                <a:lnTo>
                  <a:pt x="55210" y="11480"/>
                </a:lnTo>
                <a:lnTo>
                  <a:pt x="64686" y="14358"/>
                </a:lnTo>
                <a:lnTo>
                  <a:pt x="72894" y="18916"/>
                </a:lnTo>
                <a:lnTo>
                  <a:pt x="78354" y="23812"/>
                </a:lnTo>
                <a:lnTo>
                  <a:pt x="44672" y="23812"/>
                </a:lnTo>
                <a:lnTo>
                  <a:pt x="32931" y="25864"/>
                </a:lnTo>
                <a:lnTo>
                  <a:pt x="23538" y="31587"/>
                </a:lnTo>
                <a:lnTo>
                  <a:pt x="17307" y="40327"/>
                </a:lnTo>
                <a:lnTo>
                  <a:pt x="15049" y="51434"/>
                </a:lnTo>
                <a:lnTo>
                  <a:pt x="17307" y="62611"/>
                </a:lnTo>
                <a:lnTo>
                  <a:pt x="23538" y="71413"/>
                </a:lnTo>
                <a:lnTo>
                  <a:pt x="32931" y="77179"/>
                </a:lnTo>
                <a:lnTo>
                  <a:pt x="44672" y="79247"/>
                </a:lnTo>
                <a:lnTo>
                  <a:pt x="78185" y="79247"/>
                </a:lnTo>
                <a:lnTo>
                  <a:pt x="72894" y="84134"/>
                </a:lnTo>
                <a:lnTo>
                  <a:pt x="64686" y="88808"/>
                </a:lnTo>
                <a:lnTo>
                  <a:pt x="55210" y="91751"/>
                </a:lnTo>
                <a:lnTo>
                  <a:pt x="44672" y="92773"/>
                </a:lnTo>
                <a:close/>
              </a:path>
              <a:path w="335914" h="173990">
                <a:moveTo>
                  <a:pt x="78185" y="79247"/>
                </a:moveTo>
                <a:lnTo>
                  <a:pt x="44672" y="79247"/>
                </a:lnTo>
                <a:lnTo>
                  <a:pt x="56463" y="77179"/>
                </a:lnTo>
                <a:lnTo>
                  <a:pt x="65782" y="71413"/>
                </a:lnTo>
                <a:lnTo>
                  <a:pt x="71903" y="62611"/>
                </a:lnTo>
                <a:lnTo>
                  <a:pt x="74104" y="51434"/>
                </a:lnTo>
                <a:lnTo>
                  <a:pt x="71903" y="40327"/>
                </a:lnTo>
                <a:lnTo>
                  <a:pt x="65782" y="31587"/>
                </a:lnTo>
                <a:lnTo>
                  <a:pt x="56463" y="25864"/>
                </a:lnTo>
                <a:lnTo>
                  <a:pt x="44672" y="23812"/>
                </a:lnTo>
                <a:lnTo>
                  <a:pt x="78354" y="23812"/>
                </a:lnTo>
                <a:lnTo>
                  <a:pt x="79628" y="24955"/>
                </a:lnTo>
                <a:lnTo>
                  <a:pt x="140207" y="24955"/>
                </a:lnTo>
                <a:lnTo>
                  <a:pt x="140207" y="37909"/>
                </a:lnTo>
                <a:lnTo>
                  <a:pt x="87058" y="37909"/>
                </a:lnTo>
                <a:lnTo>
                  <a:pt x="88391" y="41909"/>
                </a:lnTo>
                <a:lnTo>
                  <a:pt x="89153" y="46386"/>
                </a:lnTo>
                <a:lnTo>
                  <a:pt x="89153" y="56292"/>
                </a:lnTo>
                <a:lnTo>
                  <a:pt x="88391" y="60674"/>
                </a:lnTo>
                <a:lnTo>
                  <a:pt x="86772" y="64960"/>
                </a:lnTo>
                <a:lnTo>
                  <a:pt x="140207" y="64960"/>
                </a:lnTo>
                <a:lnTo>
                  <a:pt x="140207" y="77914"/>
                </a:lnTo>
                <a:lnTo>
                  <a:pt x="79628" y="77914"/>
                </a:lnTo>
                <a:lnTo>
                  <a:pt x="78185" y="79247"/>
                </a:lnTo>
                <a:close/>
              </a:path>
              <a:path w="335914" h="173990">
                <a:moveTo>
                  <a:pt x="140207" y="64960"/>
                </a:moveTo>
                <a:lnTo>
                  <a:pt x="124110" y="64960"/>
                </a:lnTo>
                <a:lnTo>
                  <a:pt x="124110" y="37909"/>
                </a:lnTo>
                <a:lnTo>
                  <a:pt x="140207" y="37909"/>
                </a:lnTo>
                <a:lnTo>
                  <a:pt x="140207" y="64960"/>
                </a:lnTo>
                <a:close/>
              </a:path>
              <a:path w="335914" h="173990">
                <a:moveTo>
                  <a:pt x="140207" y="102679"/>
                </a:moveTo>
                <a:lnTo>
                  <a:pt x="124110" y="102679"/>
                </a:lnTo>
                <a:lnTo>
                  <a:pt x="124110" y="77914"/>
                </a:lnTo>
                <a:lnTo>
                  <a:pt x="140207" y="77914"/>
                </a:lnTo>
                <a:lnTo>
                  <a:pt x="140207" y="102679"/>
                </a:lnTo>
                <a:close/>
              </a:path>
              <a:path w="335914" h="173990">
                <a:moveTo>
                  <a:pt x="82772" y="173259"/>
                </a:moveTo>
                <a:lnTo>
                  <a:pt x="58739" y="171025"/>
                </a:lnTo>
                <a:lnTo>
                  <a:pt x="40600" y="164532"/>
                </a:lnTo>
                <a:lnTo>
                  <a:pt x="29140" y="154092"/>
                </a:lnTo>
                <a:lnTo>
                  <a:pt x="25145" y="140017"/>
                </a:lnTo>
                <a:lnTo>
                  <a:pt x="29140" y="125887"/>
                </a:lnTo>
                <a:lnTo>
                  <a:pt x="40600" y="115419"/>
                </a:lnTo>
                <a:lnTo>
                  <a:pt x="58739" y="108915"/>
                </a:lnTo>
                <a:lnTo>
                  <a:pt x="82772" y="106679"/>
                </a:lnTo>
                <a:lnTo>
                  <a:pt x="106904" y="108915"/>
                </a:lnTo>
                <a:lnTo>
                  <a:pt x="125170" y="115419"/>
                </a:lnTo>
                <a:lnTo>
                  <a:pt x="129196" y="119062"/>
                </a:lnTo>
                <a:lnTo>
                  <a:pt x="82772" y="119062"/>
                </a:lnTo>
                <a:lnTo>
                  <a:pt x="65198" y="120488"/>
                </a:lnTo>
                <a:lnTo>
                  <a:pt x="51982" y="124610"/>
                </a:lnTo>
                <a:lnTo>
                  <a:pt x="43660" y="131197"/>
                </a:lnTo>
                <a:lnTo>
                  <a:pt x="40766" y="140017"/>
                </a:lnTo>
                <a:lnTo>
                  <a:pt x="43660" y="148711"/>
                </a:lnTo>
                <a:lnTo>
                  <a:pt x="51982" y="155209"/>
                </a:lnTo>
                <a:lnTo>
                  <a:pt x="65198" y="159278"/>
                </a:lnTo>
                <a:lnTo>
                  <a:pt x="82772" y="160686"/>
                </a:lnTo>
                <a:lnTo>
                  <a:pt x="129431" y="160686"/>
                </a:lnTo>
                <a:lnTo>
                  <a:pt x="125170" y="164532"/>
                </a:lnTo>
                <a:lnTo>
                  <a:pt x="106904" y="171025"/>
                </a:lnTo>
                <a:lnTo>
                  <a:pt x="82772" y="173259"/>
                </a:lnTo>
                <a:close/>
              </a:path>
              <a:path w="335914" h="173990">
                <a:moveTo>
                  <a:pt x="129431" y="160686"/>
                </a:moveTo>
                <a:lnTo>
                  <a:pt x="82772" y="160686"/>
                </a:lnTo>
                <a:lnTo>
                  <a:pt x="100551" y="159278"/>
                </a:lnTo>
                <a:lnTo>
                  <a:pt x="113847" y="155209"/>
                </a:lnTo>
                <a:lnTo>
                  <a:pt x="122178" y="148711"/>
                </a:lnTo>
                <a:lnTo>
                  <a:pt x="125063" y="140017"/>
                </a:lnTo>
                <a:lnTo>
                  <a:pt x="122178" y="131197"/>
                </a:lnTo>
                <a:lnTo>
                  <a:pt x="113847" y="124610"/>
                </a:lnTo>
                <a:lnTo>
                  <a:pt x="100551" y="120488"/>
                </a:lnTo>
                <a:lnTo>
                  <a:pt x="82772" y="119062"/>
                </a:lnTo>
                <a:lnTo>
                  <a:pt x="129196" y="119062"/>
                </a:lnTo>
                <a:lnTo>
                  <a:pt x="136738" y="125887"/>
                </a:lnTo>
                <a:lnTo>
                  <a:pt x="140779" y="140017"/>
                </a:lnTo>
                <a:lnTo>
                  <a:pt x="136738" y="154092"/>
                </a:lnTo>
                <a:lnTo>
                  <a:pt x="129431" y="160686"/>
                </a:lnTo>
                <a:close/>
              </a:path>
              <a:path w="335914" h="173990">
                <a:moveTo>
                  <a:pt x="236124" y="21050"/>
                </a:moveTo>
                <a:lnTo>
                  <a:pt x="220217" y="21050"/>
                </a:lnTo>
                <a:lnTo>
                  <a:pt x="220217" y="190"/>
                </a:lnTo>
                <a:lnTo>
                  <a:pt x="236124" y="190"/>
                </a:lnTo>
                <a:lnTo>
                  <a:pt x="236124" y="21050"/>
                </a:lnTo>
                <a:close/>
              </a:path>
              <a:path w="335914" h="173990">
                <a:moveTo>
                  <a:pt x="279749" y="33623"/>
                </a:moveTo>
                <a:lnTo>
                  <a:pt x="176117" y="33623"/>
                </a:lnTo>
                <a:lnTo>
                  <a:pt x="176117" y="21050"/>
                </a:lnTo>
                <a:lnTo>
                  <a:pt x="279749" y="21050"/>
                </a:lnTo>
                <a:lnTo>
                  <a:pt x="279749" y="33623"/>
                </a:lnTo>
                <a:close/>
              </a:path>
              <a:path w="335914" h="173990">
                <a:moveTo>
                  <a:pt x="175355" y="140588"/>
                </a:moveTo>
                <a:lnTo>
                  <a:pt x="173259" y="127253"/>
                </a:lnTo>
                <a:lnTo>
                  <a:pt x="207764" y="127012"/>
                </a:lnTo>
                <a:lnTo>
                  <a:pt x="220217" y="126682"/>
                </a:lnTo>
                <a:lnTo>
                  <a:pt x="220217" y="107727"/>
                </a:lnTo>
                <a:lnTo>
                  <a:pt x="206655" y="104097"/>
                </a:lnTo>
                <a:lnTo>
                  <a:pt x="196226" y="97333"/>
                </a:lnTo>
                <a:lnTo>
                  <a:pt x="189531" y="87836"/>
                </a:lnTo>
                <a:lnTo>
                  <a:pt x="187166" y="76009"/>
                </a:lnTo>
                <a:lnTo>
                  <a:pt x="190176" y="62756"/>
                </a:lnTo>
                <a:lnTo>
                  <a:pt x="198608" y="52637"/>
                </a:lnTo>
                <a:lnTo>
                  <a:pt x="211557" y="46179"/>
                </a:lnTo>
                <a:lnTo>
                  <a:pt x="228123" y="43910"/>
                </a:lnTo>
                <a:lnTo>
                  <a:pt x="244744" y="46179"/>
                </a:lnTo>
                <a:lnTo>
                  <a:pt x="257722" y="52637"/>
                </a:lnTo>
                <a:lnTo>
                  <a:pt x="260613" y="56102"/>
                </a:lnTo>
                <a:lnTo>
                  <a:pt x="228123" y="56102"/>
                </a:lnTo>
                <a:lnTo>
                  <a:pt x="217565" y="57525"/>
                </a:lnTo>
                <a:lnTo>
                  <a:pt x="209383" y="61555"/>
                </a:lnTo>
                <a:lnTo>
                  <a:pt x="204093" y="67835"/>
                </a:lnTo>
                <a:lnTo>
                  <a:pt x="202215" y="76009"/>
                </a:lnTo>
                <a:lnTo>
                  <a:pt x="204093" y="84153"/>
                </a:lnTo>
                <a:lnTo>
                  <a:pt x="209383" y="90368"/>
                </a:lnTo>
                <a:lnTo>
                  <a:pt x="217565" y="94333"/>
                </a:lnTo>
                <a:lnTo>
                  <a:pt x="228123" y="95726"/>
                </a:lnTo>
                <a:lnTo>
                  <a:pt x="261249" y="95726"/>
                </a:lnTo>
                <a:lnTo>
                  <a:pt x="260115" y="97333"/>
                </a:lnTo>
                <a:lnTo>
                  <a:pt x="249687" y="104097"/>
                </a:lnTo>
                <a:lnTo>
                  <a:pt x="236124" y="107727"/>
                </a:lnTo>
                <a:lnTo>
                  <a:pt x="236124" y="126015"/>
                </a:lnTo>
                <a:lnTo>
                  <a:pt x="283039" y="126015"/>
                </a:lnTo>
                <a:lnTo>
                  <a:pt x="283654" y="133635"/>
                </a:lnTo>
                <a:lnTo>
                  <a:pt x="255333" y="137494"/>
                </a:lnTo>
                <a:lnTo>
                  <a:pt x="226968" y="139576"/>
                </a:lnTo>
                <a:lnTo>
                  <a:pt x="199871" y="140426"/>
                </a:lnTo>
                <a:lnTo>
                  <a:pt x="175355" y="140588"/>
                </a:lnTo>
                <a:close/>
              </a:path>
              <a:path w="335914" h="173990">
                <a:moveTo>
                  <a:pt x="261249" y="95726"/>
                </a:moveTo>
                <a:lnTo>
                  <a:pt x="228123" y="95726"/>
                </a:lnTo>
                <a:lnTo>
                  <a:pt x="238721" y="94333"/>
                </a:lnTo>
                <a:lnTo>
                  <a:pt x="246899" y="90368"/>
                </a:lnTo>
                <a:lnTo>
                  <a:pt x="252166" y="84153"/>
                </a:lnTo>
                <a:lnTo>
                  <a:pt x="254031" y="76009"/>
                </a:lnTo>
                <a:lnTo>
                  <a:pt x="252166" y="67835"/>
                </a:lnTo>
                <a:lnTo>
                  <a:pt x="246899" y="61555"/>
                </a:lnTo>
                <a:lnTo>
                  <a:pt x="238721" y="57525"/>
                </a:lnTo>
                <a:lnTo>
                  <a:pt x="228123" y="56102"/>
                </a:lnTo>
                <a:lnTo>
                  <a:pt x="260613" y="56102"/>
                </a:lnTo>
                <a:lnTo>
                  <a:pt x="266164" y="62756"/>
                </a:lnTo>
                <a:lnTo>
                  <a:pt x="269176" y="76009"/>
                </a:lnTo>
                <a:lnTo>
                  <a:pt x="266811" y="87836"/>
                </a:lnTo>
                <a:lnTo>
                  <a:pt x="261249" y="95726"/>
                </a:lnTo>
                <a:close/>
              </a:path>
              <a:path w="335914" h="173990">
                <a:moveTo>
                  <a:pt x="283039" y="126015"/>
                </a:moveTo>
                <a:lnTo>
                  <a:pt x="236124" y="126015"/>
                </a:lnTo>
                <a:lnTo>
                  <a:pt x="247902" y="125360"/>
                </a:lnTo>
                <a:lnTo>
                  <a:pt x="259699" y="124491"/>
                </a:lnTo>
                <a:lnTo>
                  <a:pt x="271352" y="123336"/>
                </a:lnTo>
                <a:lnTo>
                  <a:pt x="282701" y="121824"/>
                </a:lnTo>
                <a:lnTo>
                  <a:pt x="283039" y="126015"/>
                </a:lnTo>
                <a:close/>
              </a:path>
              <a:path w="335914" h="173990">
                <a:moveTo>
                  <a:pt x="308800" y="173450"/>
                </a:moveTo>
                <a:lnTo>
                  <a:pt x="292893" y="173450"/>
                </a:lnTo>
                <a:lnTo>
                  <a:pt x="292893" y="0"/>
                </a:lnTo>
                <a:lnTo>
                  <a:pt x="308800" y="0"/>
                </a:lnTo>
                <a:lnTo>
                  <a:pt x="308800" y="73628"/>
                </a:lnTo>
                <a:lnTo>
                  <a:pt x="335851" y="73628"/>
                </a:lnTo>
                <a:lnTo>
                  <a:pt x="335851" y="86963"/>
                </a:lnTo>
                <a:lnTo>
                  <a:pt x="308800" y="86963"/>
                </a:lnTo>
                <a:lnTo>
                  <a:pt x="308800" y="173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762756" y="4847520"/>
            <a:ext cx="1109980" cy="3752850"/>
            <a:chOff x="2762756" y="4847520"/>
            <a:chExt cx="1109980" cy="3752850"/>
          </a:xfrm>
        </p:grpSpPr>
        <p:sp>
          <p:nvSpPr>
            <p:cNvPr id="48" name="object 48"/>
            <p:cNvSpPr/>
            <p:nvPr/>
          </p:nvSpPr>
          <p:spPr>
            <a:xfrm>
              <a:off x="2762756" y="4847520"/>
              <a:ext cx="345440" cy="3752850"/>
            </a:xfrm>
            <a:custGeom>
              <a:avLst/>
              <a:gdLst/>
              <a:ahLst/>
              <a:cxnLst/>
              <a:rect l="l" t="t" r="r" b="b"/>
              <a:pathLst>
                <a:path w="345439" h="3752850">
                  <a:moveTo>
                    <a:pt x="0" y="0"/>
                  </a:moveTo>
                  <a:lnTo>
                    <a:pt x="344968" y="0"/>
                  </a:lnTo>
                  <a:lnTo>
                    <a:pt x="344968" y="3752826"/>
                  </a:lnTo>
                  <a:lnTo>
                    <a:pt x="0" y="3752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45044" y="5851523"/>
              <a:ext cx="345440" cy="2748915"/>
            </a:xfrm>
            <a:custGeom>
              <a:avLst/>
              <a:gdLst/>
              <a:ahLst/>
              <a:cxnLst/>
              <a:rect l="l" t="t" r="r" b="b"/>
              <a:pathLst>
                <a:path w="345439" h="2748915">
                  <a:moveTo>
                    <a:pt x="0" y="0"/>
                  </a:moveTo>
                  <a:lnTo>
                    <a:pt x="344968" y="0"/>
                  </a:lnTo>
                  <a:lnTo>
                    <a:pt x="344968" y="2748823"/>
                  </a:lnTo>
                  <a:lnTo>
                    <a:pt x="0" y="2748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27332" y="7113837"/>
              <a:ext cx="345440" cy="1486535"/>
            </a:xfrm>
            <a:custGeom>
              <a:avLst/>
              <a:gdLst/>
              <a:ahLst/>
              <a:cxnLst/>
              <a:rect l="l" t="t" r="r" b="b"/>
              <a:pathLst>
                <a:path w="345439" h="1486534">
                  <a:moveTo>
                    <a:pt x="0" y="0"/>
                  </a:moveTo>
                  <a:lnTo>
                    <a:pt x="344968" y="0"/>
                  </a:lnTo>
                  <a:lnTo>
                    <a:pt x="344968" y="1486509"/>
                  </a:lnTo>
                  <a:lnTo>
                    <a:pt x="0" y="1486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37357" y="4518661"/>
            <a:ext cx="196119" cy="141731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3113358" y="5498148"/>
            <a:ext cx="407670" cy="190500"/>
            <a:chOff x="3113358" y="5498148"/>
            <a:chExt cx="407670" cy="190500"/>
          </a:xfrm>
        </p:grpSpPr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3358" y="5498148"/>
              <a:ext cx="407550" cy="1904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135111" y="5519901"/>
              <a:ext cx="364490" cy="147320"/>
            </a:xfrm>
            <a:custGeom>
              <a:avLst/>
              <a:gdLst/>
              <a:ahLst/>
              <a:cxnLst/>
              <a:rect l="l" t="t" r="r" b="b"/>
              <a:pathLst>
                <a:path w="364489" h="147320">
                  <a:moveTo>
                    <a:pt x="20669" y="74866"/>
                  </a:moveTo>
                  <a:lnTo>
                    <a:pt x="11239" y="69056"/>
                  </a:lnTo>
                  <a:lnTo>
                    <a:pt x="15620" y="2762"/>
                  </a:lnTo>
                  <a:lnTo>
                    <a:pt x="84677" y="2762"/>
                  </a:lnTo>
                  <a:lnTo>
                    <a:pt x="84677" y="17811"/>
                  </a:lnTo>
                  <a:lnTo>
                    <a:pt x="31146" y="17811"/>
                  </a:lnTo>
                  <a:lnTo>
                    <a:pt x="27622" y="58769"/>
                  </a:lnTo>
                  <a:lnTo>
                    <a:pt x="70200" y="58769"/>
                  </a:lnTo>
                  <a:lnTo>
                    <a:pt x="78914" y="64031"/>
                  </a:lnTo>
                  <a:lnTo>
                    <a:pt x="80578" y="66579"/>
                  </a:lnTo>
                  <a:lnTo>
                    <a:pt x="34766" y="66579"/>
                  </a:lnTo>
                  <a:lnTo>
                    <a:pt x="28765" y="69437"/>
                  </a:lnTo>
                  <a:lnTo>
                    <a:pt x="20669" y="74866"/>
                  </a:lnTo>
                  <a:close/>
                </a:path>
                <a:path w="364489" h="147320">
                  <a:moveTo>
                    <a:pt x="70200" y="58769"/>
                  </a:moveTo>
                  <a:lnTo>
                    <a:pt x="27622" y="58769"/>
                  </a:lnTo>
                  <a:lnTo>
                    <a:pt x="33813" y="55340"/>
                  </a:lnTo>
                  <a:lnTo>
                    <a:pt x="40195" y="53149"/>
                  </a:lnTo>
                  <a:lnTo>
                    <a:pt x="48672" y="53149"/>
                  </a:lnTo>
                  <a:lnTo>
                    <a:pt x="65320" y="55822"/>
                  </a:lnTo>
                  <a:lnTo>
                    <a:pt x="70200" y="58769"/>
                  </a:lnTo>
                  <a:close/>
                </a:path>
                <a:path w="364489" h="147320">
                  <a:moveTo>
                    <a:pt x="78572" y="132302"/>
                  </a:moveTo>
                  <a:lnTo>
                    <a:pt x="43529" y="132302"/>
                  </a:lnTo>
                  <a:lnTo>
                    <a:pt x="55224" y="129984"/>
                  </a:lnTo>
                  <a:lnTo>
                    <a:pt x="64793" y="123336"/>
                  </a:lnTo>
                  <a:lnTo>
                    <a:pt x="71255" y="112813"/>
                  </a:lnTo>
                  <a:lnTo>
                    <a:pt x="73628" y="98869"/>
                  </a:lnTo>
                  <a:lnTo>
                    <a:pt x="71535" y="85224"/>
                  </a:lnTo>
                  <a:lnTo>
                    <a:pt x="65603" y="75080"/>
                  </a:lnTo>
                  <a:lnTo>
                    <a:pt x="56349" y="68758"/>
                  </a:lnTo>
                  <a:lnTo>
                    <a:pt x="44291" y="66579"/>
                  </a:lnTo>
                  <a:lnTo>
                    <a:pt x="80578" y="66579"/>
                  </a:lnTo>
                  <a:lnTo>
                    <a:pt x="88079" y="78063"/>
                  </a:lnTo>
                  <a:lnTo>
                    <a:pt x="91439" y="98202"/>
                  </a:lnTo>
                  <a:lnTo>
                    <a:pt x="87567" y="118962"/>
                  </a:lnTo>
                  <a:lnTo>
                    <a:pt x="78572" y="132302"/>
                  </a:lnTo>
                  <a:close/>
                </a:path>
                <a:path w="364489" h="147320">
                  <a:moveTo>
                    <a:pt x="45053" y="146970"/>
                  </a:moveTo>
                  <a:lnTo>
                    <a:pt x="30017" y="145378"/>
                  </a:lnTo>
                  <a:lnTo>
                    <a:pt x="17776" y="141160"/>
                  </a:lnTo>
                  <a:lnTo>
                    <a:pt x="7910" y="135156"/>
                  </a:lnTo>
                  <a:lnTo>
                    <a:pt x="0" y="128206"/>
                  </a:lnTo>
                  <a:lnTo>
                    <a:pt x="8667" y="116585"/>
                  </a:lnTo>
                  <a:lnTo>
                    <a:pt x="15213" y="122497"/>
                  </a:lnTo>
                  <a:lnTo>
                    <a:pt x="22955" y="127515"/>
                  </a:lnTo>
                  <a:lnTo>
                    <a:pt x="32268" y="130998"/>
                  </a:lnTo>
                  <a:lnTo>
                    <a:pt x="43529" y="132302"/>
                  </a:lnTo>
                  <a:lnTo>
                    <a:pt x="78572" y="132302"/>
                  </a:lnTo>
                  <a:lnTo>
                    <a:pt x="77247" y="134266"/>
                  </a:lnTo>
                  <a:lnTo>
                    <a:pt x="62427" y="143730"/>
                  </a:lnTo>
                  <a:lnTo>
                    <a:pt x="45053" y="146970"/>
                  </a:lnTo>
                  <a:close/>
                </a:path>
                <a:path w="364489" h="147320">
                  <a:moveTo>
                    <a:pt x="160115" y="146970"/>
                  </a:moveTo>
                  <a:lnTo>
                    <a:pt x="141170" y="142578"/>
                  </a:lnTo>
                  <a:lnTo>
                    <a:pt x="126146" y="129408"/>
                  </a:lnTo>
                  <a:lnTo>
                    <a:pt x="116248" y="107470"/>
                  </a:lnTo>
                  <a:lnTo>
                    <a:pt x="112680" y="76771"/>
                  </a:lnTo>
                  <a:lnTo>
                    <a:pt x="117008" y="41348"/>
                  </a:lnTo>
                  <a:lnTo>
                    <a:pt x="128587" y="17561"/>
                  </a:lnTo>
                  <a:lnTo>
                    <a:pt x="145309" y="4186"/>
                  </a:lnTo>
                  <a:lnTo>
                    <a:pt x="165068" y="0"/>
                  </a:lnTo>
                  <a:lnTo>
                    <a:pt x="175377" y="1096"/>
                  </a:lnTo>
                  <a:lnTo>
                    <a:pt x="184249" y="4131"/>
                  </a:lnTo>
                  <a:lnTo>
                    <a:pt x="191817" y="8719"/>
                  </a:lnTo>
                  <a:lnTo>
                    <a:pt x="198215" y="14477"/>
                  </a:lnTo>
                  <a:lnTo>
                    <a:pt x="198047" y="14668"/>
                  </a:lnTo>
                  <a:lnTo>
                    <a:pt x="165734" y="14668"/>
                  </a:lnTo>
                  <a:lnTo>
                    <a:pt x="151969" y="17694"/>
                  </a:lnTo>
                  <a:lnTo>
                    <a:pt x="140481" y="27658"/>
                  </a:lnTo>
                  <a:lnTo>
                    <a:pt x="132476" y="45891"/>
                  </a:lnTo>
                  <a:lnTo>
                    <a:pt x="129158" y="73723"/>
                  </a:lnTo>
                  <a:lnTo>
                    <a:pt x="144326" y="73723"/>
                  </a:lnTo>
                  <a:lnTo>
                    <a:pt x="144160" y="73794"/>
                  </a:lnTo>
                  <a:lnTo>
                    <a:pt x="136716" y="79432"/>
                  </a:lnTo>
                  <a:lnTo>
                    <a:pt x="129539" y="87820"/>
                  </a:lnTo>
                  <a:lnTo>
                    <a:pt x="132696" y="107296"/>
                  </a:lnTo>
                  <a:lnTo>
                    <a:pt x="138933" y="121538"/>
                  </a:lnTo>
                  <a:lnTo>
                    <a:pt x="148118" y="130281"/>
                  </a:lnTo>
                  <a:lnTo>
                    <a:pt x="160115" y="133254"/>
                  </a:lnTo>
                  <a:lnTo>
                    <a:pt x="189259" y="133254"/>
                  </a:lnTo>
                  <a:lnTo>
                    <a:pt x="188654" y="134254"/>
                  </a:lnTo>
                  <a:lnTo>
                    <a:pt x="175737" y="143639"/>
                  </a:lnTo>
                  <a:lnTo>
                    <a:pt x="160115" y="146970"/>
                  </a:lnTo>
                  <a:close/>
                </a:path>
                <a:path w="364489" h="147320">
                  <a:moveTo>
                    <a:pt x="188499" y="25526"/>
                  </a:moveTo>
                  <a:lnTo>
                    <a:pt x="182879" y="18764"/>
                  </a:lnTo>
                  <a:lnTo>
                    <a:pt x="174402" y="14668"/>
                  </a:lnTo>
                  <a:lnTo>
                    <a:pt x="198047" y="14668"/>
                  </a:lnTo>
                  <a:lnTo>
                    <a:pt x="188499" y="25526"/>
                  </a:lnTo>
                  <a:close/>
                </a:path>
                <a:path w="364489" h="147320">
                  <a:moveTo>
                    <a:pt x="144326" y="73723"/>
                  </a:moveTo>
                  <a:lnTo>
                    <a:pt x="129158" y="73723"/>
                  </a:lnTo>
                  <a:lnTo>
                    <a:pt x="136280" y="66529"/>
                  </a:lnTo>
                  <a:lnTo>
                    <a:pt x="144339" y="61102"/>
                  </a:lnTo>
                  <a:lnTo>
                    <a:pt x="152880" y="57676"/>
                  </a:lnTo>
                  <a:lnTo>
                    <a:pt x="161448" y="56483"/>
                  </a:lnTo>
                  <a:lnTo>
                    <a:pt x="177706" y="59267"/>
                  </a:lnTo>
                  <a:lnTo>
                    <a:pt x="190071" y="67615"/>
                  </a:lnTo>
                  <a:lnTo>
                    <a:pt x="191209" y="69627"/>
                  </a:lnTo>
                  <a:lnTo>
                    <a:pt x="158495" y="69627"/>
                  </a:lnTo>
                  <a:lnTo>
                    <a:pt x="151533" y="70621"/>
                  </a:lnTo>
                  <a:lnTo>
                    <a:pt x="144326" y="73723"/>
                  </a:lnTo>
                  <a:close/>
                </a:path>
                <a:path w="364489" h="147320">
                  <a:moveTo>
                    <a:pt x="189259" y="133254"/>
                  </a:moveTo>
                  <a:lnTo>
                    <a:pt x="160115" y="133254"/>
                  </a:lnTo>
                  <a:lnTo>
                    <a:pt x="169556" y="130928"/>
                  </a:lnTo>
                  <a:lnTo>
                    <a:pt x="177141" y="124360"/>
                  </a:lnTo>
                  <a:lnTo>
                    <a:pt x="182189" y="114167"/>
                  </a:lnTo>
                  <a:lnTo>
                    <a:pt x="184022" y="100964"/>
                  </a:lnTo>
                  <a:lnTo>
                    <a:pt x="182458" y="87991"/>
                  </a:lnTo>
                  <a:lnTo>
                    <a:pt x="177724" y="78116"/>
                  </a:lnTo>
                  <a:lnTo>
                    <a:pt x="169757" y="71831"/>
                  </a:lnTo>
                  <a:lnTo>
                    <a:pt x="158495" y="69627"/>
                  </a:lnTo>
                  <a:lnTo>
                    <a:pt x="191209" y="69627"/>
                  </a:lnTo>
                  <a:lnTo>
                    <a:pt x="197935" y="81517"/>
                  </a:lnTo>
                  <a:lnTo>
                    <a:pt x="200691" y="100964"/>
                  </a:lnTo>
                  <a:lnTo>
                    <a:pt x="197445" y="119726"/>
                  </a:lnTo>
                  <a:lnTo>
                    <a:pt x="189259" y="133254"/>
                  </a:lnTo>
                  <a:close/>
                </a:path>
                <a:path w="364489" h="147320">
                  <a:moveTo>
                    <a:pt x="243077" y="146970"/>
                  </a:moveTo>
                  <a:lnTo>
                    <a:pt x="229076" y="146970"/>
                  </a:lnTo>
                  <a:lnTo>
                    <a:pt x="223265" y="141541"/>
                  </a:lnTo>
                  <a:lnTo>
                    <a:pt x="223265" y="125729"/>
                  </a:lnTo>
                  <a:lnTo>
                    <a:pt x="229076" y="119919"/>
                  </a:lnTo>
                  <a:lnTo>
                    <a:pt x="243077" y="119919"/>
                  </a:lnTo>
                  <a:lnTo>
                    <a:pt x="248792" y="125729"/>
                  </a:lnTo>
                  <a:lnTo>
                    <a:pt x="248792" y="141541"/>
                  </a:lnTo>
                  <a:lnTo>
                    <a:pt x="243077" y="146970"/>
                  </a:lnTo>
                  <a:close/>
                </a:path>
                <a:path w="364489" h="147320">
                  <a:moveTo>
                    <a:pt x="364045" y="105441"/>
                  </a:moveTo>
                  <a:lnTo>
                    <a:pt x="266795" y="105441"/>
                  </a:lnTo>
                  <a:lnTo>
                    <a:pt x="266795" y="93821"/>
                  </a:lnTo>
                  <a:lnTo>
                    <a:pt x="325754" y="2762"/>
                  </a:lnTo>
                  <a:lnTo>
                    <a:pt x="345281" y="2762"/>
                  </a:lnTo>
                  <a:lnTo>
                    <a:pt x="345281" y="22097"/>
                  </a:lnTo>
                  <a:lnTo>
                    <a:pt x="328898" y="22097"/>
                  </a:lnTo>
                  <a:lnTo>
                    <a:pt x="325373" y="29051"/>
                  </a:lnTo>
                  <a:lnTo>
                    <a:pt x="321563" y="36004"/>
                  </a:lnTo>
                  <a:lnTo>
                    <a:pt x="317468" y="42957"/>
                  </a:lnTo>
                  <a:lnTo>
                    <a:pt x="285178" y="91249"/>
                  </a:lnTo>
                  <a:lnTo>
                    <a:pt x="364045" y="91249"/>
                  </a:lnTo>
                  <a:lnTo>
                    <a:pt x="364045" y="105441"/>
                  </a:lnTo>
                  <a:close/>
                </a:path>
                <a:path w="364489" h="147320">
                  <a:moveTo>
                    <a:pt x="345281" y="91249"/>
                  </a:moveTo>
                  <a:lnTo>
                    <a:pt x="328517" y="91249"/>
                  </a:lnTo>
                  <a:lnTo>
                    <a:pt x="328642" y="41895"/>
                  </a:lnTo>
                  <a:lnTo>
                    <a:pt x="328945" y="35099"/>
                  </a:lnTo>
                  <a:lnTo>
                    <a:pt x="329660" y="22097"/>
                  </a:lnTo>
                  <a:lnTo>
                    <a:pt x="345281" y="22097"/>
                  </a:lnTo>
                  <a:lnTo>
                    <a:pt x="345281" y="91249"/>
                  </a:lnTo>
                  <a:close/>
                </a:path>
                <a:path w="364489" h="147320">
                  <a:moveTo>
                    <a:pt x="345281" y="144494"/>
                  </a:moveTo>
                  <a:lnTo>
                    <a:pt x="328517" y="144494"/>
                  </a:lnTo>
                  <a:lnTo>
                    <a:pt x="328517" y="105441"/>
                  </a:lnTo>
                  <a:lnTo>
                    <a:pt x="345281" y="105441"/>
                  </a:lnTo>
                  <a:lnTo>
                    <a:pt x="345281" y="144494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3517589" y="6782216"/>
            <a:ext cx="360045" cy="147320"/>
          </a:xfrm>
          <a:custGeom>
            <a:avLst/>
            <a:gdLst/>
            <a:ahLst/>
            <a:cxnLst/>
            <a:rect l="l" t="t" r="r" b="b"/>
            <a:pathLst>
              <a:path w="360045" h="147320">
                <a:moveTo>
                  <a:pt x="14668" y="28289"/>
                </a:moveTo>
                <a:lnTo>
                  <a:pt x="5238" y="17049"/>
                </a:lnTo>
                <a:lnTo>
                  <a:pt x="13573" y="10206"/>
                </a:lnTo>
                <a:lnTo>
                  <a:pt x="22836" y="4810"/>
                </a:lnTo>
                <a:lnTo>
                  <a:pt x="33206" y="1270"/>
                </a:lnTo>
                <a:lnTo>
                  <a:pt x="44862" y="0"/>
                </a:lnTo>
                <a:lnTo>
                  <a:pt x="61338" y="2351"/>
                </a:lnTo>
                <a:lnTo>
                  <a:pt x="74366" y="9239"/>
                </a:lnTo>
                <a:lnTo>
                  <a:pt x="78089" y="14096"/>
                </a:lnTo>
                <a:lnTo>
                  <a:pt x="44100" y="14096"/>
                </a:lnTo>
                <a:lnTo>
                  <a:pt x="35791" y="15350"/>
                </a:lnTo>
                <a:lnTo>
                  <a:pt x="28063" y="18335"/>
                </a:lnTo>
                <a:lnTo>
                  <a:pt x="20995" y="22749"/>
                </a:lnTo>
                <a:lnTo>
                  <a:pt x="14668" y="28289"/>
                </a:lnTo>
                <a:close/>
              </a:path>
              <a:path w="360045" h="147320">
                <a:moveTo>
                  <a:pt x="80627" y="132302"/>
                </a:moveTo>
                <a:lnTo>
                  <a:pt x="44100" y="132302"/>
                </a:lnTo>
                <a:lnTo>
                  <a:pt x="55667" y="130471"/>
                </a:lnTo>
                <a:lnTo>
                  <a:pt x="64769" y="125229"/>
                </a:lnTo>
                <a:lnTo>
                  <a:pt x="70729" y="116952"/>
                </a:lnTo>
                <a:lnTo>
                  <a:pt x="72866" y="106013"/>
                </a:lnTo>
                <a:lnTo>
                  <a:pt x="70569" y="94370"/>
                </a:lnTo>
                <a:lnTo>
                  <a:pt x="63067" y="85379"/>
                </a:lnTo>
                <a:lnTo>
                  <a:pt x="49439" y="79585"/>
                </a:lnTo>
                <a:lnTo>
                  <a:pt x="28765" y="77533"/>
                </a:lnTo>
                <a:lnTo>
                  <a:pt x="28765" y="64007"/>
                </a:lnTo>
                <a:lnTo>
                  <a:pt x="47233" y="61924"/>
                </a:lnTo>
                <a:lnTo>
                  <a:pt x="59352" y="56197"/>
                </a:lnTo>
                <a:lnTo>
                  <a:pt x="65988" y="47613"/>
                </a:lnTo>
                <a:lnTo>
                  <a:pt x="68008" y="36956"/>
                </a:lnTo>
                <a:lnTo>
                  <a:pt x="66335" y="27652"/>
                </a:lnTo>
                <a:lnTo>
                  <a:pt x="61555" y="20526"/>
                </a:lnTo>
                <a:lnTo>
                  <a:pt x="54024" y="15900"/>
                </a:lnTo>
                <a:lnTo>
                  <a:pt x="44100" y="14096"/>
                </a:lnTo>
                <a:lnTo>
                  <a:pt x="78089" y="14096"/>
                </a:lnTo>
                <a:lnTo>
                  <a:pt x="82929" y="20413"/>
                </a:lnTo>
                <a:lnTo>
                  <a:pt x="86010" y="35623"/>
                </a:lnTo>
                <a:lnTo>
                  <a:pt x="84181" y="47409"/>
                </a:lnTo>
                <a:lnTo>
                  <a:pt x="79021" y="57042"/>
                </a:lnTo>
                <a:lnTo>
                  <a:pt x="71022" y="64515"/>
                </a:lnTo>
                <a:lnTo>
                  <a:pt x="60674" y="69818"/>
                </a:lnTo>
                <a:lnTo>
                  <a:pt x="60674" y="70580"/>
                </a:lnTo>
                <a:lnTo>
                  <a:pt x="72504" y="75134"/>
                </a:lnTo>
                <a:lnTo>
                  <a:pt x="82093" y="82796"/>
                </a:lnTo>
                <a:lnTo>
                  <a:pt x="88521" y="93350"/>
                </a:lnTo>
                <a:lnTo>
                  <a:pt x="90868" y="106584"/>
                </a:lnTo>
                <a:lnTo>
                  <a:pt x="87305" y="123583"/>
                </a:lnTo>
                <a:lnTo>
                  <a:pt x="80627" y="132302"/>
                </a:lnTo>
                <a:close/>
              </a:path>
              <a:path w="360045" h="147320">
                <a:moveTo>
                  <a:pt x="45434" y="146970"/>
                </a:moveTo>
                <a:lnTo>
                  <a:pt x="30231" y="145369"/>
                </a:lnTo>
                <a:lnTo>
                  <a:pt x="17823" y="141089"/>
                </a:lnTo>
                <a:lnTo>
                  <a:pt x="7862" y="134915"/>
                </a:lnTo>
                <a:lnTo>
                  <a:pt x="0" y="127634"/>
                </a:lnTo>
                <a:lnTo>
                  <a:pt x="8858" y="116014"/>
                </a:lnTo>
                <a:lnTo>
                  <a:pt x="15637" y="122256"/>
                </a:lnTo>
                <a:lnTo>
                  <a:pt x="23586" y="127444"/>
                </a:lnTo>
                <a:lnTo>
                  <a:pt x="32981" y="130989"/>
                </a:lnTo>
                <a:lnTo>
                  <a:pt x="44100" y="132302"/>
                </a:lnTo>
                <a:lnTo>
                  <a:pt x="80627" y="132302"/>
                </a:lnTo>
                <a:lnTo>
                  <a:pt x="77581" y="136278"/>
                </a:lnTo>
                <a:lnTo>
                  <a:pt x="63141" y="144223"/>
                </a:lnTo>
                <a:lnTo>
                  <a:pt x="45434" y="146970"/>
                </a:lnTo>
                <a:close/>
              </a:path>
              <a:path w="360045" h="147320">
                <a:moveTo>
                  <a:pt x="155447" y="146970"/>
                </a:moveTo>
                <a:lnTo>
                  <a:pt x="137115" y="142361"/>
                </a:lnTo>
                <a:lnTo>
                  <a:pt x="123158" y="128527"/>
                </a:lnTo>
                <a:lnTo>
                  <a:pt x="114273" y="105461"/>
                </a:lnTo>
                <a:lnTo>
                  <a:pt x="111156" y="73151"/>
                </a:lnTo>
                <a:lnTo>
                  <a:pt x="114273" y="40906"/>
                </a:lnTo>
                <a:lnTo>
                  <a:pt x="123158" y="18073"/>
                </a:lnTo>
                <a:lnTo>
                  <a:pt x="137115" y="4491"/>
                </a:lnTo>
                <a:lnTo>
                  <a:pt x="155447" y="0"/>
                </a:lnTo>
                <a:lnTo>
                  <a:pt x="173670" y="4518"/>
                </a:lnTo>
                <a:lnTo>
                  <a:pt x="183635" y="14287"/>
                </a:lnTo>
                <a:lnTo>
                  <a:pt x="155447" y="14287"/>
                </a:lnTo>
                <a:lnTo>
                  <a:pt x="144349" y="17658"/>
                </a:lnTo>
                <a:lnTo>
                  <a:pt x="135814" y="28182"/>
                </a:lnTo>
                <a:lnTo>
                  <a:pt x="130333" y="46474"/>
                </a:lnTo>
                <a:lnTo>
                  <a:pt x="128396" y="73151"/>
                </a:lnTo>
                <a:lnTo>
                  <a:pt x="130333" y="100083"/>
                </a:lnTo>
                <a:lnTo>
                  <a:pt x="135814" y="118657"/>
                </a:lnTo>
                <a:lnTo>
                  <a:pt x="144349" y="129408"/>
                </a:lnTo>
                <a:lnTo>
                  <a:pt x="155447" y="132873"/>
                </a:lnTo>
                <a:lnTo>
                  <a:pt x="183204" y="132873"/>
                </a:lnTo>
                <a:lnTo>
                  <a:pt x="173670" y="142361"/>
                </a:lnTo>
                <a:lnTo>
                  <a:pt x="155447" y="146970"/>
                </a:lnTo>
                <a:close/>
              </a:path>
              <a:path w="360045" h="147320">
                <a:moveTo>
                  <a:pt x="183204" y="132873"/>
                </a:moveTo>
                <a:lnTo>
                  <a:pt x="155447" y="132873"/>
                </a:lnTo>
                <a:lnTo>
                  <a:pt x="166395" y="129408"/>
                </a:lnTo>
                <a:lnTo>
                  <a:pt x="174878" y="118657"/>
                </a:lnTo>
                <a:lnTo>
                  <a:pt x="180361" y="100083"/>
                </a:lnTo>
                <a:lnTo>
                  <a:pt x="182308" y="73151"/>
                </a:lnTo>
                <a:lnTo>
                  <a:pt x="180361" y="46474"/>
                </a:lnTo>
                <a:lnTo>
                  <a:pt x="174878" y="28182"/>
                </a:lnTo>
                <a:lnTo>
                  <a:pt x="166395" y="17658"/>
                </a:lnTo>
                <a:lnTo>
                  <a:pt x="155447" y="14287"/>
                </a:lnTo>
                <a:lnTo>
                  <a:pt x="183635" y="14287"/>
                </a:lnTo>
                <a:lnTo>
                  <a:pt x="187571" y="18145"/>
                </a:lnTo>
                <a:lnTo>
                  <a:pt x="196435" y="40987"/>
                </a:lnTo>
                <a:lnTo>
                  <a:pt x="199548" y="73151"/>
                </a:lnTo>
                <a:lnTo>
                  <a:pt x="196435" y="105461"/>
                </a:lnTo>
                <a:lnTo>
                  <a:pt x="187571" y="128527"/>
                </a:lnTo>
                <a:lnTo>
                  <a:pt x="183204" y="132873"/>
                </a:lnTo>
                <a:close/>
              </a:path>
              <a:path w="360045" h="147320">
                <a:moveTo>
                  <a:pt x="242887" y="146970"/>
                </a:moveTo>
                <a:lnTo>
                  <a:pt x="228885" y="146970"/>
                </a:lnTo>
                <a:lnTo>
                  <a:pt x="223075" y="141541"/>
                </a:lnTo>
                <a:lnTo>
                  <a:pt x="223075" y="125729"/>
                </a:lnTo>
                <a:lnTo>
                  <a:pt x="228885" y="119919"/>
                </a:lnTo>
                <a:lnTo>
                  <a:pt x="242887" y="119919"/>
                </a:lnTo>
                <a:lnTo>
                  <a:pt x="248602" y="125729"/>
                </a:lnTo>
                <a:lnTo>
                  <a:pt x="248602" y="141541"/>
                </a:lnTo>
                <a:lnTo>
                  <a:pt x="242887" y="146970"/>
                </a:lnTo>
                <a:close/>
              </a:path>
              <a:path w="360045" h="147320">
                <a:moveTo>
                  <a:pt x="288893" y="74866"/>
                </a:moveTo>
                <a:lnTo>
                  <a:pt x="279368" y="69056"/>
                </a:lnTo>
                <a:lnTo>
                  <a:pt x="283844" y="2762"/>
                </a:lnTo>
                <a:lnTo>
                  <a:pt x="352901" y="2762"/>
                </a:lnTo>
                <a:lnTo>
                  <a:pt x="352901" y="17811"/>
                </a:lnTo>
                <a:lnTo>
                  <a:pt x="299275" y="17811"/>
                </a:lnTo>
                <a:lnTo>
                  <a:pt x="295846" y="58769"/>
                </a:lnTo>
                <a:lnTo>
                  <a:pt x="338424" y="58769"/>
                </a:lnTo>
                <a:lnTo>
                  <a:pt x="347138" y="64031"/>
                </a:lnTo>
                <a:lnTo>
                  <a:pt x="348802" y="66579"/>
                </a:lnTo>
                <a:lnTo>
                  <a:pt x="302990" y="66579"/>
                </a:lnTo>
                <a:lnTo>
                  <a:pt x="296989" y="69437"/>
                </a:lnTo>
                <a:lnTo>
                  <a:pt x="288893" y="74866"/>
                </a:lnTo>
                <a:close/>
              </a:path>
              <a:path w="360045" h="147320">
                <a:moveTo>
                  <a:pt x="338424" y="58769"/>
                </a:moveTo>
                <a:lnTo>
                  <a:pt x="295846" y="58769"/>
                </a:lnTo>
                <a:lnTo>
                  <a:pt x="302037" y="55340"/>
                </a:lnTo>
                <a:lnTo>
                  <a:pt x="308419" y="53149"/>
                </a:lnTo>
                <a:lnTo>
                  <a:pt x="316896" y="53149"/>
                </a:lnTo>
                <a:lnTo>
                  <a:pt x="333544" y="55822"/>
                </a:lnTo>
                <a:lnTo>
                  <a:pt x="338424" y="58769"/>
                </a:lnTo>
                <a:close/>
              </a:path>
              <a:path w="360045" h="147320">
                <a:moveTo>
                  <a:pt x="346752" y="132302"/>
                </a:moveTo>
                <a:lnTo>
                  <a:pt x="311657" y="132302"/>
                </a:lnTo>
                <a:lnTo>
                  <a:pt x="323407" y="129984"/>
                </a:lnTo>
                <a:lnTo>
                  <a:pt x="333005" y="123336"/>
                </a:lnTo>
                <a:lnTo>
                  <a:pt x="339478" y="112813"/>
                </a:lnTo>
                <a:lnTo>
                  <a:pt x="341852" y="98869"/>
                </a:lnTo>
                <a:lnTo>
                  <a:pt x="339758" y="85224"/>
                </a:lnTo>
                <a:lnTo>
                  <a:pt x="333815" y="75080"/>
                </a:lnTo>
                <a:lnTo>
                  <a:pt x="324533" y="68758"/>
                </a:lnTo>
                <a:lnTo>
                  <a:pt x="312419" y="66579"/>
                </a:lnTo>
                <a:lnTo>
                  <a:pt x="348802" y="66579"/>
                </a:lnTo>
                <a:lnTo>
                  <a:pt x="356303" y="78063"/>
                </a:lnTo>
                <a:lnTo>
                  <a:pt x="359663" y="98202"/>
                </a:lnTo>
                <a:lnTo>
                  <a:pt x="355776" y="118962"/>
                </a:lnTo>
                <a:lnTo>
                  <a:pt x="346752" y="132302"/>
                </a:lnTo>
                <a:close/>
              </a:path>
              <a:path w="360045" h="147320">
                <a:moveTo>
                  <a:pt x="313181" y="146970"/>
                </a:moveTo>
                <a:lnTo>
                  <a:pt x="298199" y="145378"/>
                </a:lnTo>
                <a:lnTo>
                  <a:pt x="285976" y="141160"/>
                </a:lnTo>
                <a:lnTo>
                  <a:pt x="276092" y="135156"/>
                </a:lnTo>
                <a:lnTo>
                  <a:pt x="268128" y="128206"/>
                </a:lnTo>
                <a:lnTo>
                  <a:pt x="276891" y="116585"/>
                </a:lnTo>
                <a:lnTo>
                  <a:pt x="283435" y="122497"/>
                </a:lnTo>
                <a:lnTo>
                  <a:pt x="291167" y="127515"/>
                </a:lnTo>
                <a:lnTo>
                  <a:pt x="300452" y="130998"/>
                </a:lnTo>
                <a:lnTo>
                  <a:pt x="311657" y="132302"/>
                </a:lnTo>
                <a:lnTo>
                  <a:pt x="346752" y="132302"/>
                </a:lnTo>
                <a:lnTo>
                  <a:pt x="345424" y="134266"/>
                </a:lnTo>
                <a:lnTo>
                  <a:pt x="330570" y="143730"/>
                </a:lnTo>
                <a:lnTo>
                  <a:pt x="313181" y="14697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528747" y="4701306"/>
            <a:ext cx="1572895" cy="3903979"/>
            <a:chOff x="2528747" y="4701306"/>
            <a:chExt cx="1572895" cy="3903979"/>
          </a:xfrm>
        </p:grpSpPr>
        <p:sp>
          <p:nvSpPr>
            <p:cNvPr id="57" name="object 57"/>
            <p:cNvSpPr/>
            <p:nvPr/>
          </p:nvSpPr>
          <p:spPr>
            <a:xfrm>
              <a:off x="2533509" y="8600346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156803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33509" y="8600346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0" y="0"/>
                  </a:moveTo>
                  <a:lnTo>
                    <a:pt x="1568038" y="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33509" y="4701306"/>
              <a:ext cx="0" cy="3899535"/>
            </a:xfrm>
            <a:custGeom>
              <a:avLst/>
              <a:gdLst/>
              <a:ahLst/>
              <a:cxnLst/>
              <a:rect l="l" t="t" r="r" b="b"/>
              <a:pathLst>
                <a:path h="3899534">
                  <a:moveTo>
                    <a:pt x="0" y="389904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33509" y="4701306"/>
              <a:ext cx="0" cy="3899535"/>
            </a:xfrm>
            <a:custGeom>
              <a:avLst/>
              <a:gdLst/>
              <a:ahLst/>
              <a:cxnLst/>
              <a:rect l="l" t="t" r="r" b="b"/>
              <a:pathLst>
                <a:path h="3899534">
                  <a:moveTo>
                    <a:pt x="0" y="0"/>
                  </a:moveTo>
                  <a:lnTo>
                    <a:pt x="0" y="389904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718843" y="4523337"/>
            <a:ext cx="10648950" cy="9525"/>
            <a:chOff x="6718843" y="4523337"/>
            <a:chExt cx="10648950" cy="9525"/>
          </a:xfrm>
        </p:grpSpPr>
        <p:sp>
          <p:nvSpPr>
            <p:cNvPr id="62" name="object 62"/>
            <p:cNvSpPr/>
            <p:nvPr/>
          </p:nvSpPr>
          <p:spPr>
            <a:xfrm>
              <a:off x="6718843" y="4528099"/>
              <a:ext cx="10648950" cy="0"/>
            </a:xfrm>
            <a:custGeom>
              <a:avLst/>
              <a:gdLst/>
              <a:ahLst/>
              <a:cxnLst/>
              <a:rect l="l" t="t" r="r" b="b"/>
              <a:pathLst>
                <a:path w="10648950">
                  <a:moveTo>
                    <a:pt x="10648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18843" y="4525718"/>
              <a:ext cx="10648950" cy="5080"/>
            </a:xfrm>
            <a:custGeom>
              <a:avLst/>
              <a:gdLst/>
              <a:ahLst/>
              <a:cxnLst/>
              <a:rect l="l" t="t" r="r" b="b"/>
              <a:pathLst>
                <a:path w="10648950" h="5079">
                  <a:moveTo>
                    <a:pt x="0" y="0"/>
                  </a:moveTo>
                  <a:lnTo>
                    <a:pt x="519108" y="0"/>
                  </a:lnTo>
                </a:path>
                <a:path w="10648950" h="5079">
                  <a:moveTo>
                    <a:pt x="811939" y="0"/>
                  </a:moveTo>
                  <a:lnTo>
                    <a:pt x="843618" y="0"/>
                  </a:lnTo>
                </a:path>
                <a:path w="10648950" h="5079">
                  <a:moveTo>
                    <a:pt x="1136448" y="0"/>
                  </a:moveTo>
                  <a:lnTo>
                    <a:pt x="1525647" y="0"/>
                  </a:lnTo>
                </a:path>
                <a:path w="10648950" h="5079">
                  <a:moveTo>
                    <a:pt x="1818477" y="0"/>
                  </a:moveTo>
                  <a:lnTo>
                    <a:pt x="1850156" y="0"/>
                  </a:lnTo>
                </a:path>
                <a:path w="10648950" h="5079">
                  <a:moveTo>
                    <a:pt x="2142987" y="0"/>
                  </a:moveTo>
                  <a:lnTo>
                    <a:pt x="2174666" y="0"/>
                  </a:lnTo>
                </a:path>
                <a:path w="10648950" h="5079">
                  <a:moveTo>
                    <a:pt x="2467496" y="0"/>
                  </a:moveTo>
                  <a:lnTo>
                    <a:pt x="2856694" y="0"/>
                  </a:lnTo>
                </a:path>
                <a:path w="10648950" h="5079">
                  <a:moveTo>
                    <a:pt x="3149525" y="0"/>
                  </a:moveTo>
                  <a:lnTo>
                    <a:pt x="3181204" y="0"/>
                  </a:lnTo>
                </a:path>
                <a:path w="10648950" h="5079">
                  <a:moveTo>
                    <a:pt x="3474034" y="0"/>
                  </a:moveTo>
                  <a:lnTo>
                    <a:pt x="3505713" y="0"/>
                  </a:lnTo>
                </a:path>
                <a:path w="10648950" h="5079">
                  <a:moveTo>
                    <a:pt x="3798544" y="0"/>
                  </a:moveTo>
                  <a:lnTo>
                    <a:pt x="4187742" y="0"/>
                  </a:lnTo>
                </a:path>
                <a:path w="10648950" h="5079">
                  <a:moveTo>
                    <a:pt x="4480573" y="0"/>
                  </a:moveTo>
                  <a:lnTo>
                    <a:pt x="4512252" y="0"/>
                  </a:lnTo>
                </a:path>
                <a:path w="10648950" h="5079">
                  <a:moveTo>
                    <a:pt x="4805082" y="0"/>
                  </a:moveTo>
                  <a:lnTo>
                    <a:pt x="4836761" y="0"/>
                  </a:lnTo>
                </a:path>
                <a:path w="10648950" h="5079">
                  <a:moveTo>
                    <a:pt x="5129592" y="0"/>
                  </a:moveTo>
                  <a:lnTo>
                    <a:pt x="5518790" y="0"/>
                  </a:lnTo>
                </a:path>
                <a:path w="10648950" h="5079">
                  <a:moveTo>
                    <a:pt x="5811621" y="0"/>
                  </a:moveTo>
                  <a:lnTo>
                    <a:pt x="5843300" y="0"/>
                  </a:lnTo>
                </a:path>
                <a:path w="10648950" h="5079">
                  <a:moveTo>
                    <a:pt x="6136130" y="0"/>
                  </a:moveTo>
                  <a:lnTo>
                    <a:pt x="6167809" y="0"/>
                  </a:lnTo>
                </a:path>
                <a:path w="10648950" h="5079">
                  <a:moveTo>
                    <a:pt x="6460640" y="0"/>
                  </a:moveTo>
                  <a:lnTo>
                    <a:pt x="6849838" y="0"/>
                  </a:lnTo>
                </a:path>
                <a:path w="10648950" h="5079">
                  <a:moveTo>
                    <a:pt x="7142669" y="0"/>
                  </a:moveTo>
                  <a:lnTo>
                    <a:pt x="7174347" y="0"/>
                  </a:lnTo>
                </a:path>
                <a:path w="10648950" h="5079">
                  <a:moveTo>
                    <a:pt x="7467178" y="0"/>
                  </a:moveTo>
                  <a:lnTo>
                    <a:pt x="7498857" y="0"/>
                  </a:lnTo>
                </a:path>
                <a:path w="10648950" h="5079">
                  <a:moveTo>
                    <a:pt x="7791687" y="0"/>
                  </a:moveTo>
                  <a:lnTo>
                    <a:pt x="8180886" y="0"/>
                  </a:lnTo>
                </a:path>
                <a:path w="10648950" h="5079">
                  <a:moveTo>
                    <a:pt x="8473716" y="0"/>
                  </a:moveTo>
                  <a:lnTo>
                    <a:pt x="8505395" y="0"/>
                  </a:lnTo>
                </a:path>
                <a:path w="10648950" h="5079">
                  <a:moveTo>
                    <a:pt x="8798226" y="0"/>
                  </a:moveTo>
                  <a:lnTo>
                    <a:pt x="8829905" y="0"/>
                  </a:lnTo>
                </a:path>
                <a:path w="10648950" h="5079">
                  <a:moveTo>
                    <a:pt x="9122735" y="0"/>
                  </a:moveTo>
                  <a:lnTo>
                    <a:pt x="9511934" y="0"/>
                  </a:lnTo>
                </a:path>
                <a:path w="10648950" h="5079">
                  <a:moveTo>
                    <a:pt x="9804764" y="0"/>
                  </a:moveTo>
                  <a:lnTo>
                    <a:pt x="9836443" y="0"/>
                  </a:lnTo>
                </a:path>
                <a:path w="10648950" h="5079">
                  <a:moveTo>
                    <a:pt x="10129274" y="0"/>
                  </a:moveTo>
                  <a:lnTo>
                    <a:pt x="10160953" y="0"/>
                  </a:lnTo>
                </a:path>
                <a:path w="10648950" h="5079">
                  <a:moveTo>
                    <a:pt x="10453783" y="0"/>
                  </a:moveTo>
                  <a:lnTo>
                    <a:pt x="10648383" y="0"/>
                  </a:lnTo>
                </a:path>
                <a:path w="10648950" h="5079">
                  <a:moveTo>
                    <a:pt x="0" y="4762"/>
                  </a:moveTo>
                  <a:lnTo>
                    <a:pt x="10648383" y="4762"/>
                  </a:lnTo>
                </a:path>
              </a:pathLst>
            </a:custGeom>
            <a:ln w="4762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98252" y="4411132"/>
            <a:ext cx="101441" cy="16868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718843" y="3817554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06273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55292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37321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86340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68368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517388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99417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48435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530464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0782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61830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92878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523926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854974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179483" y="381755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186022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510531" y="381755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517069" y="3817554"/>
            <a:ext cx="1850389" cy="0"/>
          </a:xfrm>
          <a:custGeom>
            <a:avLst/>
            <a:gdLst/>
            <a:ahLst/>
            <a:cxnLst/>
            <a:rect l="l" t="t" r="r" b="b"/>
            <a:pathLst>
              <a:path w="1850390">
                <a:moveTo>
                  <a:pt x="0" y="0"/>
                </a:moveTo>
                <a:lnTo>
                  <a:pt x="1850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18843" y="3817554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599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06273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55292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37321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86340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868368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517388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199417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848435" y="3817554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530464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530782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61830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192878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523926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854974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179483" y="381755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186022" y="381755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510531" y="381755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517069" y="3817554"/>
            <a:ext cx="1850389" cy="0"/>
          </a:xfrm>
          <a:custGeom>
            <a:avLst/>
            <a:gdLst/>
            <a:ahLst/>
            <a:cxnLst/>
            <a:rect l="l" t="t" r="r" b="b"/>
            <a:pathLst>
              <a:path w="1850390">
                <a:moveTo>
                  <a:pt x="0" y="0"/>
                </a:moveTo>
                <a:lnTo>
                  <a:pt x="1850156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73080" y="3700587"/>
            <a:ext cx="226599" cy="168687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7855292" y="3107009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37321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86340" y="3107009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68368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861830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192878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17388" y="3107009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523926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848435" y="3107009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854974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18843" y="3107009"/>
            <a:ext cx="843915" cy="0"/>
          </a:xfrm>
          <a:custGeom>
            <a:avLst/>
            <a:gdLst/>
            <a:ahLst/>
            <a:cxnLst/>
            <a:rect l="l" t="t" r="r" b="b"/>
            <a:pathLst>
              <a:path w="843915">
                <a:moveTo>
                  <a:pt x="0" y="0"/>
                </a:moveTo>
                <a:lnTo>
                  <a:pt x="84361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179483" y="3107009"/>
            <a:ext cx="4187825" cy="0"/>
          </a:xfrm>
          <a:custGeom>
            <a:avLst/>
            <a:gdLst/>
            <a:ahLst/>
            <a:cxnLst/>
            <a:rect l="l" t="t" r="r" b="b"/>
            <a:pathLst>
              <a:path w="4187825">
                <a:moveTo>
                  <a:pt x="0" y="0"/>
                </a:moveTo>
                <a:lnTo>
                  <a:pt x="418774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718843" y="3104628"/>
            <a:ext cx="1525905" cy="5080"/>
          </a:xfrm>
          <a:custGeom>
            <a:avLst/>
            <a:gdLst/>
            <a:ahLst/>
            <a:cxnLst/>
            <a:rect l="l" t="t" r="r" b="b"/>
            <a:pathLst>
              <a:path w="1525904" h="5080">
                <a:moveTo>
                  <a:pt x="0" y="4762"/>
                </a:moveTo>
                <a:lnTo>
                  <a:pt x="1525647" y="4762"/>
                </a:lnTo>
              </a:path>
              <a:path w="1525904" h="5080">
                <a:moveTo>
                  <a:pt x="0" y="0"/>
                </a:moveTo>
                <a:lnTo>
                  <a:pt x="1525647" y="0"/>
                </a:lnTo>
              </a:path>
            </a:pathLst>
          </a:custGeom>
          <a:ln w="4762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537321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186340" y="3107009"/>
            <a:ext cx="389255" cy="0"/>
          </a:xfrm>
          <a:custGeom>
            <a:avLst/>
            <a:gdLst/>
            <a:ahLst/>
            <a:cxnLst/>
            <a:rect l="l" t="t" r="r" b="b"/>
            <a:pathLst>
              <a:path w="389254">
                <a:moveTo>
                  <a:pt x="0" y="0"/>
                </a:moveTo>
                <a:lnTo>
                  <a:pt x="38919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868368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861830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192878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17388" y="3107009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523926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848435" y="3107009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854974" y="310700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179483" y="3107009"/>
            <a:ext cx="4187825" cy="0"/>
          </a:xfrm>
          <a:custGeom>
            <a:avLst/>
            <a:gdLst/>
            <a:ahLst/>
            <a:cxnLst/>
            <a:rect l="l" t="t" r="r" b="b"/>
            <a:pathLst>
              <a:path w="4187825">
                <a:moveTo>
                  <a:pt x="0" y="0"/>
                </a:moveTo>
                <a:lnTo>
                  <a:pt x="4187743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68698" y="2990042"/>
            <a:ext cx="230981" cy="168687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9186340" y="239646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192878" y="239646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18843" y="2396464"/>
            <a:ext cx="2174875" cy="0"/>
          </a:xfrm>
          <a:custGeom>
            <a:avLst/>
            <a:gdLst/>
            <a:ahLst/>
            <a:cxnLst/>
            <a:rect l="l" t="t" r="r" b="b"/>
            <a:pathLst>
              <a:path w="2174875">
                <a:moveTo>
                  <a:pt x="0" y="0"/>
                </a:moveTo>
                <a:lnTo>
                  <a:pt x="217466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517388" y="2396464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83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86340" y="2396464"/>
            <a:ext cx="713740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70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92878" y="239646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67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18843" y="2396464"/>
            <a:ext cx="2174875" cy="0"/>
          </a:xfrm>
          <a:custGeom>
            <a:avLst/>
            <a:gdLst/>
            <a:ahLst/>
            <a:cxnLst/>
            <a:rect l="l" t="t" r="r" b="b"/>
            <a:pathLst>
              <a:path w="2174875">
                <a:moveTo>
                  <a:pt x="0" y="0"/>
                </a:moveTo>
                <a:lnTo>
                  <a:pt x="2174666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17388" y="2396464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838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object 1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76604" y="2279497"/>
            <a:ext cx="223075" cy="168687"/>
          </a:xfrm>
          <a:prstGeom prst="rect">
            <a:avLst/>
          </a:prstGeom>
        </p:spPr>
      </p:pic>
      <p:grpSp>
        <p:nvGrpSpPr>
          <p:cNvPr id="137" name="object 137"/>
          <p:cNvGrpSpPr/>
          <p:nvPr/>
        </p:nvGrpSpPr>
        <p:grpSpPr>
          <a:xfrm>
            <a:off x="6718843" y="1681157"/>
            <a:ext cx="10648950" cy="9525"/>
            <a:chOff x="6718843" y="1681157"/>
            <a:chExt cx="10648950" cy="9525"/>
          </a:xfrm>
        </p:grpSpPr>
        <p:sp>
          <p:nvSpPr>
            <p:cNvPr id="138" name="object 138"/>
            <p:cNvSpPr/>
            <p:nvPr/>
          </p:nvSpPr>
          <p:spPr>
            <a:xfrm>
              <a:off x="6718843" y="1685919"/>
              <a:ext cx="10648950" cy="0"/>
            </a:xfrm>
            <a:custGeom>
              <a:avLst/>
              <a:gdLst/>
              <a:ahLst/>
              <a:cxnLst/>
              <a:rect l="l" t="t" r="r" b="b"/>
              <a:pathLst>
                <a:path w="10648950">
                  <a:moveTo>
                    <a:pt x="10648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718843" y="1685919"/>
              <a:ext cx="10648950" cy="0"/>
            </a:xfrm>
            <a:custGeom>
              <a:avLst/>
              <a:gdLst/>
              <a:ahLst/>
              <a:cxnLst/>
              <a:rect l="l" t="t" r="r" b="b"/>
              <a:pathLst>
                <a:path w="10648950">
                  <a:moveTo>
                    <a:pt x="0" y="0"/>
                  </a:moveTo>
                  <a:lnTo>
                    <a:pt x="10648383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0" name="object 1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74223" y="1568952"/>
            <a:ext cx="225456" cy="168687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7192571" y="4657902"/>
            <a:ext cx="372745" cy="199390"/>
          </a:xfrm>
          <a:custGeom>
            <a:avLst/>
            <a:gdLst/>
            <a:ahLst/>
            <a:cxnLst/>
            <a:rect l="l" t="t" r="r" b="b"/>
            <a:pathLst>
              <a:path w="372745" h="199389">
                <a:moveTo>
                  <a:pt x="163353" y="146018"/>
                </a:moveTo>
                <a:lnTo>
                  <a:pt x="144970" y="146018"/>
                </a:lnTo>
                <a:lnTo>
                  <a:pt x="144970" y="69913"/>
                </a:lnTo>
                <a:lnTo>
                  <a:pt x="105060" y="69913"/>
                </a:lnTo>
                <a:lnTo>
                  <a:pt x="105060" y="55054"/>
                </a:lnTo>
                <a:lnTo>
                  <a:pt x="144970" y="55054"/>
                </a:lnTo>
                <a:lnTo>
                  <a:pt x="144970" y="190"/>
                </a:lnTo>
                <a:lnTo>
                  <a:pt x="163353" y="190"/>
                </a:lnTo>
                <a:lnTo>
                  <a:pt x="163353" y="146018"/>
                </a:lnTo>
                <a:close/>
              </a:path>
              <a:path w="372745" h="199389">
                <a:moveTo>
                  <a:pt x="112109" y="31051"/>
                </a:moveTo>
                <a:lnTo>
                  <a:pt x="5810" y="31051"/>
                </a:lnTo>
                <a:lnTo>
                  <a:pt x="5810" y="16192"/>
                </a:lnTo>
                <a:lnTo>
                  <a:pt x="112109" y="16192"/>
                </a:lnTo>
                <a:lnTo>
                  <a:pt x="112109" y="31051"/>
                </a:lnTo>
                <a:close/>
              </a:path>
              <a:path w="372745" h="199389">
                <a:moveTo>
                  <a:pt x="9620" y="120491"/>
                </a:moveTo>
                <a:lnTo>
                  <a:pt x="0" y="106298"/>
                </a:lnTo>
                <a:lnTo>
                  <a:pt x="20300" y="95568"/>
                </a:lnTo>
                <a:lnTo>
                  <a:pt x="36171" y="80248"/>
                </a:lnTo>
                <a:lnTo>
                  <a:pt x="46505" y="61641"/>
                </a:lnTo>
                <a:lnTo>
                  <a:pt x="50196" y="41052"/>
                </a:lnTo>
                <a:lnTo>
                  <a:pt x="50196" y="31051"/>
                </a:lnTo>
                <a:lnTo>
                  <a:pt x="68389" y="31051"/>
                </a:lnTo>
                <a:lnTo>
                  <a:pt x="68424" y="41052"/>
                </a:lnTo>
                <a:lnTo>
                  <a:pt x="71891" y="59883"/>
                </a:lnTo>
                <a:lnTo>
                  <a:pt x="78245" y="71056"/>
                </a:lnTo>
                <a:lnTo>
                  <a:pt x="59721" y="71056"/>
                </a:lnTo>
                <a:lnTo>
                  <a:pt x="51504" y="87125"/>
                </a:lnTo>
                <a:lnTo>
                  <a:pt x="40135" y="101095"/>
                </a:lnTo>
                <a:lnTo>
                  <a:pt x="26034" y="112405"/>
                </a:lnTo>
                <a:lnTo>
                  <a:pt x="9620" y="120491"/>
                </a:lnTo>
                <a:close/>
              </a:path>
              <a:path w="372745" h="199389">
                <a:moveTo>
                  <a:pt x="107727" y="116109"/>
                </a:moveTo>
                <a:lnTo>
                  <a:pt x="92082" y="108561"/>
                </a:lnTo>
                <a:lnTo>
                  <a:pt x="78652" y="98226"/>
                </a:lnTo>
                <a:lnTo>
                  <a:pt x="67758" y="85570"/>
                </a:lnTo>
                <a:lnTo>
                  <a:pt x="59721" y="71056"/>
                </a:lnTo>
                <a:lnTo>
                  <a:pt x="78245" y="71056"/>
                </a:lnTo>
                <a:lnTo>
                  <a:pt x="81760" y="77235"/>
                </a:lnTo>
                <a:lnTo>
                  <a:pt x="97040" y="91640"/>
                </a:lnTo>
                <a:lnTo>
                  <a:pt x="116776" y="101822"/>
                </a:lnTo>
                <a:lnTo>
                  <a:pt x="107727" y="116109"/>
                </a:lnTo>
                <a:close/>
              </a:path>
              <a:path w="372745" h="199389">
                <a:moveTo>
                  <a:pt x="168973" y="194595"/>
                </a:moveTo>
                <a:lnTo>
                  <a:pt x="36004" y="194595"/>
                </a:lnTo>
                <a:lnTo>
                  <a:pt x="36004" y="133159"/>
                </a:lnTo>
                <a:lnTo>
                  <a:pt x="54387" y="133159"/>
                </a:lnTo>
                <a:lnTo>
                  <a:pt x="54387" y="179736"/>
                </a:lnTo>
                <a:lnTo>
                  <a:pt x="168973" y="179736"/>
                </a:lnTo>
                <a:lnTo>
                  <a:pt x="168973" y="194595"/>
                </a:lnTo>
                <a:close/>
              </a:path>
              <a:path w="372745" h="199389">
                <a:moveTo>
                  <a:pt x="332517" y="188690"/>
                </a:moveTo>
                <a:lnTo>
                  <a:pt x="315182" y="188690"/>
                </a:lnTo>
                <a:lnTo>
                  <a:pt x="315182" y="93630"/>
                </a:lnTo>
                <a:lnTo>
                  <a:pt x="284797" y="93630"/>
                </a:lnTo>
                <a:lnTo>
                  <a:pt x="284797" y="78581"/>
                </a:lnTo>
                <a:lnTo>
                  <a:pt x="315182" y="78581"/>
                </a:lnTo>
                <a:lnTo>
                  <a:pt x="315182" y="4667"/>
                </a:lnTo>
                <a:lnTo>
                  <a:pt x="332517" y="4667"/>
                </a:lnTo>
                <a:lnTo>
                  <a:pt x="332517" y="188690"/>
                </a:lnTo>
                <a:close/>
              </a:path>
              <a:path w="372745" h="199389">
                <a:moveTo>
                  <a:pt x="261746" y="36575"/>
                </a:moveTo>
                <a:lnTo>
                  <a:pt x="244125" y="36575"/>
                </a:lnTo>
                <a:lnTo>
                  <a:pt x="244125" y="7143"/>
                </a:lnTo>
                <a:lnTo>
                  <a:pt x="261746" y="7143"/>
                </a:lnTo>
                <a:lnTo>
                  <a:pt x="261746" y="36575"/>
                </a:lnTo>
                <a:close/>
              </a:path>
              <a:path w="372745" h="199389">
                <a:moveTo>
                  <a:pt x="298322" y="51720"/>
                </a:moveTo>
                <a:lnTo>
                  <a:pt x="207359" y="51720"/>
                </a:lnTo>
                <a:lnTo>
                  <a:pt x="207359" y="36575"/>
                </a:lnTo>
                <a:lnTo>
                  <a:pt x="298322" y="36575"/>
                </a:lnTo>
                <a:lnTo>
                  <a:pt x="298322" y="51720"/>
                </a:lnTo>
                <a:close/>
              </a:path>
              <a:path w="372745" h="199389">
                <a:moveTo>
                  <a:pt x="212693" y="158210"/>
                </a:moveTo>
                <a:lnTo>
                  <a:pt x="202025" y="144684"/>
                </a:lnTo>
                <a:lnTo>
                  <a:pt x="219935" y="129490"/>
                </a:lnTo>
                <a:lnTo>
                  <a:pt x="233148" y="109216"/>
                </a:lnTo>
                <a:lnTo>
                  <a:pt x="241324" y="85815"/>
                </a:lnTo>
                <a:lnTo>
                  <a:pt x="244125" y="61245"/>
                </a:lnTo>
                <a:lnTo>
                  <a:pt x="244125" y="51720"/>
                </a:lnTo>
                <a:lnTo>
                  <a:pt x="261461" y="51720"/>
                </a:lnTo>
                <a:lnTo>
                  <a:pt x="261461" y="61245"/>
                </a:lnTo>
                <a:lnTo>
                  <a:pt x="264381" y="84943"/>
                </a:lnTo>
                <a:lnTo>
                  <a:pt x="269687" y="98964"/>
                </a:lnTo>
                <a:lnTo>
                  <a:pt x="253079" y="98964"/>
                </a:lnTo>
                <a:lnTo>
                  <a:pt x="246581" y="117263"/>
                </a:lnTo>
                <a:lnTo>
                  <a:pt x="237601" y="133695"/>
                </a:lnTo>
                <a:lnTo>
                  <a:pt x="226263" y="147573"/>
                </a:lnTo>
                <a:lnTo>
                  <a:pt x="212693" y="158210"/>
                </a:lnTo>
                <a:close/>
              </a:path>
              <a:path w="372745" h="199389">
                <a:moveTo>
                  <a:pt x="293846" y="154019"/>
                </a:moveTo>
                <a:lnTo>
                  <a:pt x="280390" y="144211"/>
                </a:lnTo>
                <a:lnTo>
                  <a:pt x="268997" y="131421"/>
                </a:lnTo>
                <a:lnTo>
                  <a:pt x="259837" y="116166"/>
                </a:lnTo>
                <a:lnTo>
                  <a:pt x="253079" y="98964"/>
                </a:lnTo>
                <a:lnTo>
                  <a:pt x="269687" y="98964"/>
                </a:lnTo>
                <a:lnTo>
                  <a:pt x="272819" y="107239"/>
                </a:lnTo>
                <a:lnTo>
                  <a:pt x="286294" y="126302"/>
                </a:lnTo>
                <a:lnTo>
                  <a:pt x="304323" y="140303"/>
                </a:lnTo>
                <a:lnTo>
                  <a:pt x="293846" y="154019"/>
                </a:lnTo>
                <a:close/>
              </a:path>
              <a:path w="372745" h="199389">
                <a:moveTo>
                  <a:pt x="372713" y="198881"/>
                </a:moveTo>
                <a:lnTo>
                  <a:pt x="355091" y="198881"/>
                </a:lnTo>
                <a:lnTo>
                  <a:pt x="355091" y="0"/>
                </a:lnTo>
                <a:lnTo>
                  <a:pt x="372713" y="0"/>
                </a:lnTo>
                <a:lnTo>
                  <a:pt x="372713" y="198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324921" y="4657902"/>
            <a:ext cx="777240" cy="199390"/>
          </a:xfrm>
          <a:custGeom>
            <a:avLst/>
            <a:gdLst/>
            <a:ahLst/>
            <a:cxnLst/>
            <a:rect l="l" t="t" r="r" b="b"/>
            <a:pathLst>
              <a:path w="777240" h="199389">
                <a:moveTo>
                  <a:pt x="56578" y="165830"/>
                </a:moveTo>
                <a:lnTo>
                  <a:pt x="36194" y="165830"/>
                </a:lnTo>
                <a:lnTo>
                  <a:pt x="36194" y="44386"/>
                </a:lnTo>
                <a:lnTo>
                  <a:pt x="7334" y="44386"/>
                </a:lnTo>
                <a:lnTo>
                  <a:pt x="7334" y="31527"/>
                </a:lnTo>
                <a:lnTo>
                  <a:pt x="17424" y="29311"/>
                </a:lnTo>
                <a:lnTo>
                  <a:pt x="26265" y="26658"/>
                </a:lnTo>
                <a:lnTo>
                  <a:pt x="34069" y="23557"/>
                </a:lnTo>
                <a:lnTo>
                  <a:pt x="41052" y="20002"/>
                </a:lnTo>
                <a:lnTo>
                  <a:pt x="56578" y="20002"/>
                </a:lnTo>
                <a:lnTo>
                  <a:pt x="56578" y="165830"/>
                </a:lnTo>
                <a:close/>
              </a:path>
              <a:path w="777240" h="199389">
                <a:moveTo>
                  <a:pt x="89249" y="182689"/>
                </a:moveTo>
                <a:lnTo>
                  <a:pt x="0" y="182689"/>
                </a:lnTo>
                <a:lnTo>
                  <a:pt x="0" y="165830"/>
                </a:lnTo>
                <a:lnTo>
                  <a:pt x="89249" y="165830"/>
                </a:lnTo>
                <a:lnTo>
                  <a:pt x="89249" y="182689"/>
                </a:lnTo>
                <a:close/>
              </a:path>
              <a:path w="777240" h="199389">
                <a:moveTo>
                  <a:pt x="133635" y="102774"/>
                </a:moveTo>
                <a:lnTo>
                  <a:pt x="122777" y="96107"/>
                </a:lnTo>
                <a:lnTo>
                  <a:pt x="127825" y="20002"/>
                </a:lnTo>
                <a:lnTo>
                  <a:pt x="207073" y="20002"/>
                </a:lnTo>
                <a:lnTo>
                  <a:pt x="207073" y="37242"/>
                </a:lnTo>
                <a:lnTo>
                  <a:pt x="145637" y="37242"/>
                </a:lnTo>
                <a:lnTo>
                  <a:pt x="141636" y="84296"/>
                </a:lnTo>
                <a:lnTo>
                  <a:pt x="190389" y="84296"/>
                </a:lnTo>
                <a:lnTo>
                  <a:pt x="200453" y="90380"/>
                </a:lnTo>
                <a:lnTo>
                  <a:pt x="202322" y="93249"/>
                </a:lnTo>
                <a:lnTo>
                  <a:pt x="160686" y="93249"/>
                </a:lnTo>
                <a:lnTo>
                  <a:pt x="153191" y="93867"/>
                </a:lnTo>
                <a:lnTo>
                  <a:pt x="146589" y="95690"/>
                </a:lnTo>
                <a:lnTo>
                  <a:pt x="140273" y="98674"/>
                </a:lnTo>
                <a:lnTo>
                  <a:pt x="133635" y="102774"/>
                </a:lnTo>
                <a:close/>
              </a:path>
              <a:path w="777240" h="199389">
                <a:moveTo>
                  <a:pt x="190389" y="84296"/>
                </a:moveTo>
                <a:lnTo>
                  <a:pt x="141636" y="84296"/>
                </a:lnTo>
                <a:lnTo>
                  <a:pt x="148685" y="80295"/>
                </a:lnTo>
                <a:lnTo>
                  <a:pt x="156019" y="77914"/>
                </a:lnTo>
                <a:lnTo>
                  <a:pt x="165830" y="77914"/>
                </a:lnTo>
                <a:lnTo>
                  <a:pt x="184892" y="80972"/>
                </a:lnTo>
                <a:lnTo>
                  <a:pt x="190389" y="84296"/>
                </a:lnTo>
                <a:close/>
              </a:path>
              <a:path w="777240" h="199389">
                <a:moveTo>
                  <a:pt x="200041" y="168687"/>
                </a:moveTo>
                <a:lnTo>
                  <a:pt x="159829" y="168687"/>
                </a:lnTo>
                <a:lnTo>
                  <a:pt x="173268" y="166025"/>
                </a:lnTo>
                <a:lnTo>
                  <a:pt x="184261" y="158388"/>
                </a:lnTo>
                <a:lnTo>
                  <a:pt x="191681" y="146305"/>
                </a:lnTo>
                <a:lnTo>
                  <a:pt x="194405" y="130301"/>
                </a:lnTo>
                <a:lnTo>
                  <a:pt x="192003" y="114667"/>
                </a:lnTo>
                <a:lnTo>
                  <a:pt x="185189" y="103024"/>
                </a:lnTo>
                <a:lnTo>
                  <a:pt x="174554" y="95757"/>
                </a:lnTo>
                <a:lnTo>
                  <a:pt x="160686" y="93249"/>
                </a:lnTo>
                <a:lnTo>
                  <a:pt x="202322" y="93249"/>
                </a:lnTo>
                <a:lnTo>
                  <a:pt x="210942" y="106485"/>
                </a:lnTo>
                <a:lnTo>
                  <a:pt x="214788" y="129635"/>
                </a:lnTo>
                <a:lnTo>
                  <a:pt x="210340" y="153440"/>
                </a:lnTo>
                <a:lnTo>
                  <a:pt x="200041" y="168687"/>
                </a:lnTo>
                <a:close/>
              </a:path>
              <a:path w="777240" h="199389">
                <a:moveTo>
                  <a:pt x="161543" y="185546"/>
                </a:moveTo>
                <a:lnTo>
                  <a:pt x="144354" y="183710"/>
                </a:lnTo>
                <a:lnTo>
                  <a:pt x="130325" y="178855"/>
                </a:lnTo>
                <a:lnTo>
                  <a:pt x="118976" y="171964"/>
                </a:lnTo>
                <a:lnTo>
                  <a:pt x="109823" y="164020"/>
                </a:lnTo>
                <a:lnTo>
                  <a:pt x="119824" y="150685"/>
                </a:lnTo>
                <a:lnTo>
                  <a:pt x="127361" y="157436"/>
                </a:lnTo>
                <a:lnTo>
                  <a:pt x="136255" y="163187"/>
                </a:lnTo>
                <a:lnTo>
                  <a:pt x="146934" y="167187"/>
                </a:lnTo>
                <a:lnTo>
                  <a:pt x="159829" y="168687"/>
                </a:lnTo>
                <a:lnTo>
                  <a:pt x="200041" y="168687"/>
                </a:lnTo>
                <a:lnTo>
                  <a:pt x="198489" y="170985"/>
                </a:lnTo>
                <a:lnTo>
                  <a:pt x="181476" y="181833"/>
                </a:lnTo>
                <a:lnTo>
                  <a:pt x="161543" y="185546"/>
                </a:lnTo>
                <a:close/>
              </a:path>
              <a:path w="777240" h="199389">
                <a:moveTo>
                  <a:pt x="246983" y="112966"/>
                </a:moveTo>
                <a:lnTo>
                  <a:pt x="235743" y="104965"/>
                </a:lnTo>
                <a:lnTo>
                  <a:pt x="242885" y="94947"/>
                </a:lnTo>
                <a:lnTo>
                  <a:pt x="250590" y="88046"/>
                </a:lnTo>
                <a:lnTo>
                  <a:pt x="258634" y="84056"/>
                </a:lnTo>
                <a:lnTo>
                  <a:pt x="266795" y="82772"/>
                </a:lnTo>
                <a:lnTo>
                  <a:pt x="279804" y="86031"/>
                </a:lnTo>
                <a:lnTo>
                  <a:pt x="290714" y="93202"/>
                </a:lnTo>
                <a:lnTo>
                  <a:pt x="297243" y="97916"/>
                </a:lnTo>
                <a:lnTo>
                  <a:pt x="258984" y="97916"/>
                </a:lnTo>
                <a:lnTo>
                  <a:pt x="252793" y="102298"/>
                </a:lnTo>
                <a:lnTo>
                  <a:pt x="246983" y="112966"/>
                </a:lnTo>
                <a:close/>
              </a:path>
              <a:path w="777240" h="199389">
                <a:moveTo>
                  <a:pt x="336202" y="103631"/>
                </a:moveTo>
                <a:lnTo>
                  <a:pt x="317849" y="103631"/>
                </a:lnTo>
                <a:lnTo>
                  <a:pt x="324040" y="99250"/>
                </a:lnTo>
                <a:lnTo>
                  <a:pt x="329564" y="88582"/>
                </a:lnTo>
                <a:lnTo>
                  <a:pt x="341090" y="96773"/>
                </a:lnTo>
                <a:lnTo>
                  <a:pt x="336202" y="103631"/>
                </a:lnTo>
                <a:close/>
              </a:path>
              <a:path w="777240" h="199389">
                <a:moveTo>
                  <a:pt x="310229" y="118967"/>
                </a:moveTo>
                <a:lnTo>
                  <a:pt x="296989" y="115678"/>
                </a:lnTo>
                <a:lnTo>
                  <a:pt x="286035" y="108442"/>
                </a:lnTo>
                <a:lnTo>
                  <a:pt x="276153" y="101206"/>
                </a:lnTo>
                <a:lnTo>
                  <a:pt x="266128" y="97916"/>
                </a:lnTo>
                <a:lnTo>
                  <a:pt x="297243" y="97916"/>
                </a:lnTo>
                <a:lnTo>
                  <a:pt x="300643" y="100372"/>
                </a:lnTo>
                <a:lnTo>
                  <a:pt x="310705" y="103631"/>
                </a:lnTo>
                <a:lnTo>
                  <a:pt x="336202" y="103631"/>
                </a:lnTo>
                <a:lnTo>
                  <a:pt x="333950" y="106791"/>
                </a:lnTo>
                <a:lnTo>
                  <a:pt x="326266" y="113692"/>
                </a:lnTo>
                <a:lnTo>
                  <a:pt x="318279" y="117682"/>
                </a:lnTo>
                <a:lnTo>
                  <a:pt x="310229" y="118967"/>
                </a:lnTo>
                <a:close/>
              </a:path>
              <a:path w="777240" h="199389">
                <a:moveTo>
                  <a:pt x="426148" y="165830"/>
                </a:moveTo>
                <a:lnTo>
                  <a:pt x="405669" y="165830"/>
                </a:lnTo>
                <a:lnTo>
                  <a:pt x="405669" y="44386"/>
                </a:lnTo>
                <a:lnTo>
                  <a:pt x="376808" y="44386"/>
                </a:lnTo>
                <a:lnTo>
                  <a:pt x="376808" y="31527"/>
                </a:lnTo>
                <a:lnTo>
                  <a:pt x="386941" y="29311"/>
                </a:lnTo>
                <a:lnTo>
                  <a:pt x="395787" y="26658"/>
                </a:lnTo>
                <a:lnTo>
                  <a:pt x="403597" y="23557"/>
                </a:lnTo>
                <a:lnTo>
                  <a:pt x="410622" y="20002"/>
                </a:lnTo>
                <a:lnTo>
                  <a:pt x="426148" y="20002"/>
                </a:lnTo>
                <a:lnTo>
                  <a:pt x="426148" y="165830"/>
                </a:lnTo>
                <a:close/>
              </a:path>
              <a:path w="777240" h="199389">
                <a:moveTo>
                  <a:pt x="458723" y="182689"/>
                </a:moveTo>
                <a:lnTo>
                  <a:pt x="369474" y="182689"/>
                </a:lnTo>
                <a:lnTo>
                  <a:pt x="369474" y="165830"/>
                </a:lnTo>
                <a:lnTo>
                  <a:pt x="458723" y="165830"/>
                </a:lnTo>
                <a:lnTo>
                  <a:pt x="458723" y="182689"/>
                </a:lnTo>
                <a:close/>
              </a:path>
              <a:path w="777240" h="199389">
                <a:moveTo>
                  <a:pt x="527780" y="120967"/>
                </a:moveTo>
                <a:lnTo>
                  <a:pt x="509358" y="117702"/>
                </a:lnTo>
                <a:lnTo>
                  <a:pt x="495204" y="107989"/>
                </a:lnTo>
                <a:lnTo>
                  <a:pt x="486123" y="91954"/>
                </a:lnTo>
                <a:lnTo>
                  <a:pt x="482917" y="69722"/>
                </a:lnTo>
                <a:lnTo>
                  <a:pt x="486645" y="48162"/>
                </a:lnTo>
                <a:lnTo>
                  <a:pt x="496740" y="31468"/>
                </a:lnTo>
                <a:lnTo>
                  <a:pt x="511568" y="20685"/>
                </a:lnTo>
                <a:lnTo>
                  <a:pt x="529494" y="16859"/>
                </a:lnTo>
                <a:lnTo>
                  <a:pt x="551257" y="21685"/>
                </a:lnTo>
                <a:lnTo>
                  <a:pt x="564613" y="32861"/>
                </a:lnTo>
                <a:lnTo>
                  <a:pt x="529494" y="32861"/>
                </a:lnTo>
                <a:lnTo>
                  <a:pt x="518658" y="35499"/>
                </a:lnTo>
                <a:lnTo>
                  <a:pt x="509956" y="42969"/>
                </a:lnTo>
                <a:lnTo>
                  <a:pt x="504165" y="54600"/>
                </a:lnTo>
                <a:lnTo>
                  <a:pt x="502062" y="69722"/>
                </a:lnTo>
                <a:lnTo>
                  <a:pt x="503882" y="84605"/>
                </a:lnTo>
                <a:lnTo>
                  <a:pt x="509337" y="95988"/>
                </a:lnTo>
                <a:lnTo>
                  <a:pt x="518417" y="103262"/>
                </a:lnTo>
                <a:lnTo>
                  <a:pt x="531113" y="105822"/>
                </a:lnTo>
                <a:lnTo>
                  <a:pt x="560397" y="105822"/>
                </a:lnTo>
                <a:lnTo>
                  <a:pt x="557234" y="109073"/>
                </a:lnTo>
                <a:lnTo>
                  <a:pt x="548008" y="115442"/>
                </a:lnTo>
                <a:lnTo>
                  <a:pt x="538050" y="119526"/>
                </a:lnTo>
                <a:lnTo>
                  <a:pt x="527780" y="120967"/>
                </a:lnTo>
                <a:close/>
              </a:path>
              <a:path w="777240" h="199389">
                <a:moveTo>
                  <a:pt x="560397" y="105822"/>
                </a:moveTo>
                <a:lnTo>
                  <a:pt x="531113" y="105822"/>
                </a:lnTo>
                <a:lnTo>
                  <a:pt x="539466" y="104612"/>
                </a:lnTo>
                <a:lnTo>
                  <a:pt x="548083" y="100774"/>
                </a:lnTo>
                <a:lnTo>
                  <a:pt x="556670" y="94048"/>
                </a:lnTo>
                <a:lnTo>
                  <a:pt x="565022" y="84105"/>
                </a:lnTo>
                <a:lnTo>
                  <a:pt x="561480" y="61954"/>
                </a:lnTo>
                <a:lnTo>
                  <a:pt x="554259" y="45910"/>
                </a:lnTo>
                <a:lnTo>
                  <a:pt x="543538" y="36153"/>
                </a:lnTo>
                <a:lnTo>
                  <a:pt x="529494" y="32861"/>
                </a:lnTo>
                <a:lnTo>
                  <a:pt x="564613" y="32861"/>
                </a:lnTo>
                <a:lnTo>
                  <a:pt x="568582" y="36183"/>
                </a:lnTo>
                <a:lnTo>
                  <a:pt x="580032" y="60378"/>
                </a:lnTo>
                <a:lnTo>
                  <a:pt x="584168" y="94297"/>
                </a:lnTo>
                <a:lnTo>
                  <a:pt x="583409" y="100774"/>
                </a:lnTo>
                <a:lnTo>
                  <a:pt x="565297" y="100786"/>
                </a:lnTo>
                <a:lnTo>
                  <a:pt x="560397" y="105822"/>
                </a:lnTo>
                <a:close/>
              </a:path>
              <a:path w="777240" h="199389">
                <a:moveTo>
                  <a:pt x="561308" y="168687"/>
                </a:moveTo>
                <a:lnTo>
                  <a:pt x="524446" y="168687"/>
                </a:lnTo>
                <a:lnTo>
                  <a:pt x="539483" y="165188"/>
                </a:lnTo>
                <a:lnTo>
                  <a:pt x="552164" y="153697"/>
                </a:lnTo>
                <a:lnTo>
                  <a:pt x="561200" y="132723"/>
                </a:lnTo>
                <a:lnTo>
                  <a:pt x="565308" y="100774"/>
                </a:lnTo>
                <a:lnTo>
                  <a:pt x="583409" y="100774"/>
                </a:lnTo>
                <a:lnTo>
                  <a:pt x="579240" y="136362"/>
                </a:lnTo>
                <a:lnTo>
                  <a:pt x="566106" y="164639"/>
                </a:lnTo>
                <a:lnTo>
                  <a:pt x="561308" y="168687"/>
                </a:lnTo>
                <a:close/>
              </a:path>
              <a:path w="777240" h="199389">
                <a:moveTo>
                  <a:pt x="525113" y="185546"/>
                </a:moveTo>
                <a:lnTo>
                  <a:pt x="512889" y="184281"/>
                </a:lnTo>
                <a:lnTo>
                  <a:pt x="502407" y="180784"/>
                </a:lnTo>
                <a:lnTo>
                  <a:pt x="493515" y="175501"/>
                </a:lnTo>
                <a:lnTo>
                  <a:pt x="486060" y="168878"/>
                </a:lnTo>
                <a:lnTo>
                  <a:pt x="497109" y="156209"/>
                </a:lnTo>
                <a:lnTo>
                  <a:pt x="502800" y="161454"/>
                </a:lnTo>
                <a:lnTo>
                  <a:pt x="509420" y="165377"/>
                </a:lnTo>
                <a:lnTo>
                  <a:pt x="516719" y="167836"/>
                </a:lnTo>
                <a:lnTo>
                  <a:pt x="524446" y="168687"/>
                </a:lnTo>
                <a:lnTo>
                  <a:pt x="561308" y="168687"/>
                </a:lnTo>
                <a:lnTo>
                  <a:pt x="547239" y="180558"/>
                </a:lnTo>
                <a:lnTo>
                  <a:pt x="525113" y="185546"/>
                </a:lnTo>
                <a:close/>
              </a:path>
              <a:path w="777240" h="199389">
                <a:moveTo>
                  <a:pt x="736568" y="189356"/>
                </a:moveTo>
                <a:lnTo>
                  <a:pt x="719518" y="189356"/>
                </a:lnTo>
                <a:lnTo>
                  <a:pt x="719518" y="86582"/>
                </a:lnTo>
                <a:lnTo>
                  <a:pt x="686657" y="86582"/>
                </a:lnTo>
                <a:lnTo>
                  <a:pt x="686657" y="71437"/>
                </a:lnTo>
                <a:lnTo>
                  <a:pt x="719518" y="71437"/>
                </a:lnTo>
                <a:lnTo>
                  <a:pt x="719518" y="4476"/>
                </a:lnTo>
                <a:lnTo>
                  <a:pt x="736568" y="4476"/>
                </a:lnTo>
                <a:lnTo>
                  <a:pt x="736568" y="189356"/>
                </a:lnTo>
                <a:close/>
              </a:path>
              <a:path w="777240" h="199389">
                <a:moveTo>
                  <a:pt x="617219" y="156495"/>
                </a:moveTo>
                <a:lnTo>
                  <a:pt x="605885" y="142684"/>
                </a:lnTo>
                <a:lnTo>
                  <a:pt x="624248" y="127317"/>
                </a:lnTo>
                <a:lnTo>
                  <a:pt x="637996" y="106549"/>
                </a:lnTo>
                <a:lnTo>
                  <a:pt x="646617" y="82368"/>
                </a:lnTo>
                <a:lnTo>
                  <a:pt x="649604" y="56768"/>
                </a:lnTo>
                <a:lnTo>
                  <a:pt x="649604" y="18859"/>
                </a:lnTo>
                <a:lnTo>
                  <a:pt x="667130" y="18859"/>
                </a:lnTo>
                <a:lnTo>
                  <a:pt x="667206" y="56768"/>
                </a:lnTo>
                <a:lnTo>
                  <a:pt x="669861" y="80123"/>
                </a:lnTo>
                <a:lnTo>
                  <a:pt x="675141" y="95249"/>
                </a:lnTo>
                <a:lnTo>
                  <a:pt x="658463" y="95249"/>
                </a:lnTo>
                <a:lnTo>
                  <a:pt x="651817" y="114235"/>
                </a:lnTo>
                <a:lnTo>
                  <a:pt x="642592" y="131194"/>
                </a:lnTo>
                <a:lnTo>
                  <a:pt x="630990" y="145492"/>
                </a:lnTo>
                <a:lnTo>
                  <a:pt x="617219" y="156495"/>
                </a:lnTo>
                <a:close/>
              </a:path>
              <a:path w="777240" h="199389">
                <a:moveTo>
                  <a:pt x="697801" y="152018"/>
                </a:moveTo>
                <a:lnTo>
                  <a:pt x="684702" y="141688"/>
                </a:lnTo>
                <a:lnTo>
                  <a:pt x="673738" y="128385"/>
                </a:lnTo>
                <a:lnTo>
                  <a:pt x="664971" y="112706"/>
                </a:lnTo>
                <a:lnTo>
                  <a:pt x="658463" y="95249"/>
                </a:lnTo>
                <a:lnTo>
                  <a:pt x="675141" y="95249"/>
                </a:lnTo>
                <a:lnTo>
                  <a:pt x="677834" y="102965"/>
                </a:lnTo>
                <a:lnTo>
                  <a:pt x="690718" y="122806"/>
                </a:lnTo>
                <a:lnTo>
                  <a:pt x="708183" y="137826"/>
                </a:lnTo>
                <a:lnTo>
                  <a:pt x="697801" y="152018"/>
                </a:lnTo>
                <a:close/>
              </a:path>
              <a:path w="777240" h="199389">
                <a:moveTo>
                  <a:pt x="777239" y="199072"/>
                </a:moveTo>
                <a:lnTo>
                  <a:pt x="759904" y="199072"/>
                </a:lnTo>
                <a:lnTo>
                  <a:pt x="759904" y="0"/>
                </a:lnTo>
                <a:lnTo>
                  <a:pt x="777239" y="0"/>
                </a:lnTo>
                <a:lnTo>
                  <a:pt x="777239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830060" y="4657902"/>
            <a:ext cx="418465" cy="199390"/>
          </a:xfrm>
          <a:custGeom>
            <a:avLst/>
            <a:gdLst/>
            <a:ahLst/>
            <a:cxnLst/>
            <a:rect l="l" t="t" r="r" b="b"/>
            <a:pathLst>
              <a:path w="418465" h="199389">
                <a:moveTo>
                  <a:pt x="11810" y="52387"/>
                </a:moveTo>
                <a:lnTo>
                  <a:pt x="0" y="40862"/>
                </a:lnTo>
                <a:lnTo>
                  <a:pt x="10218" y="31003"/>
                </a:lnTo>
                <a:lnTo>
                  <a:pt x="21240" y="23431"/>
                </a:lnTo>
                <a:lnTo>
                  <a:pt x="33620" y="18573"/>
                </a:lnTo>
                <a:lnTo>
                  <a:pt x="47910" y="16859"/>
                </a:lnTo>
                <a:lnTo>
                  <a:pt x="67603" y="20291"/>
                </a:lnTo>
                <a:lnTo>
                  <a:pt x="82510" y="30027"/>
                </a:lnTo>
                <a:lnTo>
                  <a:pt x="84684" y="33527"/>
                </a:lnTo>
                <a:lnTo>
                  <a:pt x="45529" y="33527"/>
                </a:lnTo>
                <a:lnTo>
                  <a:pt x="35880" y="34974"/>
                </a:lnTo>
                <a:lnTo>
                  <a:pt x="26991" y="38957"/>
                </a:lnTo>
                <a:lnTo>
                  <a:pt x="18941" y="44940"/>
                </a:lnTo>
                <a:lnTo>
                  <a:pt x="11810" y="52387"/>
                </a:lnTo>
                <a:close/>
              </a:path>
              <a:path w="418465" h="199389">
                <a:moveTo>
                  <a:pt x="103250" y="182689"/>
                </a:moveTo>
                <a:lnTo>
                  <a:pt x="952" y="182689"/>
                </a:lnTo>
                <a:lnTo>
                  <a:pt x="952" y="170687"/>
                </a:lnTo>
                <a:lnTo>
                  <a:pt x="34089" y="139365"/>
                </a:lnTo>
                <a:lnTo>
                  <a:pt x="57304" y="111918"/>
                </a:lnTo>
                <a:lnTo>
                  <a:pt x="70965" y="87615"/>
                </a:lnTo>
                <a:lnTo>
                  <a:pt x="75437" y="65722"/>
                </a:lnTo>
                <a:lnTo>
                  <a:pt x="73604" y="52816"/>
                </a:lnTo>
                <a:lnTo>
                  <a:pt x="68056" y="42624"/>
                </a:lnTo>
                <a:lnTo>
                  <a:pt x="58721" y="35933"/>
                </a:lnTo>
                <a:lnTo>
                  <a:pt x="45529" y="33527"/>
                </a:lnTo>
                <a:lnTo>
                  <a:pt x="84684" y="33527"/>
                </a:lnTo>
                <a:lnTo>
                  <a:pt x="91951" y="45228"/>
                </a:lnTo>
                <a:lnTo>
                  <a:pt x="95249" y="65055"/>
                </a:lnTo>
                <a:lnTo>
                  <a:pt x="90664" y="89508"/>
                </a:lnTo>
                <a:lnTo>
                  <a:pt x="77712" y="114442"/>
                </a:lnTo>
                <a:lnTo>
                  <a:pt x="57597" y="140091"/>
                </a:lnTo>
                <a:lnTo>
                  <a:pt x="31527" y="166687"/>
                </a:lnTo>
                <a:lnTo>
                  <a:pt x="103250" y="166687"/>
                </a:lnTo>
                <a:lnTo>
                  <a:pt x="103250" y="182689"/>
                </a:lnTo>
                <a:close/>
              </a:path>
              <a:path w="418465" h="199389">
                <a:moveTo>
                  <a:pt x="103250" y="166687"/>
                </a:moveTo>
                <a:lnTo>
                  <a:pt x="31527" y="166687"/>
                </a:lnTo>
                <a:lnTo>
                  <a:pt x="44934" y="165675"/>
                </a:lnTo>
                <a:lnTo>
                  <a:pt x="51726" y="165307"/>
                </a:lnTo>
                <a:lnTo>
                  <a:pt x="58197" y="165163"/>
                </a:lnTo>
                <a:lnTo>
                  <a:pt x="103250" y="165163"/>
                </a:lnTo>
                <a:lnTo>
                  <a:pt x="103250" y="166687"/>
                </a:lnTo>
                <a:close/>
              </a:path>
              <a:path w="418465" h="199389">
                <a:moveTo>
                  <a:pt x="176021" y="185546"/>
                </a:moveTo>
                <a:lnTo>
                  <a:pt x="154974" y="180257"/>
                </a:lnTo>
                <a:lnTo>
                  <a:pt x="138945" y="164377"/>
                </a:lnTo>
                <a:lnTo>
                  <a:pt x="128739" y="137889"/>
                </a:lnTo>
                <a:lnTo>
                  <a:pt x="125158" y="100774"/>
                </a:lnTo>
                <a:lnTo>
                  <a:pt x="128739" y="63793"/>
                </a:lnTo>
                <a:lnTo>
                  <a:pt x="138945" y="37599"/>
                </a:lnTo>
                <a:lnTo>
                  <a:pt x="154974" y="22014"/>
                </a:lnTo>
                <a:lnTo>
                  <a:pt x="176021" y="16859"/>
                </a:lnTo>
                <a:lnTo>
                  <a:pt x="196944" y="22041"/>
                </a:lnTo>
                <a:lnTo>
                  <a:pt x="208463" y="33337"/>
                </a:lnTo>
                <a:lnTo>
                  <a:pt x="176021" y="33337"/>
                </a:lnTo>
                <a:lnTo>
                  <a:pt x="163294" y="37190"/>
                </a:lnTo>
                <a:lnTo>
                  <a:pt x="153495" y="49232"/>
                </a:lnTo>
                <a:lnTo>
                  <a:pt x="147196" y="70185"/>
                </a:lnTo>
                <a:lnTo>
                  <a:pt x="144970" y="100774"/>
                </a:lnTo>
                <a:lnTo>
                  <a:pt x="147196" y="131702"/>
                </a:lnTo>
                <a:lnTo>
                  <a:pt x="153495" y="153030"/>
                </a:lnTo>
                <a:lnTo>
                  <a:pt x="163294" y="165376"/>
                </a:lnTo>
                <a:lnTo>
                  <a:pt x="176021" y="169354"/>
                </a:lnTo>
                <a:lnTo>
                  <a:pt x="207888" y="169354"/>
                </a:lnTo>
                <a:lnTo>
                  <a:pt x="196944" y="180257"/>
                </a:lnTo>
                <a:lnTo>
                  <a:pt x="176021" y="185546"/>
                </a:lnTo>
                <a:close/>
              </a:path>
              <a:path w="418465" h="199389">
                <a:moveTo>
                  <a:pt x="207888" y="169354"/>
                </a:moveTo>
                <a:lnTo>
                  <a:pt x="176021" y="169354"/>
                </a:lnTo>
                <a:lnTo>
                  <a:pt x="188599" y="165376"/>
                </a:lnTo>
                <a:lnTo>
                  <a:pt x="198346" y="153030"/>
                </a:lnTo>
                <a:lnTo>
                  <a:pt x="204646" y="131702"/>
                </a:lnTo>
                <a:lnTo>
                  <a:pt x="206882" y="100774"/>
                </a:lnTo>
                <a:lnTo>
                  <a:pt x="204646" y="70185"/>
                </a:lnTo>
                <a:lnTo>
                  <a:pt x="198346" y="49232"/>
                </a:lnTo>
                <a:lnTo>
                  <a:pt x="188599" y="37190"/>
                </a:lnTo>
                <a:lnTo>
                  <a:pt x="176021" y="33337"/>
                </a:lnTo>
                <a:lnTo>
                  <a:pt x="208463" y="33337"/>
                </a:lnTo>
                <a:lnTo>
                  <a:pt x="212883" y="37671"/>
                </a:lnTo>
                <a:lnTo>
                  <a:pt x="223036" y="63874"/>
                </a:lnTo>
                <a:lnTo>
                  <a:pt x="226599" y="100774"/>
                </a:lnTo>
                <a:lnTo>
                  <a:pt x="223036" y="137889"/>
                </a:lnTo>
                <a:lnTo>
                  <a:pt x="212883" y="164377"/>
                </a:lnTo>
                <a:lnTo>
                  <a:pt x="207888" y="169354"/>
                </a:lnTo>
                <a:close/>
              </a:path>
              <a:path w="418465" h="199389">
                <a:moveTo>
                  <a:pt x="269462" y="150018"/>
                </a:moveTo>
                <a:lnTo>
                  <a:pt x="256317" y="150018"/>
                </a:lnTo>
                <a:lnTo>
                  <a:pt x="256317" y="24193"/>
                </a:lnTo>
                <a:lnTo>
                  <a:pt x="330517" y="24193"/>
                </a:lnTo>
                <a:lnTo>
                  <a:pt x="330517" y="39052"/>
                </a:lnTo>
                <a:lnTo>
                  <a:pt x="274319" y="39052"/>
                </a:lnTo>
                <a:lnTo>
                  <a:pt x="274319" y="134969"/>
                </a:lnTo>
                <a:lnTo>
                  <a:pt x="342174" y="134969"/>
                </a:lnTo>
                <a:lnTo>
                  <a:pt x="343090" y="144017"/>
                </a:lnTo>
                <a:lnTo>
                  <a:pt x="325759" y="147125"/>
                </a:lnTo>
                <a:lnTo>
                  <a:pt x="308526" y="148947"/>
                </a:lnTo>
                <a:lnTo>
                  <a:pt x="290168" y="149804"/>
                </a:lnTo>
                <a:lnTo>
                  <a:pt x="269462" y="150018"/>
                </a:lnTo>
                <a:close/>
              </a:path>
              <a:path w="418465" h="199389">
                <a:moveTo>
                  <a:pt x="342174" y="134969"/>
                </a:moveTo>
                <a:lnTo>
                  <a:pt x="274319" y="134969"/>
                </a:lnTo>
                <a:lnTo>
                  <a:pt x="293024" y="134567"/>
                </a:lnTo>
                <a:lnTo>
                  <a:pt x="309800" y="133611"/>
                </a:lnTo>
                <a:lnTo>
                  <a:pt x="325647" y="131834"/>
                </a:lnTo>
                <a:lnTo>
                  <a:pt x="341566" y="128968"/>
                </a:lnTo>
                <a:lnTo>
                  <a:pt x="342174" y="134969"/>
                </a:lnTo>
                <a:close/>
              </a:path>
              <a:path w="418465" h="199389">
                <a:moveTo>
                  <a:pt x="418337" y="79914"/>
                </a:moveTo>
                <a:lnTo>
                  <a:pt x="400811" y="79914"/>
                </a:lnTo>
                <a:lnTo>
                  <a:pt x="400811" y="0"/>
                </a:lnTo>
                <a:lnTo>
                  <a:pt x="418337" y="0"/>
                </a:lnTo>
                <a:lnTo>
                  <a:pt x="418337" y="79914"/>
                </a:lnTo>
                <a:close/>
              </a:path>
              <a:path w="418465" h="199389">
                <a:moveTo>
                  <a:pt x="372617" y="189071"/>
                </a:moveTo>
                <a:lnTo>
                  <a:pt x="355568" y="189071"/>
                </a:lnTo>
                <a:lnTo>
                  <a:pt x="355568" y="4476"/>
                </a:lnTo>
                <a:lnTo>
                  <a:pt x="372617" y="4476"/>
                </a:lnTo>
                <a:lnTo>
                  <a:pt x="372617" y="79914"/>
                </a:lnTo>
                <a:lnTo>
                  <a:pt x="418337" y="79914"/>
                </a:lnTo>
                <a:lnTo>
                  <a:pt x="418337" y="94773"/>
                </a:lnTo>
                <a:lnTo>
                  <a:pt x="372617" y="94773"/>
                </a:lnTo>
                <a:lnTo>
                  <a:pt x="372617" y="189071"/>
                </a:lnTo>
                <a:close/>
              </a:path>
              <a:path w="418465" h="199389">
                <a:moveTo>
                  <a:pt x="418337" y="199072"/>
                </a:moveTo>
                <a:lnTo>
                  <a:pt x="400811" y="199072"/>
                </a:lnTo>
                <a:lnTo>
                  <a:pt x="400811" y="94773"/>
                </a:lnTo>
                <a:lnTo>
                  <a:pt x="418337" y="94773"/>
                </a:lnTo>
                <a:lnTo>
                  <a:pt x="418337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158726" y="4657902"/>
            <a:ext cx="421005" cy="199390"/>
          </a:xfrm>
          <a:custGeom>
            <a:avLst/>
            <a:gdLst/>
            <a:ahLst/>
            <a:cxnLst/>
            <a:rect l="l" t="t" r="r" b="b"/>
            <a:pathLst>
              <a:path w="421004" h="199389">
                <a:moveTo>
                  <a:pt x="16859" y="49244"/>
                </a:moveTo>
                <a:lnTo>
                  <a:pt x="5905" y="36385"/>
                </a:lnTo>
                <a:lnTo>
                  <a:pt x="15551" y="28552"/>
                </a:lnTo>
                <a:lnTo>
                  <a:pt x="26205" y="22371"/>
                </a:lnTo>
                <a:lnTo>
                  <a:pt x="38092" y="18316"/>
                </a:lnTo>
                <a:lnTo>
                  <a:pt x="51434" y="16859"/>
                </a:lnTo>
                <a:lnTo>
                  <a:pt x="70349" y="19560"/>
                </a:lnTo>
                <a:lnTo>
                  <a:pt x="85308" y="27467"/>
                </a:lnTo>
                <a:lnTo>
                  <a:pt x="89591" y="33051"/>
                </a:lnTo>
                <a:lnTo>
                  <a:pt x="50577" y="33051"/>
                </a:lnTo>
                <a:lnTo>
                  <a:pt x="41036" y="34510"/>
                </a:lnTo>
                <a:lnTo>
                  <a:pt x="32182" y="37933"/>
                </a:lnTo>
                <a:lnTo>
                  <a:pt x="24096" y="42963"/>
                </a:lnTo>
                <a:lnTo>
                  <a:pt x="16859" y="49244"/>
                </a:lnTo>
                <a:close/>
              </a:path>
              <a:path w="421004" h="199389">
                <a:moveTo>
                  <a:pt x="92518" y="168687"/>
                </a:moveTo>
                <a:lnTo>
                  <a:pt x="50577" y="168687"/>
                </a:lnTo>
                <a:lnTo>
                  <a:pt x="63899" y="166595"/>
                </a:lnTo>
                <a:lnTo>
                  <a:pt x="74354" y="160591"/>
                </a:lnTo>
                <a:lnTo>
                  <a:pt x="81184" y="151087"/>
                </a:lnTo>
                <a:lnTo>
                  <a:pt x="83629" y="138493"/>
                </a:lnTo>
                <a:lnTo>
                  <a:pt x="81004" y="125151"/>
                </a:lnTo>
                <a:lnTo>
                  <a:pt x="72413" y="114835"/>
                </a:lnTo>
                <a:lnTo>
                  <a:pt x="56786" y="108181"/>
                </a:lnTo>
                <a:lnTo>
                  <a:pt x="33051" y="105822"/>
                </a:lnTo>
                <a:lnTo>
                  <a:pt x="33051" y="90296"/>
                </a:lnTo>
                <a:lnTo>
                  <a:pt x="54235" y="87909"/>
                </a:lnTo>
                <a:lnTo>
                  <a:pt x="68151" y="81343"/>
                </a:lnTo>
                <a:lnTo>
                  <a:pt x="75780" y="71491"/>
                </a:lnTo>
                <a:lnTo>
                  <a:pt x="78104" y="59245"/>
                </a:lnTo>
                <a:lnTo>
                  <a:pt x="76174" y="48589"/>
                </a:lnTo>
                <a:lnTo>
                  <a:pt x="70663" y="40433"/>
                </a:lnTo>
                <a:lnTo>
                  <a:pt x="61991" y="35135"/>
                </a:lnTo>
                <a:lnTo>
                  <a:pt x="50577" y="33051"/>
                </a:lnTo>
                <a:lnTo>
                  <a:pt x="89591" y="33051"/>
                </a:lnTo>
                <a:lnTo>
                  <a:pt x="95141" y="40286"/>
                </a:lnTo>
                <a:lnTo>
                  <a:pt x="98678" y="57721"/>
                </a:lnTo>
                <a:lnTo>
                  <a:pt x="96577" y="71273"/>
                </a:lnTo>
                <a:lnTo>
                  <a:pt x="90654" y="82343"/>
                </a:lnTo>
                <a:lnTo>
                  <a:pt x="81480" y="90913"/>
                </a:lnTo>
                <a:lnTo>
                  <a:pt x="69627" y="96964"/>
                </a:lnTo>
                <a:lnTo>
                  <a:pt x="69627" y="97916"/>
                </a:lnTo>
                <a:lnTo>
                  <a:pt x="83202" y="103088"/>
                </a:lnTo>
                <a:lnTo>
                  <a:pt x="94214" y="111859"/>
                </a:lnTo>
                <a:lnTo>
                  <a:pt x="101600" y="123969"/>
                </a:lnTo>
                <a:lnTo>
                  <a:pt x="104298" y="139160"/>
                </a:lnTo>
                <a:lnTo>
                  <a:pt x="100201" y="158664"/>
                </a:lnTo>
                <a:lnTo>
                  <a:pt x="92518" y="168687"/>
                </a:lnTo>
                <a:close/>
              </a:path>
              <a:path w="421004" h="199389">
                <a:moveTo>
                  <a:pt x="52101" y="185546"/>
                </a:moveTo>
                <a:lnTo>
                  <a:pt x="34678" y="183699"/>
                </a:lnTo>
                <a:lnTo>
                  <a:pt x="20443" y="178772"/>
                </a:lnTo>
                <a:lnTo>
                  <a:pt x="9011" y="171683"/>
                </a:lnTo>
                <a:lnTo>
                  <a:pt x="0" y="163353"/>
                </a:lnTo>
                <a:lnTo>
                  <a:pt x="10191" y="150018"/>
                </a:lnTo>
                <a:lnTo>
                  <a:pt x="17921" y="157155"/>
                </a:lnTo>
                <a:lnTo>
                  <a:pt x="27027" y="163103"/>
                </a:lnTo>
                <a:lnTo>
                  <a:pt x="37811" y="167177"/>
                </a:lnTo>
                <a:lnTo>
                  <a:pt x="50577" y="168687"/>
                </a:lnTo>
                <a:lnTo>
                  <a:pt x="92518" y="168687"/>
                </a:lnTo>
                <a:lnTo>
                  <a:pt x="89023" y="173247"/>
                </a:lnTo>
                <a:lnTo>
                  <a:pt x="72433" y="182384"/>
                </a:lnTo>
                <a:lnTo>
                  <a:pt x="52101" y="185546"/>
                </a:lnTo>
                <a:close/>
              </a:path>
              <a:path w="421004" h="199389">
                <a:moveTo>
                  <a:pt x="178403" y="185546"/>
                </a:moveTo>
                <a:lnTo>
                  <a:pt x="157355" y="180257"/>
                </a:lnTo>
                <a:lnTo>
                  <a:pt x="141327" y="164377"/>
                </a:lnTo>
                <a:lnTo>
                  <a:pt x="131120" y="137889"/>
                </a:lnTo>
                <a:lnTo>
                  <a:pt x="127539" y="100774"/>
                </a:lnTo>
                <a:lnTo>
                  <a:pt x="131120" y="63793"/>
                </a:lnTo>
                <a:lnTo>
                  <a:pt x="141327" y="37599"/>
                </a:lnTo>
                <a:lnTo>
                  <a:pt x="157355" y="22014"/>
                </a:lnTo>
                <a:lnTo>
                  <a:pt x="178403" y="16859"/>
                </a:lnTo>
                <a:lnTo>
                  <a:pt x="199325" y="22041"/>
                </a:lnTo>
                <a:lnTo>
                  <a:pt x="210845" y="33337"/>
                </a:lnTo>
                <a:lnTo>
                  <a:pt x="178403" y="33337"/>
                </a:lnTo>
                <a:lnTo>
                  <a:pt x="165675" y="37190"/>
                </a:lnTo>
                <a:lnTo>
                  <a:pt x="155876" y="49232"/>
                </a:lnTo>
                <a:lnTo>
                  <a:pt x="149578" y="70185"/>
                </a:lnTo>
                <a:lnTo>
                  <a:pt x="147351" y="100774"/>
                </a:lnTo>
                <a:lnTo>
                  <a:pt x="149578" y="131702"/>
                </a:lnTo>
                <a:lnTo>
                  <a:pt x="155876" y="153030"/>
                </a:lnTo>
                <a:lnTo>
                  <a:pt x="165675" y="165376"/>
                </a:lnTo>
                <a:lnTo>
                  <a:pt x="178403" y="169354"/>
                </a:lnTo>
                <a:lnTo>
                  <a:pt x="210269" y="169354"/>
                </a:lnTo>
                <a:lnTo>
                  <a:pt x="199325" y="180257"/>
                </a:lnTo>
                <a:lnTo>
                  <a:pt x="178403" y="185546"/>
                </a:lnTo>
                <a:close/>
              </a:path>
              <a:path w="421004" h="199389">
                <a:moveTo>
                  <a:pt x="210269" y="169354"/>
                </a:moveTo>
                <a:lnTo>
                  <a:pt x="178403" y="169354"/>
                </a:lnTo>
                <a:lnTo>
                  <a:pt x="190980" y="165376"/>
                </a:lnTo>
                <a:lnTo>
                  <a:pt x="200727" y="153030"/>
                </a:lnTo>
                <a:lnTo>
                  <a:pt x="207027" y="131702"/>
                </a:lnTo>
                <a:lnTo>
                  <a:pt x="209264" y="100774"/>
                </a:lnTo>
                <a:lnTo>
                  <a:pt x="207027" y="70185"/>
                </a:lnTo>
                <a:lnTo>
                  <a:pt x="200727" y="49232"/>
                </a:lnTo>
                <a:lnTo>
                  <a:pt x="190980" y="37190"/>
                </a:lnTo>
                <a:lnTo>
                  <a:pt x="178403" y="33337"/>
                </a:lnTo>
                <a:lnTo>
                  <a:pt x="210845" y="33337"/>
                </a:lnTo>
                <a:lnTo>
                  <a:pt x="215264" y="37671"/>
                </a:lnTo>
                <a:lnTo>
                  <a:pt x="225417" y="63874"/>
                </a:lnTo>
                <a:lnTo>
                  <a:pt x="228980" y="100774"/>
                </a:lnTo>
                <a:lnTo>
                  <a:pt x="225417" y="137889"/>
                </a:lnTo>
                <a:lnTo>
                  <a:pt x="215264" y="164377"/>
                </a:lnTo>
                <a:lnTo>
                  <a:pt x="210269" y="169354"/>
                </a:lnTo>
                <a:close/>
              </a:path>
              <a:path w="421004" h="199389">
                <a:moveTo>
                  <a:pt x="271843" y="150018"/>
                </a:moveTo>
                <a:lnTo>
                  <a:pt x="258698" y="150018"/>
                </a:lnTo>
                <a:lnTo>
                  <a:pt x="258698" y="24193"/>
                </a:lnTo>
                <a:lnTo>
                  <a:pt x="332898" y="24193"/>
                </a:lnTo>
                <a:lnTo>
                  <a:pt x="332898" y="39052"/>
                </a:lnTo>
                <a:lnTo>
                  <a:pt x="276701" y="39052"/>
                </a:lnTo>
                <a:lnTo>
                  <a:pt x="276701" y="134969"/>
                </a:lnTo>
                <a:lnTo>
                  <a:pt x="344555" y="134969"/>
                </a:lnTo>
                <a:lnTo>
                  <a:pt x="345471" y="144017"/>
                </a:lnTo>
                <a:lnTo>
                  <a:pt x="328140" y="147125"/>
                </a:lnTo>
                <a:lnTo>
                  <a:pt x="310907" y="148947"/>
                </a:lnTo>
                <a:lnTo>
                  <a:pt x="292549" y="149804"/>
                </a:lnTo>
                <a:lnTo>
                  <a:pt x="271843" y="150018"/>
                </a:lnTo>
                <a:close/>
              </a:path>
              <a:path w="421004" h="199389">
                <a:moveTo>
                  <a:pt x="344555" y="134969"/>
                </a:moveTo>
                <a:lnTo>
                  <a:pt x="276701" y="134969"/>
                </a:lnTo>
                <a:lnTo>
                  <a:pt x="295405" y="134567"/>
                </a:lnTo>
                <a:lnTo>
                  <a:pt x="312181" y="133611"/>
                </a:lnTo>
                <a:lnTo>
                  <a:pt x="328029" y="131834"/>
                </a:lnTo>
                <a:lnTo>
                  <a:pt x="343947" y="128968"/>
                </a:lnTo>
                <a:lnTo>
                  <a:pt x="344555" y="134969"/>
                </a:lnTo>
                <a:close/>
              </a:path>
              <a:path w="421004" h="199389">
                <a:moveTo>
                  <a:pt x="420719" y="79914"/>
                </a:moveTo>
                <a:lnTo>
                  <a:pt x="403193" y="79914"/>
                </a:lnTo>
                <a:lnTo>
                  <a:pt x="403193" y="0"/>
                </a:lnTo>
                <a:lnTo>
                  <a:pt x="420719" y="0"/>
                </a:lnTo>
                <a:lnTo>
                  <a:pt x="420719" y="79914"/>
                </a:lnTo>
                <a:close/>
              </a:path>
              <a:path w="421004" h="199389">
                <a:moveTo>
                  <a:pt x="374999" y="189071"/>
                </a:moveTo>
                <a:lnTo>
                  <a:pt x="357949" y="189071"/>
                </a:lnTo>
                <a:lnTo>
                  <a:pt x="357949" y="4476"/>
                </a:lnTo>
                <a:lnTo>
                  <a:pt x="374999" y="4476"/>
                </a:lnTo>
                <a:lnTo>
                  <a:pt x="374999" y="79914"/>
                </a:lnTo>
                <a:lnTo>
                  <a:pt x="420719" y="79914"/>
                </a:lnTo>
                <a:lnTo>
                  <a:pt x="420719" y="94773"/>
                </a:lnTo>
                <a:lnTo>
                  <a:pt x="374999" y="94773"/>
                </a:lnTo>
                <a:lnTo>
                  <a:pt x="374999" y="189071"/>
                </a:lnTo>
                <a:close/>
              </a:path>
              <a:path w="421004" h="199389">
                <a:moveTo>
                  <a:pt x="420719" y="199072"/>
                </a:moveTo>
                <a:lnTo>
                  <a:pt x="403193" y="199072"/>
                </a:lnTo>
                <a:lnTo>
                  <a:pt x="403193" y="94773"/>
                </a:lnTo>
                <a:lnTo>
                  <a:pt x="420719" y="94773"/>
                </a:lnTo>
                <a:lnTo>
                  <a:pt x="420719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2487774" y="4657902"/>
            <a:ext cx="422909" cy="199390"/>
          </a:xfrm>
          <a:custGeom>
            <a:avLst/>
            <a:gdLst/>
            <a:ahLst/>
            <a:cxnLst/>
            <a:rect l="l" t="t" r="r" b="b"/>
            <a:pathLst>
              <a:path w="422909" h="199389">
                <a:moveTo>
                  <a:pt x="111632" y="137826"/>
                </a:moveTo>
                <a:lnTo>
                  <a:pt x="0" y="137826"/>
                </a:lnTo>
                <a:lnTo>
                  <a:pt x="0" y="124491"/>
                </a:lnTo>
                <a:lnTo>
                  <a:pt x="67627" y="20002"/>
                </a:lnTo>
                <a:lnTo>
                  <a:pt x="90106" y="20002"/>
                </a:lnTo>
                <a:lnTo>
                  <a:pt x="90106" y="42195"/>
                </a:lnTo>
                <a:lnTo>
                  <a:pt x="71246" y="42195"/>
                </a:lnTo>
                <a:lnTo>
                  <a:pt x="68161" y="48181"/>
                </a:lnTo>
                <a:lnTo>
                  <a:pt x="64924" y="54149"/>
                </a:lnTo>
                <a:lnTo>
                  <a:pt x="61562" y="60117"/>
                </a:lnTo>
                <a:lnTo>
                  <a:pt x="58102" y="66103"/>
                </a:lnTo>
                <a:lnTo>
                  <a:pt x="21050" y="121634"/>
                </a:lnTo>
                <a:lnTo>
                  <a:pt x="111632" y="121634"/>
                </a:lnTo>
                <a:lnTo>
                  <a:pt x="111632" y="137826"/>
                </a:lnTo>
                <a:close/>
              </a:path>
              <a:path w="422909" h="199389">
                <a:moveTo>
                  <a:pt x="90106" y="121634"/>
                </a:moveTo>
                <a:lnTo>
                  <a:pt x="70770" y="121634"/>
                </a:lnTo>
                <a:lnTo>
                  <a:pt x="70887" y="66103"/>
                </a:lnTo>
                <a:lnTo>
                  <a:pt x="70912" y="64912"/>
                </a:lnTo>
                <a:lnTo>
                  <a:pt x="71258" y="57102"/>
                </a:lnTo>
                <a:lnTo>
                  <a:pt x="72104" y="42195"/>
                </a:lnTo>
                <a:lnTo>
                  <a:pt x="90106" y="42195"/>
                </a:lnTo>
                <a:lnTo>
                  <a:pt x="90106" y="121634"/>
                </a:lnTo>
                <a:close/>
              </a:path>
              <a:path w="422909" h="199389">
                <a:moveTo>
                  <a:pt x="90106" y="182689"/>
                </a:moveTo>
                <a:lnTo>
                  <a:pt x="70770" y="182689"/>
                </a:lnTo>
                <a:lnTo>
                  <a:pt x="70770" y="137826"/>
                </a:lnTo>
                <a:lnTo>
                  <a:pt x="90106" y="137826"/>
                </a:lnTo>
                <a:lnTo>
                  <a:pt x="90106" y="182689"/>
                </a:lnTo>
                <a:close/>
              </a:path>
              <a:path w="422909" h="199389">
                <a:moveTo>
                  <a:pt x="180403" y="185546"/>
                </a:moveTo>
                <a:lnTo>
                  <a:pt x="159356" y="180257"/>
                </a:lnTo>
                <a:lnTo>
                  <a:pt x="143327" y="164377"/>
                </a:lnTo>
                <a:lnTo>
                  <a:pt x="133120" y="137889"/>
                </a:lnTo>
                <a:lnTo>
                  <a:pt x="129539" y="100774"/>
                </a:lnTo>
                <a:lnTo>
                  <a:pt x="133120" y="63793"/>
                </a:lnTo>
                <a:lnTo>
                  <a:pt x="143327" y="37599"/>
                </a:lnTo>
                <a:lnTo>
                  <a:pt x="159356" y="22014"/>
                </a:lnTo>
                <a:lnTo>
                  <a:pt x="180403" y="16859"/>
                </a:lnTo>
                <a:lnTo>
                  <a:pt x="201325" y="22041"/>
                </a:lnTo>
                <a:lnTo>
                  <a:pt x="212845" y="33337"/>
                </a:lnTo>
                <a:lnTo>
                  <a:pt x="180403" y="33337"/>
                </a:lnTo>
                <a:lnTo>
                  <a:pt x="167675" y="37190"/>
                </a:lnTo>
                <a:lnTo>
                  <a:pt x="157876" y="49232"/>
                </a:lnTo>
                <a:lnTo>
                  <a:pt x="151578" y="70185"/>
                </a:lnTo>
                <a:lnTo>
                  <a:pt x="149351" y="100774"/>
                </a:lnTo>
                <a:lnTo>
                  <a:pt x="151578" y="131702"/>
                </a:lnTo>
                <a:lnTo>
                  <a:pt x="157876" y="153030"/>
                </a:lnTo>
                <a:lnTo>
                  <a:pt x="167675" y="165376"/>
                </a:lnTo>
                <a:lnTo>
                  <a:pt x="180403" y="169354"/>
                </a:lnTo>
                <a:lnTo>
                  <a:pt x="212269" y="169354"/>
                </a:lnTo>
                <a:lnTo>
                  <a:pt x="201325" y="180257"/>
                </a:lnTo>
                <a:lnTo>
                  <a:pt x="180403" y="185546"/>
                </a:lnTo>
                <a:close/>
              </a:path>
              <a:path w="422909" h="199389">
                <a:moveTo>
                  <a:pt x="212269" y="169354"/>
                </a:moveTo>
                <a:lnTo>
                  <a:pt x="180403" y="169354"/>
                </a:lnTo>
                <a:lnTo>
                  <a:pt x="192980" y="165376"/>
                </a:lnTo>
                <a:lnTo>
                  <a:pt x="202727" y="153030"/>
                </a:lnTo>
                <a:lnTo>
                  <a:pt x="209027" y="131702"/>
                </a:lnTo>
                <a:lnTo>
                  <a:pt x="211264" y="100774"/>
                </a:lnTo>
                <a:lnTo>
                  <a:pt x="209027" y="70185"/>
                </a:lnTo>
                <a:lnTo>
                  <a:pt x="202727" y="49232"/>
                </a:lnTo>
                <a:lnTo>
                  <a:pt x="192980" y="37190"/>
                </a:lnTo>
                <a:lnTo>
                  <a:pt x="180403" y="33337"/>
                </a:lnTo>
                <a:lnTo>
                  <a:pt x="212845" y="33337"/>
                </a:lnTo>
                <a:lnTo>
                  <a:pt x="217265" y="37671"/>
                </a:lnTo>
                <a:lnTo>
                  <a:pt x="227418" y="63874"/>
                </a:lnTo>
                <a:lnTo>
                  <a:pt x="230981" y="100774"/>
                </a:lnTo>
                <a:lnTo>
                  <a:pt x="227418" y="137889"/>
                </a:lnTo>
                <a:lnTo>
                  <a:pt x="217265" y="164377"/>
                </a:lnTo>
                <a:lnTo>
                  <a:pt x="212269" y="169354"/>
                </a:lnTo>
                <a:close/>
              </a:path>
              <a:path w="422909" h="199389">
                <a:moveTo>
                  <a:pt x="273843" y="150018"/>
                </a:moveTo>
                <a:lnTo>
                  <a:pt x="260699" y="150018"/>
                </a:lnTo>
                <a:lnTo>
                  <a:pt x="260699" y="24193"/>
                </a:lnTo>
                <a:lnTo>
                  <a:pt x="334898" y="24193"/>
                </a:lnTo>
                <a:lnTo>
                  <a:pt x="334898" y="39052"/>
                </a:lnTo>
                <a:lnTo>
                  <a:pt x="278701" y="39052"/>
                </a:lnTo>
                <a:lnTo>
                  <a:pt x="278701" y="134969"/>
                </a:lnTo>
                <a:lnTo>
                  <a:pt x="346555" y="134969"/>
                </a:lnTo>
                <a:lnTo>
                  <a:pt x="347471" y="144017"/>
                </a:lnTo>
                <a:lnTo>
                  <a:pt x="330140" y="147125"/>
                </a:lnTo>
                <a:lnTo>
                  <a:pt x="312908" y="148947"/>
                </a:lnTo>
                <a:lnTo>
                  <a:pt x="294550" y="149804"/>
                </a:lnTo>
                <a:lnTo>
                  <a:pt x="273843" y="150018"/>
                </a:lnTo>
                <a:close/>
              </a:path>
              <a:path w="422909" h="199389">
                <a:moveTo>
                  <a:pt x="346555" y="134969"/>
                </a:moveTo>
                <a:lnTo>
                  <a:pt x="278701" y="134969"/>
                </a:lnTo>
                <a:lnTo>
                  <a:pt x="297406" y="134567"/>
                </a:lnTo>
                <a:lnTo>
                  <a:pt x="314182" y="133611"/>
                </a:lnTo>
                <a:lnTo>
                  <a:pt x="330029" y="131834"/>
                </a:lnTo>
                <a:lnTo>
                  <a:pt x="345947" y="128968"/>
                </a:lnTo>
                <a:lnTo>
                  <a:pt x="346555" y="134969"/>
                </a:lnTo>
                <a:close/>
              </a:path>
              <a:path w="422909" h="199389">
                <a:moveTo>
                  <a:pt x="422719" y="79914"/>
                </a:moveTo>
                <a:lnTo>
                  <a:pt x="405193" y="79914"/>
                </a:lnTo>
                <a:lnTo>
                  <a:pt x="405193" y="0"/>
                </a:lnTo>
                <a:lnTo>
                  <a:pt x="422719" y="0"/>
                </a:lnTo>
                <a:lnTo>
                  <a:pt x="422719" y="79914"/>
                </a:lnTo>
                <a:close/>
              </a:path>
              <a:path w="422909" h="199389">
                <a:moveTo>
                  <a:pt x="376999" y="189071"/>
                </a:moveTo>
                <a:lnTo>
                  <a:pt x="359949" y="189071"/>
                </a:lnTo>
                <a:lnTo>
                  <a:pt x="359949" y="4476"/>
                </a:lnTo>
                <a:lnTo>
                  <a:pt x="376999" y="4476"/>
                </a:lnTo>
                <a:lnTo>
                  <a:pt x="376999" y="79914"/>
                </a:lnTo>
                <a:lnTo>
                  <a:pt x="422719" y="79914"/>
                </a:lnTo>
                <a:lnTo>
                  <a:pt x="422719" y="94773"/>
                </a:lnTo>
                <a:lnTo>
                  <a:pt x="376999" y="94773"/>
                </a:lnTo>
                <a:lnTo>
                  <a:pt x="376999" y="189071"/>
                </a:lnTo>
                <a:close/>
              </a:path>
              <a:path w="422909" h="199389">
                <a:moveTo>
                  <a:pt x="422719" y="199072"/>
                </a:moveTo>
                <a:lnTo>
                  <a:pt x="405193" y="199072"/>
                </a:lnTo>
                <a:lnTo>
                  <a:pt x="405193" y="94773"/>
                </a:lnTo>
                <a:lnTo>
                  <a:pt x="422719" y="94773"/>
                </a:lnTo>
                <a:lnTo>
                  <a:pt x="422719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820536" y="4657902"/>
            <a:ext cx="421005" cy="199390"/>
          </a:xfrm>
          <a:custGeom>
            <a:avLst/>
            <a:gdLst/>
            <a:ahLst/>
            <a:cxnLst/>
            <a:rect l="l" t="t" r="r" b="b"/>
            <a:pathLst>
              <a:path w="421005" h="199389">
                <a:moveTo>
                  <a:pt x="23812" y="102774"/>
                </a:moveTo>
                <a:lnTo>
                  <a:pt x="12858" y="96107"/>
                </a:lnTo>
                <a:lnTo>
                  <a:pt x="18002" y="20002"/>
                </a:lnTo>
                <a:lnTo>
                  <a:pt x="97250" y="20002"/>
                </a:lnTo>
                <a:lnTo>
                  <a:pt x="97250" y="37242"/>
                </a:lnTo>
                <a:lnTo>
                  <a:pt x="35718" y="37242"/>
                </a:lnTo>
                <a:lnTo>
                  <a:pt x="31718" y="84296"/>
                </a:lnTo>
                <a:lnTo>
                  <a:pt x="80536" y="84296"/>
                </a:lnTo>
                <a:lnTo>
                  <a:pt x="90618" y="90380"/>
                </a:lnTo>
                <a:lnTo>
                  <a:pt x="92489" y="93249"/>
                </a:lnTo>
                <a:lnTo>
                  <a:pt x="50863" y="93249"/>
                </a:lnTo>
                <a:lnTo>
                  <a:pt x="43355" y="93867"/>
                </a:lnTo>
                <a:lnTo>
                  <a:pt x="36730" y="95690"/>
                </a:lnTo>
                <a:lnTo>
                  <a:pt x="30410" y="98674"/>
                </a:lnTo>
                <a:lnTo>
                  <a:pt x="23812" y="102774"/>
                </a:lnTo>
                <a:close/>
              </a:path>
              <a:path w="421005" h="199389">
                <a:moveTo>
                  <a:pt x="80536" y="84296"/>
                </a:moveTo>
                <a:lnTo>
                  <a:pt x="31718" y="84296"/>
                </a:lnTo>
                <a:lnTo>
                  <a:pt x="38861" y="80295"/>
                </a:lnTo>
                <a:lnTo>
                  <a:pt x="46196" y="77914"/>
                </a:lnTo>
                <a:lnTo>
                  <a:pt x="55911" y="77914"/>
                </a:lnTo>
                <a:lnTo>
                  <a:pt x="75028" y="80972"/>
                </a:lnTo>
                <a:lnTo>
                  <a:pt x="80536" y="84296"/>
                </a:lnTo>
                <a:close/>
              </a:path>
              <a:path w="421005" h="199389">
                <a:moveTo>
                  <a:pt x="90217" y="168687"/>
                </a:moveTo>
                <a:lnTo>
                  <a:pt x="49910" y="168687"/>
                </a:lnTo>
                <a:lnTo>
                  <a:pt x="63405" y="166025"/>
                </a:lnTo>
                <a:lnTo>
                  <a:pt x="74425" y="158388"/>
                </a:lnTo>
                <a:lnTo>
                  <a:pt x="81856" y="146305"/>
                </a:lnTo>
                <a:lnTo>
                  <a:pt x="84581" y="130301"/>
                </a:lnTo>
                <a:lnTo>
                  <a:pt x="82179" y="114667"/>
                </a:lnTo>
                <a:lnTo>
                  <a:pt x="75366" y="103024"/>
                </a:lnTo>
                <a:lnTo>
                  <a:pt x="64731" y="95757"/>
                </a:lnTo>
                <a:lnTo>
                  <a:pt x="50863" y="93249"/>
                </a:lnTo>
                <a:lnTo>
                  <a:pt x="92489" y="93249"/>
                </a:lnTo>
                <a:lnTo>
                  <a:pt x="101118" y="106485"/>
                </a:lnTo>
                <a:lnTo>
                  <a:pt x="104965" y="129635"/>
                </a:lnTo>
                <a:lnTo>
                  <a:pt x="100517" y="153440"/>
                </a:lnTo>
                <a:lnTo>
                  <a:pt x="90217" y="168687"/>
                </a:lnTo>
                <a:close/>
              </a:path>
              <a:path w="421005" h="199389">
                <a:moveTo>
                  <a:pt x="51720" y="185546"/>
                </a:moveTo>
                <a:lnTo>
                  <a:pt x="34517" y="183710"/>
                </a:lnTo>
                <a:lnTo>
                  <a:pt x="20466" y="178855"/>
                </a:lnTo>
                <a:lnTo>
                  <a:pt x="9112" y="171964"/>
                </a:lnTo>
                <a:lnTo>
                  <a:pt x="0" y="164020"/>
                </a:lnTo>
                <a:lnTo>
                  <a:pt x="10001" y="150685"/>
                </a:lnTo>
                <a:lnTo>
                  <a:pt x="17523" y="157436"/>
                </a:lnTo>
                <a:lnTo>
                  <a:pt x="26384" y="163187"/>
                </a:lnTo>
                <a:lnTo>
                  <a:pt x="37031" y="167187"/>
                </a:lnTo>
                <a:lnTo>
                  <a:pt x="49910" y="168687"/>
                </a:lnTo>
                <a:lnTo>
                  <a:pt x="90217" y="168687"/>
                </a:lnTo>
                <a:lnTo>
                  <a:pt x="88665" y="170985"/>
                </a:lnTo>
                <a:lnTo>
                  <a:pt x="71653" y="181833"/>
                </a:lnTo>
                <a:lnTo>
                  <a:pt x="51720" y="185546"/>
                </a:lnTo>
                <a:close/>
              </a:path>
              <a:path w="421005" h="199389">
                <a:moveTo>
                  <a:pt x="178688" y="185546"/>
                </a:moveTo>
                <a:lnTo>
                  <a:pt x="157641" y="180257"/>
                </a:lnTo>
                <a:lnTo>
                  <a:pt x="141612" y="164377"/>
                </a:lnTo>
                <a:lnTo>
                  <a:pt x="131406" y="137889"/>
                </a:lnTo>
                <a:lnTo>
                  <a:pt x="127825" y="100774"/>
                </a:lnTo>
                <a:lnTo>
                  <a:pt x="131406" y="63793"/>
                </a:lnTo>
                <a:lnTo>
                  <a:pt x="141612" y="37599"/>
                </a:lnTo>
                <a:lnTo>
                  <a:pt x="157641" y="22014"/>
                </a:lnTo>
                <a:lnTo>
                  <a:pt x="178688" y="16859"/>
                </a:lnTo>
                <a:lnTo>
                  <a:pt x="199611" y="22041"/>
                </a:lnTo>
                <a:lnTo>
                  <a:pt x="211130" y="33337"/>
                </a:lnTo>
                <a:lnTo>
                  <a:pt x="178688" y="33337"/>
                </a:lnTo>
                <a:lnTo>
                  <a:pt x="165961" y="37190"/>
                </a:lnTo>
                <a:lnTo>
                  <a:pt x="156162" y="49232"/>
                </a:lnTo>
                <a:lnTo>
                  <a:pt x="149863" y="70185"/>
                </a:lnTo>
                <a:lnTo>
                  <a:pt x="147637" y="100774"/>
                </a:lnTo>
                <a:lnTo>
                  <a:pt x="149863" y="131702"/>
                </a:lnTo>
                <a:lnTo>
                  <a:pt x="156162" y="153030"/>
                </a:lnTo>
                <a:lnTo>
                  <a:pt x="165961" y="165376"/>
                </a:lnTo>
                <a:lnTo>
                  <a:pt x="178688" y="169354"/>
                </a:lnTo>
                <a:lnTo>
                  <a:pt x="210555" y="169354"/>
                </a:lnTo>
                <a:lnTo>
                  <a:pt x="199611" y="180257"/>
                </a:lnTo>
                <a:lnTo>
                  <a:pt x="178688" y="185546"/>
                </a:lnTo>
                <a:close/>
              </a:path>
              <a:path w="421005" h="199389">
                <a:moveTo>
                  <a:pt x="210555" y="169354"/>
                </a:moveTo>
                <a:lnTo>
                  <a:pt x="178688" y="169354"/>
                </a:lnTo>
                <a:lnTo>
                  <a:pt x="191266" y="165376"/>
                </a:lnTo>
                <a:lnTo>
                  <a:pt x="201013" y="153030"/>
                </a:lnTo>
                <a:lnTo>
                  <a:pt x="207313" y="131702"/>
                </a:lnTo>
                <a:lnTo>
                  <a:pt x="209549" y="100774"/>
                </a:lnTo>
                <a:lnTo>
                  <a:pt x="207313" y="70185"/>
                </a:lnTo>
                <a:lnTo>
                  <a:pt x="201013" y="49232"/>
                </a:lnTo>
                <a:lnTo>
                  <a:pt x="191266" y="37190"/>
                </a:lnTo>
                <a:lnTo>
                  <a:pt x="178688" y="33337"/>
                </a:lnTo>
                <a:lnTo>
                  <a:pt x="211130" y="33337"/>
                </a:lnTo>
                <a:lnTo>
                  <a:pt x="215550" y="37671"/>
                </a:lnTo>
                <a:lnTo>
                  <a:pt x="225703" y="63874"/>
                </a:lnTo>
                <a:lnTo>
                  <a:pt x="229266" y="100774"/>
                </a:lnTo>
                <a:lnTo>
                  <a:pt x="225703" y="137889"/>
                </a:lnTo>
                <a:lnTo>
                  <a:pt x="215550" y="164377"/>
                </a:lnTo>
                <a:lnTo>
                  <a:pt x="210555" y="169354"/>
                </a:lnTo>
                <a:close/>
              </a:path>
              <a:path w="421005" h="199389">
                <a:moveTo>
                  <a:pt x="272129" y="150018"/>
                </a:moveTo>
                <a:lnTo>
                  <a:pt x="258984" y="150018"/>
                </a:lnTo>
                <a:lnTo>
                  <a:pt x="258984" y="24193"/>
                </a:lnTo>
                <a:lnTo>
                  <a:pt x="333184" y="24193"/>
                </a:lnTo>
                <a:lnTo>
                  <a:pt x="333184" y="39052"/>
                </a:lnTo>
                <a:lnTo>
                  <a:pt x="276986" y="39052"/>
                </a:lnTo>
                <a:lnTo>
                  <a:pt x="276986" y="134969"/>
                </a:lnTo>
                <a:lnTo>
                  <a:pt x="344841" y="134969"/>
                </a:lnTo>
                <a:lnTo>
                  <a:pt x="345757" y="144017"/>
                </a:lnTo>
                <a:lnTo>
                  <a:pt x="328426" y="147125"/>
                </a:lnTo>
                <a:lnTo>
                  <a:pt x="311193" y="148947"/>
                </a:lnTo>
                <a:lnTo>
                  <a:pt x="292835" y="149804"/>
                </a:lnTo>
                <a:lnTo>
                  <a:pt x="272129" y="150018"/>
                </a:lnTo>
                <a:close/>
              </a:path>
              <a:path w="421005" h="199389">
                <a:moveTo>
                  <a:pt x="344841" y="134969"/>
                </a:moveTo>
                <a:lnTo>
                  <a:pt x="276986" y="134969"/>
                </a:lnTo>
                <a:lnTo>
                  <a:pt x="295691" y="134567"/>
                </a:lnTo>
                <a:lnTo>
                  <a:pt x="312467" y="133611"/>
                </a:lnTo>
                <a:lnTo>
                  <a:pt x="328314" y="131834"/>
                </a:lnTo>
                <a:lnTo>
                  <a:pt x="344233" y="128968"/>
                </a:lnTo>
                <a:lnTo>
                  <a:pt x="344841" y="134969"/>
                </a:lnTo>
                <a:close/>
              </a:path>
              <a:path w="421005" h="199389">
                <a:moveTo>
                  <a:pt x="421004" y="79914"/>
                </a:moveTo>
                <a:lnTo>
                  <a:pt x="403478" y="79914"/>
                </a:lnTo>
                <a:lnTo>
                  <a:pt x="403478" y="0"/>
                </a:lnTo>
                <a:lnTo>
                  <a:pt x="421004" y="0"/>
                </a:lnTo>
                <a:lnTo>
                  <a:pt x="421004" y="79914"/>
                </a:lnTo>
                <a:close/>
              </a:path>
              <a:path w="421005" h="199389">
                <a:moveTo>
                  <a:pt x="375284" y="189071"/>
                </a:moveTo>
                <a:lnTo>
                  <a:pt x="358235" y="189071"/>
                </a:lnTo>
                <a:lnTo>
                  <a:pt x="358235" y="4476"/>
                </a:lnTo>
                <a:lnTo>
                  <a:pt x="375284" y="4476"/>
                </a:lnTo>
                <a:lnTo>
                  <a:pt x="375284" y="79914"/>
                </a:lnTo>
                <a:lnTo>
                  <a:pt x="421004" y="79914"/>
                </a:lnTo>
                <a:lnTo>
                  <a:pt x="421004" y="94773"/>
                </a:lnTo>
                <a:lnTo>
                  <a:pt x="375284" y="94773"/>
                </a:lnTo>
                <a:lnTo>
                  <a:pt x="375284" y="189071"/>
                </a:lnTo>
                <a:close/>
              </a:path>
              <a:path w="421005" h="199389">
                <a:moveTo>
                  <a:pt x="421004" y="199072"/>
                </a:moveTo>
                <a:lnTo>
                  <a:pt x="403478" y="199072"/>
                </a:lnTo>
                <a:lnTo>
                  <a:pt x="403478" y="94773"/>
                </a:lnTo>
                <a:lnTo>
                  <a:pt x="421004" y="94773"/>
                </a:lnTo>
                <a:lnTo>
                  <a:pt x="421004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5157775" y="4657902"/>
            <a:ext cx="415290" cy="199390"/>
          </a:xfrm>
          <a:custGeom>
            <a:avLst/>
            <a:gdLst/>
            <a:ahLst/>
            <a:cxnLst/>
            <a:rect l="l" t="t" r="r" b="b"/>
            <a:pathLst>
              <a:path w="415290" h="199389">
                <a:moveTo>
                  <a:pt x="54387" y="185546"/>
                </a:moveTo>
                <a:lnTo>
                  <a:pt x="32709" y="180510"/>
                </a:lnTo>
                <a:lnTo>
                  <a:pt x="15478" y="165401"/>
                </a:lnTo>
                <a:lnTo>
                  <a:pt x="4104" y="140219"/>
                </a:lnTo>
                <a:lnTo>
                  <a:pt x="0" y="104965"/>
                </a:lnTo>
                <a:lnTo>
                  <a:pt x="4972" y="64316"/>
                </a:lnTo>
                <a:lnTo>
                  <a:pt x="18276" y="37016"/>
                </a:lnTo>
                <a:lnTo>
                  <a:pt x="37491" y="21664"/>
                </a:lnTo>
                <a:lnTo>
                  <a:pt x="60197" y="16859"/>
                </a:lnTo>
                <a:lnTo>
                  <a:pt x="71988" y="18124"/>
                </a:lnTo>
                <a:lnTo>
                  <a:pt x="82153" y="21621"/>
                </a:lnTo>
                <a:lnTo>
                  <a:pt x="90817" y="26905"/>
                </a:lnTo>
                <a:lnTo>
                  <a:pt x="98107" y="33527"/>
                </a:lnTo>
                <a:lnTo>
                  <a:pt x="97941" y="33718"/>
                </a:lnTo>
                <a:lnTo>
                  <a:pt x="60864" y="33718"/>
                </a:lnTo>
                <a:lnTo>
                  <a:pt x="45074" y="37187"/>
                </a:lnTo>
                <a:lnTo>
                  <a:pt x="31908" y="48613"/>
                </a:lnTo>
                <a:lnTo>
                  <a:pt x="22743" y="69522"/>
                </a:lnTo>
                <a:lnTo>
                  <a:pt x="18954" y="101441"/>
                </a:lnTo>
                <a:lnTo>
                  <a:pt x="36378" y="101441"/>
                </a:lnTo>
                <a:lnTo>
                  <a:pt x="36183" y="101524"/>
                </a:lnTo>
                <a:lnTo>
                  <a:pt x="27612" y="107985"/>
                </a:lnTo>
                <a:lnTo>
                  <a:pt x="19335" y="117633"/>
                </a:lnTo>
                <a:lnTo>
                  <a:pt x="22990" y="139999"/>
                </a:lnTo>
                <a:lnTo>
                  <a:pt x="30146" y="156329"/>
                </a:lnTo>
                <a:lnTo>
                  <a:pt x="40659" y="166336"/>
                </a:lnTo>
                <a:lnTo>
                  <a:pt x="54387" y="169735"/>
                </a:lnTo>
                <a:lnTo>
                  <a:pt x="87953" y="169735"/>
                </a:lnTo>
                <a:lnTo>
                  <a:pt x="87225" y="170937"/>
                </a:lnTo>
                <a:lnTo>
                  <a:pt x="72369" y="181720"/>
                </a:lnTo>
                <a:lnTo>
                  <a:pt x="54387" y="185546"/>
                </a:lnTo>
                <a:close/>
              </a:path>
              <a:path w="415290" h="199389">
                <a:moveTo>
                  <a:pt x="87058" y="46196"/>
                </a:moveTo>
                <a:lnTo>
                  <a:pt x="81639" y="40951"/>
                </a:lnTo>
                <a:lnTo>
                  <a:pt x="75249" y="37016"/>
                </a:lnTo>
                <a:lnTo>
                  <a:pt x="68265" y="34569"/>
                </a:lnTo>
                <a:lnTo>
                  <a:pt x="60864" y="33718"/>
                </a:lnTo>
                <a:lnTo>
                  <a:pt x="97941" y="33718"/>
                </a:lnTo>
                <a:lnTo>
                  <a:pt x="87058" y="46196"/>
                </a:lnTo>
                <a:close/>
              </a:path>
              <a:path w="415290" h="199389">
                <a:moveTo>
                  <a:pt x="36378" y="101441"/>
                </a:moveTo>
                <a:lnTo>
                  <a:pt x="18954" y="101441"/>
                </a:lnTo>
                <a:lnTo>
                  <a:pt x="27114" y="93202"/>
                </a:lnTo>
                <a:lnTo>
                  <a:pt x="36373" y="86963"/>
                </a:lnTo>
                <a:lnTo>
                  <a:pt x="46185" y="83010"/>
                </a:lnTo>
                <a:lnTo>
                  <a:pt x="56006" y="81629"/>
                </a:lnTo>
                <a:lnTo>
                  <a:pt x="74659" y="84837"/>
                </a:lnTo>
                <a:lnTo>
                  <a:pt x="88856" y="94440"/>
                </a:lnTo>
                <a:lnTo>
                  <a:pt x="90177" y="96773"/>
                </a:lnTo>
                <a:lnTo>
                  <a:pt x="52673" y="96773"/>
                </a:lnTo>
                <a:lnTo>
                  <a:pt x="44664" y="97903"/>
                </a:lnTo>
                <a:lnTo>
                  <a:pt x="36378" y="101441"/>
                </a:lnTo>
                <a:close/>
              </a:path>
              <a:path w="415290" h="199389">
                <a:moveTo>
                  <a:pt x="87953" y="169735"/>
                </a:moveTo>
                <a:lnTo>
                  <a:pt x="54387" y="169735"/>
                </a:lnTo>
                <a:lnTo>
                  <a:pt x="65238" y="167066"/>
                </a:lnTo>
                <a:lnTo>
                  <a:pt x="73973" y="159531"/>
                </a:lnTo>
                <a:lnTo>
                  <a:pt x="79797" y="147835"/>
                </a:lnTo>
                <a:lnTo>
                  <a:pt x="81914" y="132683"/>
                </a:lnTo>
                <a:lnTo>
                  <a:pt x="80118" y="117830"/>
                </a:lnTo>
                <a:lnTo>
                  <a:pt x="74687" y="106513"/>
                </a:lnTo>
                <a:lnTo>
                  <a:pt x="65560" y="99304"/>
                </a:lnTo>
                <a:lnTo>
                  <a:pt x="52673" y="96773"/>
                </a:lnTo>
                <a:lnTo>
                  <a:pt x="90177" y="96773"/>
                </a:lnTo>
                <a:lnTo>
                  <a:pt x="97891" y="110400"/>
                </a:lnTo>
                <a:lnTo>
                  <a:pt x="101060" y="132683"/>
                </a:lnTo>
                <a:lnTo>
                  <a:pt x="97330" y="154243"/>
                </a:lnTo>
                <a:lnTo>
                  <a:pt x="87953" y="169735"/>
                </a:lnTo>
                <a:close/>
              </a:path>
              <a:path w="415290" h="199389">
                <a:moveTo>
                  <a:pt x="172497" y="185546"/>
                </a:moveTo>
                <a:lnTo>
                  <a:pt x="151450" y="180257"/>
                </a:lnTo>
                <a:lnTo>
                  <a:pt x="135421" y="164377"/>
                </a:lnTo>
                <a:lnTo>
                  <a:pt x="125215" y="137889"/>
                </a:lnTo>
                <a:lnTo>
                  <a:pt x="121634" y="100774"/>
                </a:lnTo>
                <a:lnTo>
                  <a:pt x="125215" y="63793"/>
                </a:lnTo>
                <a:lnTo>
                  <a:pt x="135421" y="37599"/>
                </a:lnTo>
                <a:lnTo>
                  <a:pt x="151450" y="22014"/>
                </a:lnTo>
                <a:lnTo>
                  <a:pt x="172497" y="16859"/>
                </a:lnTo>
                <a:lnTo>
                  <a:pt x="193419" y="22041"/>
                </a:lnTo>
                <a:lnTo>
                  <a:pt x="204939" y="33337"/>
                </a:lnTo>
                <a:lnTo>
                  <a:pt x="172497" y="33337"/>
                </a:lnTo>
                <a:lnTo>
                  <a:pt x="159769" y="37190"/>
                </a:lnTo>
                <a:lnTo>
                  <a:pt x="149971" y="49232"/>
                </a:lnTo>
                <a:lnTo>
                  <a:pt x="143672" y="70185"/>
                </a:lnTo>
                <a:lnTo>
                  <a:pt x="141446" y="100774"/>
                </a:lnTo>
                <a:lnTo>
                  <a:pt x="143672" y="131702"/>
                </a:lnTo>
                <a:lnTo>
                  <a:pt x="149971" y="153030"/>
                </a:lnTo>
                <a:lnTo>
                  <a:pt x="159769" y="165376"/>
                </a:lnTo>
                <a:lnTo>
                  <a:pt x="172497" y="169354"/>
                </a:lnTo>
                <a:lnTo>
                  <a:pt x="204363" y="169354"/>
                </a:lnTo>
                <a:lnTo>
                  <a:pt x="193419" y="180257"/>
                </a:lnTo>
                <a:lnTo>
                  <a:pt x="172497" y="185546"/>
                </a:lnTo>
                <a:close/>
              </a:path>
              <a:path w="415290" h="199389">
                <a:moveTo>
                  <a:pt x="204363" y="169354"/>
                </a:moveTo>
                <a:lnTo>
                  <a:pt x="172497" y="169354"/>
                </a:lnTo>
                <a:lnTo>
                  <a:pt x="185075" y="165376"/>
                </a:lnTo>
                <a:lnTo>
                  <a:pt x="194821" y="153030"/>
                </a:lnTo>
                <a:lnTo>
                  <a:pt x="201121" y="131702"/>
                </a:lnTo>
                <a:lnTo>
                  <a:pt x="203358" y="100774"/>
                </a:lnTo>
                <a:lnTo>
                  <a:pt x="201121" y="70185"/>
                </a:lnTo>
                <a:lnTo>
                  <a:pt x="194821" y="49232"/>
                </a:lnTo>
                <a:lnTo>
                  <a:pt x="185075" y="37190"/>
                </a:lnTo>
                <a:lnTo>
                  <a:pt x="172497" y="33337"/>
                </a:lnTo>
                <a:lnTo>
                  <a:pt x="204939" y="33337"/>
                </a:lnTo>
                <a:lnTo>
                  <a:pt x="209359" y="37671"/>
                </a:lnTo>
                <a:lnTo>
                  <a:pt x="219512" y="63874"/>
                </a:lnTo>
                <a:lnTo>
                  <a:pt x="223075" y="100774"/>
                </a:lnTo>
                <a:lnTo>
                  <a:pt x="219512" y="137889"/>
                </a:lnTo>
                <a:lnTo>
                  <a:pt x="209359" y="164377"/>
                </a:lnTo>
                <a:lnTo>
                  <a:pt x="204363" y="169354"/>
                </a:lnTo>
                <a:close/>
              </a:path>
              <a:path w="415290" h="199389">
                <a:moveTo>
                  <a:pt x="265937" y="150018"/>
                </a:moveTo>
                <a:lnTo>
                  <a:pt x="252793" y="150018"/>
                </a:lnTo>
                <a:lnTo>
                  <a:pt x="252793" y="24193"/>
                </a:lnTo>
                <a:lnTo>
                  <a:pt x="326993" y="24193"/>
                </a:lnTo>
                <a:lnTo>
                  <a:pt x="326993" y="39052"/>
                </a:lnTo>
                <a:lnTo>
                  <a:pt x="270795" y="39052"/>
                </a:lnTo>
                <a:lnTo>
                  <a:pt x="270795" y="134969"/>
                </a:lnTo>
                <a:lnTo>
                  <a:pt x="338649" y="134969"/>
                </a:lnTo>
                <a:lnTo>
                  <a:pt x="339566" y="144017"/>
                </a:lnTo>
                <a:lnTo>
                  <a:pt x="322235" y="147125"/>
                </a:lnTo>
                <a:lnTo>
                  <a:pt x="305002" y="148947"/>
                </a:lnTo>
                <a:lnTo>
                  <a:pt x="286644" y="149804"/>
                </a:lnTo>
                <a:lnTo>
                  <a:pt x="265937" y="150018"/>
                </a:lnTo>
                <a:close/>
              </a:path>
              <a:path w="415290" h="199389">
                <a:moveTo>
                  <a:pt x="338649" y="134969"/>
                </a:moveTo>
                <a:lnTo>
                  <a:pt x="270795" y="134969"/>
                </a:lnTo>
                <a:lnTo>
                  <a:pt x="289500" y="134567"/>
                </a:lnTo>
                <a:lnTo>
                  <a:pt x="306276" y="133611"/>
                </a:lnTo>
                <a:lnTo>
                  <a:pt x="322123" y="131834"/>
                </a:lnTo>
                <a:lnTo>
                  <a:pt x="338042" y="128968"/>
                </a:lnTo>
                <a:lnTo>
                  <a:pt x="338649" y="134969"/>
                </a:lnTo>
                <a:close/>
              </a:path>
              <a:path w="415290" h="199389">
                <a:moveTo>
                  <a:pt x="414813" y="79914"/>
                </a:moveTo>
                <a:lnTo>
                  <a:pt x="397287" y="79914"/>
                </a:lnTo>
                <a:lnTo>
                  <a:pt x="397287" y="0"/>
                </a:lnTo>
                <a:lnTo>
                  <a:pt x="414813" y="0"/>
                </a:lnTo>
                <a:lnTo>
                  <a:pt x="414813" y="79914"/>
                </a:lnTo>
                <a:close/>
              </a:path>
              <a:path w="415290" h="199389">
                <a:moveTo>
                  <a:pt x="369093" y="189071"/>
                </a:moveTo>
                <a:lnTo>
                  <a:pt x="352043" y="189071"/>
                </a:lnTo>
                <a:lnTo>
                  <a:pt x="352043" y="4476"/>
                </a:lnTo>
                <a:lnTo>
                  <a:pt x="369093" y="4476"/>
                </a:lnTo>
                <a:lnTo>
                  <a:pt x="369093" y="79914"/>
                </a:lnTo>
                <a:lnTo>
                  <a:pt x="414813" y="79914"/>
                </a:lnTo>
                <a:lnTo>
                  <a:pt x="414813" y="94773"/>
                </a:lnTo>
                <a:lnTo>
                  <a:pt x="369093" y="94773"/>
                </a:lnTo>
                <a:lnTo>
                  <a:pt x="369093" y="189071"/>
                </a:lnTo>
                <a:close/>
              </a:path>
              <a:path w="415290" h="199389">
                <a:moveTo>
                  <a:pt x="414813" y="199072"/>
                </a:moveTo>
                <a:lnTo>
                  <a:pt x="397287" y="199072"/>
                </a:lnTo>
                <a:lnTo>
                  <a:pt x="397287" y="94773"/>
                </a:lnTo>
                <a:lnTo>
                  <a:pt x="414813" y="94773"/>
                </a:lnTo>
                <a:lnTo>
                  <a:pt x="414813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6487300" y="4657902"/>
            <a:ext cx="416559" cy="199390"/>
          </a:xfrm>
          <a:custGeom>
            <a:avLst/>
            <a:gdLst/>
            <a:ahLst/>
            <a:cxnLst/>
            <a:rect l="l" t="t" r="r" b="b"/>
            <a:pathLst>
              <a:path w="416559" h="199389">
                <a:moveTo>
                  <a:pt x="54197" y="182689"/>
                </a:moveTo>
                <a:lnTo>
                  <a:pt x="33051" y="182689"/>
                </a:lnTo>
                <a:lnTo>
                  <a:pt x="36860" y="140166"/>
                </a:lnTo>
                <a:lnTo>
                  <a:pt x="45017" y="103465"/>
                </a:lnTo>
                <a:lnTo>
                  <a:pt x="58621" y="70014"/>
                </a:lnTo>
                <a:lnTo>
                  <a:pt x="78771" y="37242"/>
                </a:lnTo>
                <a:lnTo>
                  <a:pt x="0" y="37242"/>
                </a:lnTo>
                <a:lnTo>
                  <a:pt x="0" y="20002"/>
                </a:lnTo>
                <a:lnTo>
                  <a:pt x="101917" y="20002"/>
                </a:lnTo>
                <a:lnTo>
                  <a:pt x="101917" y="32194"/>
                </a:lnTo>
                <a:lnTo>
                  <a:pt x="78682" y="67442"/>
                </a:lnTo>
                <a:lnTo>
                  <a:pt x="64627" y="101941"/>
                </a:lnTo>
                <a:lnTo>
                  <a:pt x="57286" y="139189"/>
                </a:lnTo>
                <a:lnTo>
                  <a:pt x="54197" y="182689"/>
                </a:lnTo>
                <a:close/>
              </a:path>
              <a:path w="416559" h="199389">
                <a:moveTo>
                  <a:pt x="174021" y="185546"/>
                </a:moveTo>
                <a:lnTo>
                  <a:pt x="152974" y="180257"/>
                </a:lnTo>
                <a:lnTo>
                  <a:pt x="136945" y="164377"/>
                </a:lnTo>
                <a:lnTo>
                  <a:pt x="126739" y="137889"/>
                </a:lnTo>
                <a:lnTo>
                  <a:pt x="123158" y="100774"/>
                </a:lnTo>
                <a:lnTo>
                  <a:pt x="126739" y="63793"/>
                </a:lnTo>
                <a:lnTo>
                  <a:pt x="136945" y="37599"/>
                </a:lnTo>
                <a:lnTo>
                  <a:pt x="152974" y="22014"/>
                </a:lnTo>
                <a:lnTo>
                  <a:pt x="174021" y="16859"/>
                </a:lnTo>
                <a:lnTo>
                  <a:pt x="194943" y="22041"/>
                </a:lnTo>
                <a:lnTo>
                  <a:pt x="206463" y="33337"/>
                </a:lnTo>
                <a:lnTo>
                  <a:pt x="174021" y="33337"/>
                </a:lnTo>
                <a:lnTo>
                  <a:pt x="161293" y="37190"/>
                </a:lnTo>
                <a:lnTo>
                  <a:pt x="151495" y="49232"/>
                </a:lnTo>
                <a:lnTo>
                  <a:pt x="145196" y="70185"/>
                </a:lnTo>
                <a:lnTo>
                  <a:pt x="142970" y="100774"/>
                </a:lnTo>
                <a:lnTo>
                  <a:pt x="145196" y="131702"/>
                </a:lnTo>
                <a:lnTo>
                  <a:pt x="151495" y="153030"/>
                </a:lnTo>
                <a:lnTo>
                  <a:pt x="161293" y="165376"/>
                </a:lnTo>
                <a:lnTo>
                  <a:pt x="174021" y="169354"/>
                </a:lnTo>
                <a:lnTo>
                  <a:pt x="205887" y="169354"/>
                </a:lnTo>
                <a:lnTo>
                  <a:pt x="194943" y="180257"/>
                </a:lnTo>
                <a:lnTo>
                  <a:pt x="174021" y="185546"/>
                </a:lnTo>
                <a:close/>
              </a:path>
              <a:path w="416559" h="199389">
                <a:moveTo>
                  <a:pt x="205887" y="169354"/>
                </a:moveTo>
                <a:lnTo>
                  <a:pt x="174021" y="169354"/>
                </a:lnTo>
                <a:lnTo>
                  <a:pt x="186599" y="165376"/>
                </a:lnTo>
                <a:lnTo>
                  <a:pt x="196345" y="153030"/>
                </a:lnTo>
                <a:lnTo>
                  <a:pt x="202645" y="131702"/>
                </a:lnTo>
                <a:lnTo>
                  <a:pt x="204882" y="100774"/>
                </a:lnTo>
                <a:lnTo>
                  <a:pt x="202645" y="70185"/>
                </a:lnTo>
                <a:lnTo>
                  <a:pt x="196345" y="49232"/>
                </a:lnTo>
                <a:lnTo>
                  <a:pt x="186599" y="37190"/>
                </a:lnTo>
                <a:lnTo>
                  <a:pt x="174021" y="33337"/>
                </a:lnTo>
                <a:lnTo>
                  <a:pt x="206463" y="33337"/>
                </a:lnTo>
                <a:lnTo>
                  <a:pt x="210883" y="37671"/>
                </a:lnTo>
                <a:lnTo>
                  <a:pt x="221036" y="63874"/>
                </a:lnTo>
                <a:lnTo>
                  <a:pt x="224599" y="100774"/>
                </a:lnTo>
                <a:lnTo>
                  <a:pt x="221036" y="137889"/>
                </a:lnTo>
                <a:lnTo>
                  <a:pt x="210883" y="164377"/>
                </a:lnTo>
                <a:lnTo>
                  <a:pt x="205887" y="169354"/>
                </a:lnTo>
                <a:close/>
              </a:path>
              <a:path w="416559" h="199389">
                <a:moveTo>
                  <a:pt x="267461" y="150018"/>
                </a:moveTo>
                <a:lnTo>
                  <a:pt x="254317" y="150018"/>
                </a:lnTo>
                <a:lnTo>
                  <a:pt x="254317" y="24193"/>
                </a:lnTo>
                <a:lnTo>
                  <a:pt x="328517" y="24193"/>
                </a:lnTo>
                <a:lnTo>
                  <a:pt x="328517" y="39052"/>
                </a:lnTo>
                <a:lnTo>
                  <a:pt x="272319" y="39052"/>
                </a:lnTo>
                <a:lnTo>
                  <a:pt x="272319" y="134969"/>
                </a:lnTo>
                <a:lnTo>
                  <a:pt x="340173" y="134969"/>
                </a:lnTo>
                <a:lnTo>
                  <a:pt x="341090" y="144017"/>
                </a:lnTo>
                <a:lnTo>
                  <a:pt x="323759" y="147125"/>
                </a:lnTo>
                <a:lnTo>
                  <a:pt x="306526" y="148947"/>
                </a:lnTo>
                <a:lnTo>
                  <a:pt x="288168" y="149804"/>
                </a:lnTo>
                <a:lnTo>
                  <a:pt x="267461" y="150018"/>
                </a:lnTo>
                <a:close/>
              </a:path>
              <a:path w="416559" h="199389">
                <a:moveTo>
                  <a:pt x="340173" y="134969"/>
                </a:moveTo>
                <a:lnTo>
                  <a:pt x="272319" y="134969"/>
                </a:lnTo>
                <a:lnTo>
                  <a:pt x="291024" y="134567"/>
                </a:lnTo>
                <a:lnTo>
                  <a:pt x="307800" y="133611"/>
                </a:lnTo>
                <a:lnTo>
                  <a:pt x="323647" y="131834"/>
                </a:lnTo>
                <a:lnTo>
                  <a:pt x="339566" y="128968"/>
                </a:lnTo>
                <a:lnTo>
                  <a:pt x="340173" y="134969"/>
                </a:lnTo>
                <a:close/>
              </a:path>
              <a:path w="416559" h="199389">
                <a:moveTo>
                  <a:pt x="416337" y="79914"/>
                </a:moveTo>
                <a:lnTo>
                  <a:pt x="398811" y="79914"/>
                </a:lnTo>
                <a:lnTo>
                  <a:pt x="398811" y="0"/>
                </a:lnTo>
                <a:lnTo>
                  <a:pt x="416337" y="0"/>
                </a:lnTo>
                <a:lnTo>
                  <a:pt x="416337" y="79914"/>
                </a:lnTo>
                <a:close/>
              </a:path>
              <a:path w="416559" h="199389">
                <a:moveTo>
                  <a:pt x="370617" y="189071"/>
                </a:moveTo>
                <a:lnTo>
                  <a:pt x="353567" y="189071"/>
                </a:lnTo>
                <a:lnTo>
                  <a:pt x="353567" y="4476"/>
                </a:lnTo>
                <a:lnTo>
                  <a:pt x="370617" y="4476"/>
                </a:lnTo>
                <a:lnTo>
                  <a:pt x="370617" y="79914"/>
                </a:lnTo>
                <a:lnTo>
                  <a:pt x="416337" y="79914"/>
                </a:lnTo>
                <a:lnTo>
                  <a:pt x="416337" y="94773"/>
                </a:lnTo>
                <a:lnTo>
                  <a:pt x="370617" y="94773"/>
                </a:lnTo>
                <a:lnTo>
                  <a:pt x="370617" y="189071"/>
                </a:lnTo>
                <a:close/>
              </a:path>
              <a:path w="416559" h="199389">
                <a:moveTo>
                  <a:pt x="416337" y="199072"/>
                </a:moveTo>
                <a:lnTo>
                  <a:pt x="398811" y="199072"/>
                </a:lnTo>
                <a:lnTo>
                  <a:pt x="398811" y="94773"/>
                </a:lnTo>
                <a:lnTo>
                  <a:pt x="416337" y="94773"/>
                </a:lnTo>
                <a:lnTo>
                  <a:pt x="416337" y="199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13443" y="3554653"/>
            <a:ext cx="293370" cy="973455"/>
          </a:xfrm>
          <a:custGeom>
            <a:avLst/>
            <a:gdLst/>
            <a:ahLst/>
            <a:cxnLst/>
            <a:rect l="l" t="t" r="r" b="b"/>
            <a:pathLst>
              <a:path w="293370" h="973454">
                <a:moveTo>
                  <a:pt x="0" y="0"/>
                </a:moveTo>
                <a:lnTo>
                  <a:pt x="292830" y="0"/>
                </a:lnTo>
                <a:lnTo>
                  <a:pt x="292830" y="973446"/>
                </a:lnTo>
                <a:lnTo>
                  <a:pt x="0" y="973446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244490" y="2787264"/>
            <a:ext cx="293370" cy="1741170"/>
          </a:xfrm>
          <a:custGeom>
            <a:avLst/>
            <a:gdLst/>
            <a:ahLst/>
            <a:cxnLst/>
            <a:rect l="l" t="t" r="r" b="b"/>
            <a:pathLst>
              <a:path w="293370" h="1741170">
                <a:moveTo>
                  <a:pt x="0" y="0"/>
                </a:moveTo>
                <a:lnTo>
                  <a:pt x="292830" y="0"/>
                </a:lnTo>
                <a:lnTo>
                  <a:pt x="292830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575538" y="2709104"/>
            <a:ext cx="293370" cy="1819275"/>
          </a:xfrm>
          <a:custGeom>
            <a:avLst/>
            <a:gdLst/>
            <a:ahLst/>
            <a:cxnLst/>
            <a:rect l="l" t="t" r="r" b="b"/>
            <a:pathLst>
              <a:path w="293370" h="1819275">
                <a:moveTo>
                  <a:pt x="0" y="0"/>
                </a:moveTo>
                <a:lnTo>
                  <a:pt x="292830" y="0"/>
                </a:lnTo>
                <a:lnTo>
                  <a:pt x="292830" y="1818995"/>
                </a:lnTo>
                <a:lnTo>
                  <a:pt x="0" y="1818995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906586" y="3128326"/>
            <a:ext cx="293370" cy="1400175"/>
          </a:xfrm>
          <a:custGeom>
            <a:avLst/>
            <a:gdLst/>
            <a:ahLst/>
            <a:cxnLst/>
            <a:rect l="l" t="t" r="r" b="b"/>
            <a:pathLst>
              <a:path w="293370" h="1400175">
                <a:moveTo>
                  <a:pt x="0" y="0"/>
                </a:moveTo>
                <a:lnTo>
                  <a:pt x="292830" y="0"/>
                </a:lnTo>
                <a:lnTo>
                  <a:pt x="292830" y="1399773"/>
                </a:lnTo>
                <a:lnTo>
                  <a:pt x="0" y="1399773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237634" y="3451624"/>
            <a:ext cx="293370" cy="1076960"/>
          </a:xfrm>
          <a:custGeom>
            <a:avLst/>
            <a:gdLst/>
            <a:ahLst/>
            <a:cxnLst/>
            <a:rect l="l" t="t" r="r" b="b"/>
            <a:pathLst>
              <a:path w="293370" h="1076960">
                <a:moveTo>
                  <a:pt x="0" y="0"/>
                </a:moveTo>
                <a:lnTo>
                  <a:pt x="292830" y="0"/>
                </a:lnTo>
                <a:lnTo>
                  <a:pt x="292830" y="1076475"/>
                </a:lnTo>
                <a:lnTo>
                  <a:pt x="0" y="1076475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568681" y="3835318"/>
            <a:ext cx="293370" cy="692785"/>
          </a:xfrm>
          <a:custGeom>
            <a:avLst/>
            <a:gdLst/>
            <a:ahLst/>
            <a:cxnLst/>
            <a:rect l="l" t="t" r="r" b="b"/>
            <a:pathLst>
              <a:path w="293369" h="692785">
                <a:moveTo>
                  <a:pt x="0" y="0"/>
                </a:moveTo>
                <a:lnTo>
                  <a:pt x="292830" y="0"/>
                </a:lnTo>
                <a:lnTo>
                  <a:pt x="292830" y="692781"/>
                </a:lnTo>
                <a:lnTo>
                  <a:pt x="0" y="692781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899729" y="4336252"/>
            <a:ext cx="293370" cy="192405"/>
          </a:xfrm>
          <a:custGeom>
            <a:avLst/>
            <a:gdLst/>
            <a:ahLst/>
            <a:cxnLst/>
            <a:rect l="l" t="t" r="r" b="b"/>
            <a:pathLst>
              <a:path w="293369" h="192404">
                <a:moveTo>
                  <a:pt x="0" y="0"/>
                </a:moveTo>
                <a:lnTo>
                  <a:pt x="292830" y="0"/>
                </a:lnTo>
                <a:lnTo>
                  <a:pt x="292830" y="191847"/>
                </a:lnTo>
                <a:lnTo>
                  <a:pt x="0" y="191847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6230778" y="4474809"/>
            <a:ext cx="293370" cy="53340"/>
          </a:xfrm>
          <a:custGeom>
            <a:avLst/>
            <a:gdLst/>
            <a:ahLst/>
            <a:cxnLst/>
            <a:rect l="l" t="t" r="r" b="b"/>
            <a:pathLst>
              <a:path w="293369" h="53339">
                <a:moveTo>
                  <a:pt x="0" y="0"/>
                </a:moveTo>
                <a:lnTo>
                  <a:pt x="292830" y="0"/>
                </a:lnTo>
                <a:lnTo>
                  <a:pt x="292830" y="53290"/>
                </a:lnTo>
                <a:lnTo>
                  <a:pt x="0" y="53290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37952" y="3149642"/>
            <a:ext cx="293370" cy="1378585"/>
          </a:xfrm>
          <a:custGeom>
            <a:avLst/>
            <a:gdLst/>
            <a:ahLst/>
            <a:cxnLst/>
            <a:rect l="l" t="t" r="r" b="b"/>
            <a:pathLst>
              <a:path w="293370" h="1378585">
                <a:moveTo>
                  <a:pt x="0" y="0"/>
                </a:moveTo>
                <a:lnTo>
                  <a:pt x="292830" y="0"/>
                </a:lnTo>
                <a:lnTo>
                  <a:pt x="292830" y="1378457"/>
                </a:lnTo>
                <a:lnTo>
                  <a:pt x="0" y="1378457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569000" y="2503046"/>
            <a:ext cx="293370" cy="2025650"/>
          </a:xfrm>
          <a:custGeom>
            <a:avLst/>
            <a:gdLst/>
            <a:ahLst/>
            <a:cxnLst/>
            <a:rect l="l" t="t" r="r" b="b"/>
            <a:pathLst>
              <a:path w="293370" h="2025650">
                <a:moveTo>
                  <a:pt x="0" y="0"/>
                </a:moveTo>
                <a:lnTo>
                  <a:pt x="292830" y="0"/>
                </a:lnTo>
                <a:lnTo>
                  <a:pt x="292830" y="2025053"/>
                </a:lnTo>
                <a:lnTo>
                  <a:pt x="0" y="2025053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900047" y="2321857"/>
            <a:ext cx="293370" cy="2206625"/>
          </a:xfrm>
          <a:custGeom>
            <a:avLst/>
            <a:gdLst/>
            <a:ahLst/>
            <a:cxnLst/>
            <a:rect l="l" t="t" r="r" b="b"/>
            <a:pathLst>
              <a:path w="293370" h="2206625">
                <a:moveTo>
                  <a:pt x="0" y="0"/>
                </a:moveTo>
                <a:lnTo>
                  <a:pt x="292830" y="0"/>
                </a:lnTo>
                <a:lnTo>
                  <a:pt x="292830" y="2206242"/>
                </a:lnTo>
                <a:lnTo>
                  <a:pt x="0" y="2206242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231095" y="2687788"/>
            <a:ext cx="293370" cy="1840864"/>
          </a:xfrm>
          <a:custGeom>
            <a:avLst/>
            <a:gdLst/>
            <a:ahLst/>
            <a:cxnLst/>
            <a:rect l="l" t="t" r="r" b="b"/>
            <a:pathLst>
              <a:path w="293370" h="1840864">
                <a:moveTo>
                  <a:pt x="0" y="0"/>
                </a:moveTo>
                <a:lnTo>
                  <a:pt x="292830" y="0"/>
                </a:lnTo>
                <a:lnTo>
                  <a:pt x="292830" y="1840311"/>
                </a:lnTo>
                <a:lnTo>
                  <a:pt x="0" y="1840311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562144" y="2968453"/>
            <a:ext cx="293370" cy="1560195"/>
          </a:xfrm>
          <a:custGeom>
            <a:avLst/>
            <a:gdLst/>
            <a:ahLst/>
            <a:cxnLst/>
            <a:rect l="l" t="t" r="r" b="b"/>
            <a:pathLst>
              <a:path w="293370" h="1560195">
                <a:moveTo>
                  <a:pt x="0" y="0"/>
                </a:moveTo>
                <a:lnTo>
                  <a:pt x="292830" y="0"/>
                </a:lnTo>
                <a:lnTo>
                  <a:pt x="292830" y="1559646"/>
                </a:lnTo>
                <a:lnTo>
                  <a:pt x="0" y="1559646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893192" y="3387675"/>
            <a:ext cx="293370" cy="1140460"/>
          </a:xfrm>
          <a:custGeom>
            <a:avLst/>
            <a:gdLst/>
            <a:ahLst/>
            <a:cxnLst/>
            <a:rect l="l" t="t" r="r" b="b"/>
            <a:pathLst>
              <a:path w="293369" h="1140460">
                <a:moveTo>
                  <a:pt x="0" y="0"/>
                </a:moveTo>
                <a:lnTo>
                  <a:pt x="292830" y="0"/>
                </a:lnTo>
                <a:lnTo>
                  <a:pt x="292830" y="1140424"/>
                </a:lnTo>
                <a:lnTo>
                  <a:pt x="0" y="1140424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5224239" y="3753605"/>
            <a:ext cx="293370" cy="774700"/>
          </a:xfrm>
          <a:custGeom>
            <a:avLst/>
            <a:gdLst/>
            <a:ahLst/>
            <a:cxnLst/>
            <a:rect l="l" t="t" r="r" b="b"/>
            <a:pathLst>
              <a:path w="293369" h="774700">
                <a:moveTo>
                  <a:pt x="0" y="0"/>
                </a:moveTo>
                <a:lnTo>
                  <a:pt x="292830" y="0"/>
                </a:lnTo>
                <a:lnTo>
                  <a:pt x="292830" y="774494"/>
                </a:lnTo>
                <a:lnTo>
                  <a:pt x="0" y="774494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555287" y="4297172"/>
            <a:ext cx="293370" cy="231140"/>
          </a:xfrm>
          <a:custGeom>
            <a:avLst/>
            <a:gdLst/>
            <a:ahLst/>
            <a:cxnLst/>
            <a:rect l="l" t="t" r="r" b="b"/>
            <a:pathLst>
              <a:path w="293369" h="231139">
                <a:moveTo>
                  <a:pt x="0" y="0"/>
                </a:moveTo>
                <a:lnTo>
                  <a:pt x="292830" y="0"/>
                </a:lnTo>
                <a:lnTo>
                  <a:pt x="292830" y="230927"/>
                </a:lnTo>
                <a:lnTo>
                  <a:pt x="0" y="230927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62461" y="3107009"/>
            <a:ext cx="293370" cy="1421130"/>
          </a:xfrm>
          <a:custGeom>
            <a:avLst/>
            <a:gdLst/>
            <a:ahLst/>
            <a:cxnLst/>
            <a:rect l="l" t="t" r="r" b="b"/>
            <a:pathLst>
              <a:path w="293370" h="1421129">
                <a:moveTo>
                  <a:pt x="0" y="0"/>
                </a:moveTo>
                <a:lnTo>
                  <a:pt x="292830" y="0"/>
                </a:lnTo>
                <a:lnTo>
                  <a:pt x="292830" y="1421090"/>
                </a:lnTo>
                <a:lnTo>
                  <a:pt x="0" y="1421090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893509" y="2378700"/>
            <a:ext cx="293370" cy="2149475"/>
          </a:xfrm>
          <a:custGeom>
            <a:avLst/>
            <a:gdLst/>
            <a:ahLst/>
            <a:cxnLst/>
            <a:rect l="l" t="t" r="r" b="b"/>
            <a:pathLst>
              <a:path w="293370" h="2149475">
                <a:moveTo>
                  <a:pt x="0" y="0"/>
                </a:moveTo>
                <a:lnTo>
                  <a:pt x="292830" y="0"/>
                </a:lnTo>
                <a:lnTo>
                  <a:pt x="292830" y="2149398"/>
                </a:lnTo>
                <a:lnTo>
                  <a:pt x="0" y="2149398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224557" y="2080272"/>
            <a:ext cx="293370" cy="2447925"/>
          </a:xfrm>
          <a:custGeom>
            <a:avLst/>
            <a:gdLst/>
            <a:ahLst/>
            <a:cxnLst/>
            <a:rect l="l" t="t" r="r" b="b"/>
            <a:pathLst>
              <a:path w="293370" h="2447925">
                <a:moveTo>
                  <a:pt x="0" y="0"/>
                </a:moveTo>
                <a:lnTo>
                  <a:pt x="292830" y="0"/>
                </a:lnTo>
                <a:lnTo>
                  <a:pt x="292830" y="2447827"/>
                </a:lnTo>
                <a:lnTo>
                  <a:pt x="0" y="2447827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555605" y="2478177"/>
            <a:ext cx="293370" cy="2050414"/>
          </a:xfrm>
          <a:custGeom>
            <a:avLst/>
            <a:gdLst/>
            <a:ahLst/>
            <a:cxnLst/>
            <a:rect l="l" t="t" r="r" b="b"/>
            <a:pathLst>
              <a:path w="293370" h="2050414">
                <a:moveTo>
                  <a:pt x="0" y="0"/>
                </a:moveTo>
                <a:lnTo>
                  <a:pt x="292830" y="0"/>
                </a:lnTo>
                <a:lnTo>
                  <a:pt x="292830" y="2049922"/>
                </a:lnTo>
                <a:lnTo>
                  <a:pt x="0" y="2049922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2886652" y="2844107"/>
            <a:ext cx="293370" cy="1684020"/>
          </a:xfrm>
          <a:custGeom>
            <a:avLst/>
            <a:gdLst/>
            <a:ahLst/>
            <a:cxnLst/>
            <a:rect l="l" t="t" r="r" b="b"/>
            <a:pathLst>
              <a:path w="293369" h="1684020">
                <a:moveTo>
                  <a:pt x="0" y="0"/>
                </a:moveTo>
                <a:lnTo>
                  <a:pt x="292830" y="0"/>
                </a:lnTo>
                <a:lnTo>
                  <a:pt x="292830" y="1683991"/>
                </a:lnTo>
                <a:lnTo>
                  <a:pt x="0" y="1683991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217701" y="3408991"/>
            <a:ext cx="293370" cy="1119505"/>
          </a:xfrm>
          <a:custGeom>
            <a:avLst/>
            <a:gdLst/>
            <a:ahLst/>
            <a:cxnLst/>
            <a:rect l="l" t="t" r="r" b="b"/>
            <a:pathLst>
              <a:path w="293369" h="1119504">
                <a:moveTo>
                  <a:pt x="0" y="0"/>
                </a:moveTo>
                <a:lnTo>
                  <a:pt x="292830" y="0"/>
                </a:lnTo>
                <a:lnTo>
                  <a:pt x="292830" y="1119108"/>
                </a:lnTo>
                <a:lnTo>
                  <a:pt x="0" y="1119108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548748" y="3956110"/>
            <a:ext cx="293370" cy="572135"/>
          </a:xfrm>
          <a:custGeom>
            <a:avLst/>
            <a:gdLst/>
            <a:ahLst/>
            <a:cxnLst/>
            <a:rect l="l" t="t" r="r" b="b"/>
            <a:pathLst>
              <a:path w="293369" h="572135">
                <a:moveTo>
                  <a:pt x="0" y="0"/>
                </a:moveTo>
                <a:lnTo>
                  <a:pt x="292830" y="0"/>
                </a:lnTo>
                <a:lnTo>
                  <a:pt x="292830" y="571988"/>
                </a:lnTo>
                <a:lnTo>
                  <a:pt x="0" y="571988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879796" y="4339805"/>
            <a:ext cx="293370" cy="188595"/>
          </a:xfrm>
          <a:custGeom>
            <a:avLst/>
            <a:gdLst/>
            <a:ahLst/>
            <a:cxnLst/>
            <a:rect l="l" t="t" r="r" b="b"/>
            <a:pathLst>
              <a:path w="293369" h="188595">
                <a:moveTo>
                  <a:pt x="0" y="0"/>
                </a:moveTo>
                <a:lnTo>
                  <a:pt x="292830" y="0"/>
                </a:lnTo>
                <a:lnTo>
                  <a:pt x="292830" y="188294"/>
                </a:lnTo>
                <a:lnTo>
                  <a:pt x="0" y="188294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3" name="object 173"/>
          <p:cNvGrpSpPr/>
          <p:nvPr/>
        </p:nvGrpSpPr>
        <p:grpSpPr>
          <a:xfrm>
            <a:off x="6828141" y="3149089"/>
            <a:ext cx="465455" cy="219075"/>
            <a:chOff x="6828141" y="3149089"/>
            <a:chExt cx="465455" cy="219075"/>
          </a:xfrm>
        </p:grpSpPr>
        <p:sp>
          <p:nvSpPr>
            <p:cNvPr id="174" name="object 174"/>
            <p:cNvSpPr/>
            <p:nvPr/>
          </p:nvSpPr>
          <p:spPr>
            <a:xfrm>
              <a:off x="6853108" y="3174056"/>
              <a:ext cx="415290" cy="168910"/>
            </a:xfrm>
            <a:custGeom>
              <a:avLst/>
              <a:gdLst/>
              <a:ahLst/>
              <a:cxnLst/>
              <a:rect l="l" t="t" r="r" b="b"/>
              <a:pathLst>
                <a:path w="415290" h="168910">
                  <a:moveTo>
                    <a:pt x="11810" y="35528"/>
                  </a:moveTo>
                  <a:lnTo>
                    <a:pt x="0" y="24002"/>
                  </a:lnTo>
                  <a:lnTo>
                    <a:pt x="10218" y="14144"/>
                  </a:lnTo>
                  <a:lnTo>
                    <a:pt x="21240" y="6572"/>
                  </a:lnTo>
                  <a:lnTo>
                    <a:pt x="33620" y="1714"/>
                  </a:lnTo>
                  <a:lnTo>
                    <a:pt x="47910" y="0"/>
                  </a:lnTo>
                  <a:lnTo>
                    <a:pt x="67603" y="3431"/>
                  </a:lnTo>
                  <a:lnTo>
                    <a:pt x="82510" y="13168"/>
                  </a:lnTo>
                  <a:lnTo>
                    <a:pt x="84684" y="16668"/>
                  </a:lnTo>
                  <a:lnTo>
                    <a:pt x="45529" y="16668"/>
                  </a:lnTo>
                  <a:lnTo>
                    <a:pt x="35880" y="18115"/>
                  </a:lnTo>
                  <a:lnTo>
                    <a:pt x="26991" y="22097"/>
                  </a:lnTo>
                  <a:lnTo>
                    <a:pt x="18941" y="28080"/>
                  </a:lnTo>
                  <a:lnTo>
                    <a:pt x="11810" y="35528"/>
                  </a:lnTo>
                  <a:close/>
                </a:path>
                <a:path w="415290" h="168910">
                  <a:moveTo>
                    <a:pt x="103250" y="165830"/>
                  </a:moveTo>
                  <a:lnTo>
                    <a:pt x="952" y="165830"/>
                  </a:lnTo>
                  <a:lnTo>
                    <a:pt x="952" y="153828"/>
                  </a:lnTo>
                  <a:lnTo>
                    <a:pt x="34089" y="122506"/>
                  </a:lnTo>
                  <a:lnTo>
                    <a:pt x="57304" y="95059"/>
                  </a:lnTo>
                  <a:lnTo>
                    <a:pt x="70965" y="70755"/>
                  </a:lnTo>
                  <a:lnTo>
                    <a:pt x="75437" y="48863"/>
                  </a:lnTo>
                  <a:lnTo>
                    <a:pt x="73604" y="35956"/>
                  </a:lnTo>
                  <a:lnTo>
                    <a:pt x="68056" y="25765"/>
                  </a:lnTo>
                  <a:lnTo>
                    <a:pt x="58721" y="19073"/>
                  </a:lnTo>
                  <a:lnTo>
                    <a:pt x="45529" y="16668"/>
                  </a:lnTo>
                  <a:lnTo>
                    <a:pt x="84684" y="16668"/>
                  </a:lnTo>
                  <a:lnTo>
                    <a:pt x="91951" y="28369"/>
                  </a:lnTo>
                  <a:lnTo>
                    <a:pt x="95249" y="48196"/>
                  </a:lnTo>
                  <a:lnTo>
                    <a:pt x="90664" y="72648"/>
                  </a:lnTo>
                  <a:lnTo>
                    <a:pt x="77712" y="97583"/>
                  </a:lnTo>
                  <a:lnTo>
                    <a:pt x="57597" y="123232"/>
                  </a:lnTo>
                  <a:lnTo>
                    <a:pt x="31527" y="149828"/>
                  </a:lnTo>
                  <a:lnTo>
                    <a:pt x="103250" y="149828"/>
                  </a:lnTo>
                  <a:lnTo>
                    <a:pt x="103250" y="165830"/>
                  </a:lnTo>
                  <a:close/>
                </a:path>
                <a:path w="415290" h="168910">
                  <a:moveTo>
                    <a:pt x="103250" y="149828"/>
                  </a:moveTo>
                  <a:lnTo>
                    <a:pt x="31527" y="149828"/>
                  </a:lnTo>
                  <a:lnTo>
                    <a:pt x="44934" y="148816"/>
                  </a:lnTo>
                  <a:lnTo>
                    <a:pt x="51726" y="148448"/>
                  </a:lnTo>
                  <a:lnTo>
                    <a:pt x="58197" y="148304"/>
                  </a:lnTo>
                  <a:lnTo>
                    <a:pt x="103250" y="148304"/>
                  </a:lnTo>
                  <a:lnTo>
                    <a:pt x="103250" y="149828"/>
                  </a:lnTo>
                  <a:close/>
                </a:path>
                <a:path w="415290" h="168910">
                  <a:moveTo>
                    <a:pt x="179355" y="165830"/>
                  </a:moveTo>
                  <a:lnTo>
                    <a:pt x="158210" y="165830"/>
                  </a:lnTo>
                  <a:lnTo>
                    <a:pt x="162018" y="123307"/>
                  </a:lnTo>
                  <a:lnTo>
                    <a:pt x="170175" y="86606"/>
                  </a:lnTo>
                  <a:lnTo>
                    <a:pt x="183780" y="53155"/>
                  </a:lnTo>
                  <a:lnTo>
                    <a:pt x="203930" y="20383"/>
                  </a:lnTo>
                  <a:lnTo>
                    <a:pt x="125158" y="20383"/>
                  </a:lnTo>
                  <a:lnTo>
                    <a:pt x="125158" y="3143"/>
                  </a:lnTo>
                  <a:lnTo>
                    <a:pt x="227075" y="3143"/>
                  </a:lnTo>
                  <a:lnTo>
                    <a:pt x="227075" y="15335"/>
                  </a:lnTo>
                  <a:lnTo>
                    <a:pt x="203840" y="50583"/>
                  </a:lnTo>
                  <a:lnTo>
                    <a:pt x="189785" y="85082"/>
                  </a:lnTo>
                  <a:lnTo>
                    <a:pt x="182445" y="122330"/>
                  </a:lnTo>
                  <a:lnTo>
                    <a:pt x="179355" y="165830"/>
                  </a:lnTo>
                  <a:close/>
                </a:path>
                <a:path w="415290" h="168910">
                  <a:moveTo>
                    <a:pt x="276320" y="168687"/>
                  </a:moveTo>
                  <a:lnTo>
                    <a:pt x="260318" y="168687"/>
                  </a:lnTo>
                  <a:lnTo>
                    <a:pt x="253650" y="162496"/>
                  </a:lnTo>
                  <a:lnTo>
                    <a:pt x="253650" y="144303"/>
                  </a:lnTo>
                  <a:lnTo>
                    <a:pt x="260318" y="137636"/>
                  </a:lnTo>
                  <a:lnTo>
                    <a:pt x="276320" y="137636"/>
                  </a:lnTo>
                  <a:lnTo>
                    <a:pt x="282987" y="144303"/>
                  </a:lnTo>
                  <a:lnTo>
                    <a:pt x="282987" y="162496"/>
                  </a:lnTo>
                  <a:lnTo>
                    <a:pt x="276320" y="168687"/>
                  </a:lnTo>
                  <a:close/>
                </a:path>
                <a:path w="415290" h="168910">
                  <a:moveTo>
                    <a:pt x="415289" y="120967"/>
                  </a:moveTo>
                  <a:lnTo>
                    <a:pt x="303656" y="120967"/>
                  </a:lnTo>
                  <a:lnTo>
                    <a:pt x="303656" y="107632"/>
                  </a:lnTo>
                  <a:lnTo>
                    <a:pt x="371284" y="3143"/>
                  </a:lnTo>
                  <a:lnTo>
                    <a:pt x="393763" y="3143"/>
                  </a:lnTo>
                  <a:lnTo>
                    <a:pt x="393763" y="25336"/>
                  </a:lnTo>
                  <a:lnTo>
                    <a:pt x="374903" y="25336"/>
                  </a:lnTo>
                  <a:lnTo>
                    <a:pt x="371818" y="31322"/>
                  </a:lnTo>
                  <a:lnTo>
                    <a:pt x="368581" y="37290"/>
                  </a:lnTo>
                  <a:lnTo>
                    <a:pt x="365219" y="43258"/>
                  </a:lnTo>
                  <a:lnTo>
                    <a:pt x="361759" y="49244"/>
                  </a:lnTo>
                  <a:lnTo>
                    <a:pt x="324707" y="104774"/>
                  </a:lnTo>
                  <a:lnTo>
                    <a:pt x="415289" y="104774"/>
                  </a:lnTo>
                  <a:lnTo>
                    <a:pt x="415289" y="120967"/>
                  </a:lnTo>
                  <a:close/>
                </a:path>
                <a:path w="415290" h="168910">
                  <a:moveTo>
                    <a:pt x="393763" y="104774"/>
                  </a:moveTo>
                  <a:lnTo>
                    <a:pt x="374427" y="104774"/>
                  </a:lnTo>
                  <a:lnTo>
                    <a:pt x="374544" y="49244"/>
                  </a:lnTo>
                  <a:lnTo>
                    <a:pt x="374569" y="48053"/>
                  </a:lnTo>
                  <a:lnTo>
                    <a:pt x="374915" y="40243"/>
                  </a:lnTo>
                  <a:lnTo>
                    <a:pt x="375761" y="25336"/>
                  </a:lnTo>
                  <a:lnTo>
                    <a:pt x="393763" y="25336"/>
                  </a:lnTo>
                  <a:lnTo>
                    <a:pt x="393763" y="104774"/>
                  </a:lnTo>
                  <a:close/>
                </a:path>
                <a:path w="415290" h="168910">
                  <a:moveTo>
                    <a:pt x="393763" y="165830"/>
                  </a:moveTo>
                  <a:lnTo>
                    <a:pt x="374427" y="165830"/>
                  </a:lnTo>
                  <a:lnTo>
                    <a:pt x="374427" y="120967"/>
                  </a:lnTo>
                  <a:lnTo>
                    <a:pt x="393763" y="120967"/>
                  </a:lnTo>
                  <a:lnTo>
                    <a:pt x="393763" y="165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8141" y="3149089"/>
              <a:ext cx="465224" cy="218622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6853108" y="3174056"/>
              <a:ext cx="415290" cy="168910"/>
            </a:xfrm>
            <a:custGeom>
              <a:avLst/>
              <a:gdLst/>
              <a:ahLst/>
              <a:cxnLst/>
              <a:rect l="l" t="t" r="r" b="b"/>
              <a:pathLst>
                <a:path w="415290" h="168910">
                  <a:moveTo>
                    <a:pt x="11810" y="35528"/>
                  </a:moveTo>
                  <a:lnTo>
                    <a:pt x="0" y="24002"/>
                  </a:lnTo>
                  <a:lnTo>
                    <a:pt x="10218" y="14144"/>
                  </a:lnTo>
                  <a:lnTo>
                    <a:pt x="21240" y="6572"/>
                  </a:lnTo>
                  <a:lnTo>
                    <a:pt x="33620" y="1714"/>
                  </a:lnTo>
                  <a:lnTo>
                    <a:pt x="47910" y="0"/>
                  </a:lnTo>
                  <a:lnTo>
                    <a:pt x="67603" y="3431"/>
                  </a:lnTo>
                  <a:lnTo>
                    <a:pt x="82510" y="13168"/>
                  </a:lnTo>
                  <a:lnTo>
                    <a:pt x="84684" y="16668"/>
                  </a:lnTo>
                  <a:lnTo>
                    <a:pt x="45529" y="16668"/>
                  </a:lnTo>
                  <a:lnTo>
                    <a:pt x="35880" y="18115"/>
                  </a:lnTo>
                  <a:lnTo>
                    <a:pt x="26991" y="22097"/>
                  </a:lnTo>
                  <a:lnTo>
                    <a:pt x="18941" y="28080"/>
                  </a:lnTo>
                  <a:lnTo>
                    <a:pt x="11810" y="35528"/>
                  </a:lnTo>
                  <a:close/>
                </a:path>
                <a:path w="415290" h="168910">
                  <a:moveTo>
                    <a:pt x="103250" y="165830"/>
                  </a:moveTo>
                  <a:lnTo>
                    <a:pt x="952" y="165830"/>
                  </a:lnTo>
                  <a:lnTo>
                    <a:pt x="952" y="153828"/>
                  </a:lnTo>
                  <a:lnTo>
                    <a:pt x="34089" y="122506"/>
                  </a:lnTo>
                  <a:lnTo>
                    <a:pt x="57304" y="95059"/>
                  </a:lnTo>
                  <a:lnTo>
                    <a:pt x="70965" y="70755"/>
                  </a:lnTo>
                  <a:lnTo>
                    <a:pt x="75437" y="48863"/>
                  </a:lnTo>
                  <a:lnTo>
                    <a:pt x="73604" y="35956"/>
                  </a:lnTo>
                  <a:lnTo>
                    <a:pt x="68056" y="25765"/>
                  </a:lnTo>
                  <a:lnTo>
                    <a:pt x="58721" y="19073"/>
                  </a:lnTo>
                  <a:lnTo>
                    <a:pt x="45529" y="16668"/>
                  </a:lnTo>
                  <a:lnTo>
                    <a:pt x="84684" y="16668"/>
                  </a:lnTo>
                  <a:lnTo>
                    <a:pt x="91951" y="28369"/>
                  </a:lnTo>
                  <a:lnTo>
                    <a:pt x="95249" y="48196"/>
                  </a:lnTo>
                  <a:lnTo>
                    <a:pt x="90664" y="72648"/>
                  </a:lnTo>
                  <a:lnTo>
                    <a:pt x="77712" y="97583"/>
                  </a:lnTo>
                  <a:lnTo>
                    <a:pt x="57597" y="123232"/>
                  </a:lnTo>
                  <a:lnTo>
                    <a:pt x="31527" y="149828"/>
                  </a:lnTo>
                  <a:lnTo>
                    <a:pt x="103250" y="149828"/>
                  </a:lnTo>
                  <a:lnTo>
                    <a:pt x="103250" y="165830"/>
                  </a:lnTo>
                  <a:close/>
                </a:path>
                <a:path w="415290" h="168910">
                  <a:moveTo>
                    <a:pt x="103250" y="149828"/>
                  </a:moveTo>
                  <a:lnTo>
                    <a:pt x="31527" y="149828"/>
                  </a:lnTo>
                  <a:lnTo>
                    <a:pt x="44934" y="148816"/>
                  </a:lnTo>
                  <a:lnTo>
                    <a:pt x="51726" y="148448"/>
                  </a:lnTo>
                  <a:lnTo>
                    <a:pt x="58197" y="148304"/>
                  </a:lnTo>
                  <a:lnTo>
                    <a:pt x="103250" y="148304"/>
                  </a:lnTo>
                  <a:lnTo>
                    <a:pt x="103250" y="149828"/>
                  </a:lnTo>
                  <a:close/>
                </a:path>
                <a:path w="415290" h="168910">
                  <a:moveTo>
                    <a:pt x="179355" y="165830"/>
                  </a:moveTo>
                  <a:lnTo>
                    <a:pt x="158210" y="165830"/>
                  </a:lnTo>
                  <a:lnTo>
                    <a:pt x="162018" y="123307"/>
                  </a:lnTo>
                  <a:lnTo>
                    <a:pt x="170175" y="86606"/>
                  </a:lnTo>
                  <a:lnTo>
                    <a:pt x="183780" y="53155"/>
                  </a:lnTo>
                  <a:lnTo>
                    <a:pt x="203930" y="20383"/>
                  </a:lnTo>
                  <a:lnTo>
                    <a:pt x="125158" y="20383"/>
                  </a:lnTo>
                  <a:lnTo>
                    <a:pt x="125158" y="3143"/>
                  </a:lnTo>
                  <a:lnTo>
                    <a:pt x="227075" y="3143"/>
                  </a:lnTo>
                  <a:lnTo>
                    <a:pt x="227075" y="15335"/>
                  </a:lnTo>
                  <a:lnTo>
                    <a:pt x="203840" y="50583"/>
                  </a:lnTo>
                  <a:lnTo>
                    <a:pt x="189785" y="85082"/>
                  </a:lnTo>
                  <a:lnTo>
                    <a:pt x="182445" y="122330"/>
                  </a:lnTo>
                  <a:lnTo>
                    <a:pt x="179355" y="165830"/>
                  </a:lnTo>
                  <a:close/>
                </a:path>
                <a:path w="415290" h="168910">
                  <a:moveTo>
                    <a:pt x="276320" y="168687"/>
                  </a:moveTo>
                  <a:lnTo>
                    <a:pt x="260318" y="168687"/>
                  </a:lnTo>
                  <a:lnTo>
                    <a:pt x="253650" y="162496"/>
                  </a:lnTo>
                  <a:lnTo>
                    <a:pt x="253650" y="144303"/>
                  </a:lnTo>
                  <a:lnTo>
                    <a:pt x="260318" y="137636"/>
                  </a:lnTo>
                  <a:lnTo>
                    <a:pt x="276320" y="137636"/>
                  </a:lnTo>
                  <a:lnTo>
                    <a:pt x="282987" y="144303"/>
                  </a:lnTo>
                  <a:lnTo>
                    <a:pt x="282987" y="162496"/>
                  </a:lnTo>
                  <a:lnTo>
                    <a:pt x="276320" y="168687"/>
                  </a:lnTo>
                  <a:close/>
                </a:path>
                <a:path w="415290" h="168910">
                  <a:moveTo>
                    <a:pt x="415289" y="120967"/>
                  </a:moveTo>
                  <a:lnTo>
                    <a:pt x="303656" y="120967"/>
                  </a:lnTo>
                  <a:lnTo>
                    <a:pt x="303656" y="107632"/>
                  </a:lnTo>
                  <a:lnTo>
                    <a:pt x="371284" y="3143"/>
                  </a:lnTo>
                  <a:lnTo>
                    <a:pt x="393763" y="3143"/>
                  </a:lnTo>
                  <a:lnTo>
                    <a:pt x="393763" y="25336"/>
                  </a:lnTo>
                  <a:lnTo>
                    <a:pt x="374903" y="25336"/>
                  </a:lnTo>
                  <a:lnTo>
                    <a:pt x="371818" y="31322"/>
                  </a:lnTo>
                  <a:lnTo>
                    <a:pt x="368581" y="37290"/>
                  </a:lnTo>
                  <a:lnTo>
                    <a:pt x="365219" y="43258"/>
                  </a:lnTo>
                  <a:lnTo>
                    <a:pt x="361759" y="49244"/>
                  </a:lnTo>
                  <a:lnTo>
                    <a:pt x="324707" y="104774"/>
                  </a:lnTo>
                  <a:lnTo>
                    <a:pt x="415289" y="104774"/>
                  </a:lnTo>
                  <a:lnTo>
                    <a:pt x="415289" y="120967"/>
                  </a:lnTo>
                  <a:close/>
                </a:path>
                <a:path w="415290" h="168910">
                  <a:moveTo>
                    <a:pt x="393763" y="104774"/>
                  </a:moveTo>
                  <a:lnTo>
                    <a:pt x="374427" y="104774"/>
                  </a:lnTo>
                  <a:lnTo>
                    <a:pt x="374544" y="49244"/>
                  </a:lnTo>
                  <a:lnTo>
                    <a:pt x="374569" y="48053"/>
                  </a:lnTo>
                  <a:lnTo>
                    <a:pt x="374915" y="40243"/>
                  </a:lnTo>
                  <a:lnTo>
                    <a:pt x="375761" y="25336"/>
                  </a:lnTo>
                  <a:lnTo>
                    <a:pt x="393763" y="25336"/>
                  </a:lnTo>
                  <a:lnTo>
                    <a:pt x="393763" y="104774"/>
                  </a:lnTo>
                  <a:close/>
                </a:path>
                <a:path w="415290" h="168910">
                  <a:moveTo>
                    <a:pt x="393763" y="165830"/>
                  </a:moveTo>
                  <a:lnTo>
                    <a:pt x="374427" y="165830"/>
                  </a:lnTo>
                  <a:lnTo>
                    <a:pt x="374427" y="120967"/>
                  </a:lnTo>
                  <a:lnTo>
                    <a:pt x="393763" y="120967"/>
                  </a:lnTo>
                  <a:lnTo>
                    <a:pt x="393763" y="165830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7" name="object 17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47243" y="2381700"/>
            <a:ext cx="279582" cy="218622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9487570" y="2303540"/>
            <a:ext cx="464184" cy="219075"/>
            <a:chOff x="9487570" y="2303540"/>
            <a:chExt cx="464184" cy="219075"/>
          </a:xfrm>
        </p:grpSpPr>
        <p:sp>
          <p:nvSpPr>
            <p:cNvPr id="179" name="object 179"/>
            <p:cNvSpPr/>
            <p:nvPr/>
          </p:nvSpPr>
          <p:spPr>
            <a:xfrm>
              <a:off x="9512537" y="2328508"/>
              <a:ext cx="414020" cy="168910"/>
            </a:xfrm>
            <a:custGeom>
              <a:avLst/>
              <a:gdLst/>
              <a:ahLst/>
              <a:cxnLst/>
              <a:rect l="l" t="t" r="r" b="b"/>
              <a:pathLst>
                <a:path w="414020" h="168910">
                  <a:moveTo>
                    <a:pt x="23812" y="85915"/>
                  </a:moveTo>
                  <a:lnTo>
                    <a:pt x="12858" y="79247"/>
                  </a:lnTo>
                  <a:lnTo>
                    <a:pt x="18002" y="3143"/>
                  </a:lnTo>
                  <a:lnTo>
                    <a:pt x="97250" y="3143"/>
                  </a:lnTo>
                  <a:lnTo>
                    <a:pt x="97250" y="20383"/>
                  </a:lnTo>
                  <a:lnTo>
                    <a:pt x="35718" y="20383"/>
                  </a:lnTo>
                  <a:lnTo>
                    <a:pt x="31718" y="67436"/>
                  </a:lnTo>
                  <a:lnTo>
                    <a:pt x="80536" y="67436"/>
                  </a:lnTo>
                  <a:lnTo>
                    <a:pt x="90618" y="73521"/>
                  </a:lnTo>
                  <a:lnTo>
                    <a:pt x="92489" y="76390"/>
                  </a:lnTo>
                  <a:lnTo>
                    <a:pt x="50863" y="76390"/>
                  </a:lnTo>
                  <a:lnTo>
                    <a:pt x="43355" y="77008"/>
                  </a:lnTo>
                  <a:lnTo>
                    <a:pt x="36730" y="78831"/>
                  </a:lnTo>
                  <a:lnTo>
                    <a:pt x="30410" y="81815"/>
                  </a:lnTo>
                  <a:lnTo>
                    <a:pt x="23812" y="85915"/>
                  </a:lnTo>
                  <a:close/>
                </a:path>
                <a:path w="414020" h="168910">
                  <a:moveTo>
                    <a:pt x="80536" y="67436"/>
                  </a:moveTo>
                  <a:lnTo>
                    <a:pt x="31718" y="67436"/>
                  </a:lnTo>
                  <a:lnTo>
                    <a:pt x="38861" y="63436"/>
                  </a:lnTo>
                  <a:lnTo>
                    <a:pt x="46196" y="61055"/>
                  </a:lnTo>
                  <a:lnTo>
                    <a:pt x="55911" y="61055"/>
                  </a:lnTo>
                  <a:lnTo>
                    <a:pt x="75028" y="64113"/>
                  </a:lnTo>
                  <a:lnTo>
                    <a:pt x="80536" y="67436"/>
                  </a:lnTo>
                  <a:close/>
                </a:path>
                <a:path w="414020" h="168910">
                  <a:moveTo>
                    <a:pt x="90217" y="151828"/>
                  </a:moveTo>
                  <a:lnTo>
                    <a:pt x="49910" y="151828"/>
                  </a:lnTo>
                  <a:lnTo>
                    <a:pt x="63405" y="149165"/>
                  </a:lnTo>
                  <a:lnTo>
                    <a:pt x="74425" y="141529"/>
                  </a:lnTo>
                  <a:lnTo>
                    <a:pt x="81856" y="129446"/>
                  </a:lnTo>
                  <a:lnTo>
                    <a:pt x="84581" y="113442"/>
                  </a:lnTo>
                  <a:lnTo>
                    <a:pt x="82179" y="97808"/>
                  </a:lnTo>
                  <a:lnTo>
                    <a:pt x="75366" y="86165"/>
                  </a:lnTo>
                  <a:lnTo>
                    <a:pt x="64731" y="78898"/>
                  </a:lnTo>
                  <a:lnTo>
                    <a:pt x="50863" y="76390"/>
                  </a:lnTo>
                  <a:lnTo>
                    <a:pt x="92489" y="76390"/>
                  </a:lnTo>
                  <a:lnTo>
                    <a:pt x="101118" y="89625"/>
                  </a:lnTo>
                  <a:lnTo>
                    <a:pt x="104965" y="112775"/>
                  </a:lnTo>
                  <a:lnTo>
                    <a:pt x="100517" y="136581"/>
                  </a:lnTo>
                  <a:lnTo>
                    <a:pt x="90217" y="151828"/>
                  </a:lnTo>
                  <a:close/>
                </a:path>
                <a:path w="414020" h="168910">
                  <a:moveTo>
                    <a:pt x="51720" y="168687"/>
                  </a:moveTo>
                  <a:lnTo>
                    <a:pt x="34517" y="166851"/>
                  </a:lnTo>
                  <a:lnTo>
                    <a:pt x="20466" y="161996"/>
                  </a:lnTo>
                  <a:lnTo>
                    <a:pt x="9112" y="155105"/>
                  </a:lnTo>
                  <a:lnTo>
                    <a:pt x="0" y="147161"/>
                  </a:lnTo>
                  <a:lnTo>
                    <a:pt x="10001" y="133826"/>
                  </a:lnTo>
                  <a:lnTo>
                    <a:pt x="17523" y="140577"/>
                  </a:lnTo>
                  <a:lnTo>
                    <a:pt x="26384" y="146327"/>
                  </a:lnTo>
                  <a:lnTo>
                    <a:pt x="37031" y="150328"/>
                  </a:lnTo>
                  <a:lnTo>
                    <a:pt x="49910" y="151828"/>
                  </a:lnTo>
                  <a:lnTo>
                    <a:pt x="90217" y="151828"/>
                  </a:lnTo>
                  <a:lnTo>
                    <a:pt x="88665" y="154126"/>
                  </a:lnTo>
                  <a:lnTo>
                    <a:pt x="71653" y="164974"/>
                  </a:lnTo>
                  <a:lnTo>
                    <a:pt x="51720" y="168687"/>
                  </a:lnTo>
                  <a:close/>
                </a:path>
                <a:path w="414020" h="168910">
                  <a:moveTo>
                    <a:pt x="193071" y="148970"/>
                  </a:moveTo>
                  <a:lnTo>
                    <a:pt x="172688" y="148970"/>
                  </a:lnTo>
                  <a:lnTo>
                    <a:pt x="172688" y="27527"/>
                  </a:lnTo>
                  <a:lnTo>
                    <a:pt x="143827" y="27527"/>
                  </a:lnTo>
                  <a:lnTo>
                    <a:pt x="143827" y="14668"/>
                  </a:lnTo>
                  <a:lnTo>
                    <a:pt x="153958" y="12452"/>
                  </a:lnTo>
                  <a:lnTo>
                    <a:pt x="162794" y="9798"/>
                  </a:lnTo>
                  <a:lnTo>
                    <a:pt x="170576" y="6698"/>
                  </a:lnTo>
                  <a:lnTo>
                    <a:pt x="177545" y="3143"/>
                  </a:lnTo>
                  <a:lnTo>
                    <a:pt x="193071" y="3143"/>
                  </a:lnTo>
                  <a:lnTo>
                    <a:pt x="193071" y="148970"/>
                  </a:lnTo>
                  <a:close/>
                </a:path>
                <a:path w="414020" h="168910">
                  <a:moveTo>
                    <a:pt x="225742" y="165830"/>
                  </a:moveTo>
                  <a:lnTo>
                    <a:pt x="136493" y="165830"/>
                  </a:lnTo>
                  <a:lnTo>
                    <a:pt x="136493" y="148970"/>
                  </a:lnTo>
                  <a:lnTo>
                    <a:pt x="225742" y="148970"/>
                  </a:lnTo>
                  <a:lnTo>
                    <a:pt x="225742" y="165830"/>
                  </a:lnTo>
                  <a:close/>
                </a:path>
                <a:path w="414020" h="168910">
                  <a:moveTo>
                    <a:pt x="278987" y="168687"/>
                  </a:moveTo>
                  <a:lnTo>
                    <a:pt x="262985" y="168687"/>
                  </a:lnTo>
                  <a:lnTo>
                    <a:pt x="256317" y="162496"/>
                  </a:lnTo>
                  <a:lnTo>
                    <a:pt x="256317" y="144303"/>
                  </a:lnTo>
                  <a:lnTo>
                    <a:pt x="262985" y="137636"/>
                  </a:lnTo>
                  <a:lnTo>
                    <a:pt x="278987" y="137636"/>
                  </a:lnTo>
                  <a:lnTo>
                    <a:pt x="285654" y="144303"/>
                  </a:lnTo>
                  <a:lnTo>
                    <a:pt x="285654" y="162496"/>
                  </a:lnTo>
                  <a:lnTo>
                    <a:pt x="278987" y="168687"/>
                  </a:lnTo>
                  <a:close/>
                </a:path>
                <a:path w="414020" h="168910">
                  <a:moveTo>
                    <a:pt x="322516" y="35528"/>
                  </a:moveTo>
                  <a:lnTo>
                    <a:pt x="310705" y="24002"/>
                  </a:lnTo>
                  <a:lnTo>
                    <a:pt x="320925" y="14144"/>
                  </a:lnTo>
                  <a:lnTo>
                    <a:pt x="331958" y="6572"/>
                  </a:lnTo>
                  <a:lnTo>
                    <a:pt x="344365" y="1714"/>
                  </a:lnTo>
                  <a:lnTo>
                    <a:pt x="358711" y="0"/>
                  </a:lnTo>
                  <a:lnTo>
                    <a:pt x="378349" y="3431"/>
                  </a:lnTo>
                  <a:lnTo>
                    <a:pt x="393227" y="13168"/>
                  </a:lnTo>
                  <a:lnTo>
                    <a:pt x="395399" y="16668"/>
                  </a:lnTo>
                  <a:lnTo>
                    <a:pt x="356234" y="16668"/>
                  </a:lnTo>
                  <a:lnTo>
                    <a:pt x="346586" y="18115"/>
                  </a:lnTo>
                  <a:lnTo>
                    <a:pt x="337696" y="22097"/>
                  </a:lnTo>
                  <a:lnTo>
                    <a:pt x="329646" y="28080"/>
                  </a:lnTo>
                  <a:lnTo>
                    <a:pt x="322516" y="35528"/>
                  </a:lnTo>
                  <a:close/>
                </a:path>
                <a:path w="414020" h="168910">
                  <a:moveTo>
                    <a:pt x="413956" y="165830"/>
                  </a:moveTo>
                  <a:lnTo>
                    <a:pt x="311657" y="165830"/>
                  </a:lnTo>
                  <a:lnTo>
                    <a:pt x="311657" y="153828"/>
                  </a:lnTo>
                  <a:lnTo>
                    <a:pt x="344794" y="122506"/>
                  </a:lnTo>
                  <a:lnTo>
                    <a:pt x="368010" y="95059"/>
                  </a:lnTo>
                  <a:lnTo>
                    <a:pt x="381671" y="70755"/>
                  </a:lnTo>
                  <a:lnTo>
                    <a:pt x="386143" y="48863"/>
                  </a:lnTo>
                  <a:lnTo>
                    <a:pt x="384309" y="35956"/>
                  </a:lnTo>
                  <a:lnTo>
                    <a:pt x="378761" y="25765"/>
                  </a:lnTo>
                  <a:lnTo>
                    <a:pt x="369427" y="19073"/>
                  </a:lnTo>
                  <a:lnTo>
                    <a:pt x="356234" y="16668"/>
                  </a:lnTo>
                  <a:lnTo>
                    <a:pt x="395399" y="16668"/>
                  </a:lnTo>
                  <a:lnTo>
                    <a:pt x="402658" y="28369"/>
                  </a:lnTo>
                  <a:lnTo>
                    <a:pt x="405955" y="48196"/>
                  </a:lnTo>
                  <a:lnTo>
                    <a:pt x="401369" y="72648"/>
                  </a:lnTo>
                  <a:lnTo>
                    <a:pt x="388417" y="97583"/>
                  </a:lnTo>
                  <a:lnTo>
                    <a:pt x="368303" y="123232"/>
                  </a:lnTo>
                  <a:lnTo>
                    <a:pt x="342233" y="149828"/>
                  </a:lnTo>
                  <a:lnTo>
                    <a:pt x="413956" y="149828"/>
                  </a:lnTo>
                  <a:lnTo>
                    <a:pt x="413956" y="165830"/>
                  </a:lnTo>
                  <a:close/>
                </a:path>
                <a:path w="414020" h="168910">
                  <a:moveTo>
                    <a:pt x="413956" y="149828"/>
                  </a:moveTo>
                  <a:lnTo>
                    <a:pt x="342233" y="149828"/>
                  </a:lnTo>
                  <a:lnTo>
                    <a:pt x="355639" y="148816"/>
                  </a:lnTo>
                  <a:lnTo>
                    <a:pt x="362432" y="148448"/>
                  </a:lnTo>
                  <a:lnTo>
                    <a:pt x="368903" y="148304"/>
                  </a:lnTo>
                  <a:lnTo>
                    <a:pt x="413956" y="148304"/>
                  </a:lnTo>
                  <a:lnTo>
                    <a:pt x="413956" y="149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7570" y="2303540"/>
              <a:ext cx="463891" cy="21862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9512537" y="2328508"/>
              <a:ext cx="414020" cy="168910"/>
            </a:xfrm>
            <a:custGeom>
              <a:avLst/>
              <a:gdLst/>
              <a:ahLst/>
              <a:cxnLst/>
              <a:rect l="l" t="t" r="r" b="b"/>
              <a:pathLst>
                <a:path w="414020" h="168910">
                  <a:moveTo>
                    <a:pt x="23812" y="85915"/>
                  </a:moveTo>
                  <a:lnTo>
                    <a:pt x="12858" y="79247"/>
                  </a:lnTo>
                  <a:lnTo>
                    <a:pt x="18002" y="3143"/>
                  </a:lnTo>
                  <a:lnTo>
                    <a:pt x="97250" y="3143"/>
                  </a:lnTo>
                  <a:lnTo>
                    <a:pt x="97250" y="20383"/>
                  </a:lnTo>
                  <a:lnTo>
                    <a:pt x="35718" y="20383"/>
                  </a:lnTo>
                  <a:lnTo>
                    <a:pt x="31718" y="67436"/>
                  </a:lnTo>
                  <a:lnTo>
                    <a:pt x="80536" y="67436"/>
                  </a:lnTo>
                  <a:lnTo>
                    <a:pt x="90618" y="73521"/>
                  </a:lnTo>
                  <a:lnTo>
                    <a:pt x="92489" y="76390"/>
                  </a:lnTo>
                  <a:lnTo>
                    <a:pt x="50863" y="76390"/>
                  </a:lnTo>
                  <a:lnTo>
                    <a:pt x="43355" y="77008"/>
                  </a:lnTo>
                  <a:lnTo>
                    <a:pt x="36730" y="78831"/>
                  </a:lnTo>
                  <a:lnTo>
                    <a:pt x="30410" y="81815"/>
                  </a:lnTo>
                  <a:lnTo>
                    <a:pt x="23812" y="85915"/>
                  </a:lnTo>
                  <a:close/>
                </a:path>
                <a:path w="414020" h="168910">
                  <a:moveTo>
                    <a:pt x="80536" y="67436"/>
                  </a:moveTo>
                  <a:lnTo>
                    <a:pt x="31718" y="67436"/>
                  </a:lnTo>
                  <a:lnTo>
                    <a:pt x="38861" y="63436"/>
                  </a:lnTo>
                  <a:lnTo>
                    <a:pt x="46196" y="61055"/>
                  </a:lnTo>
                  <a:lnTo>
                    <a:pt x="55911" y="61055"/>
                  </a:lnTo>
                  <a:lnTo>
                    <a:pt x="75028" y="64113"/>
                  </a:lnTo>
                  <a:lnTo>
                    <a:pt x="80536" y="67436"/>
                  </a:lnTo>
                  <a:close/>
                </a:path>
                <a:path w="414020" h="168910">
                  <a:moveTo>
                    <a:pt x="90217" y="151828"/>
                  </a:moveTo>
                  <a:lnTo>
                    <a:pt x="49910" y="151828"/>
                  </a:lnTo>
                  <a:lnTo>
                    <a:pt x="63405" y="149165"/>
                  </a:lnTo>
                  <a:lnTo>
                    <a:pt x="74425" y="141529"/>
                  </a:lnTo>
                  <a:lnTo>
                    <a:pt x="81856" y="129446"/>
                  </a:lnTo>
                  <a:lnTo>
                    <a:pt x="84581" y="113442"/>
                  </a:lnTo>
                  <a:lnTo>
                    <a:pt x="82179" y="97808"/>
                  </a:lnTo>
                  <a:lnTo>
                    <a:pt x="75366" y="86165"/>
                  </a:lnTo>
                  <a:lnTo>
                    <a:pt x="64731" y="78898"/>
                  </a:lnTo>
                  <a:lnTo>
                    <a:pt x="50863" y="76390"/>
                  </a:lnTo>
                  <a:lnTo>
                    <a:pt x="92489" y="76390"/>
                  </a:lnTo>
                  <a:lnTo>
                    <a:pt x="101118" y="89625"/>
                  </a:lnTo>
                  <a:lnTo>
                    <a:pt x="104965" y="112775"/>
                  </a:lnTo>
                  <a:lnTo>
                    <a:pt x="100517" y="136581"/>
                  </a:lnTo>
                  <a:lnTo>
                    <a:pt x="90217" y="151828"/>
                  </a:lnTo>
                  <a:close/>
                </a:path>
                <a:path w="414020" h="168910">
                  <a:moveTo>
                    <a:pt x="51720" y="168687"/>
                  </a:moveTo>
                  <a:lnTo>
                    <a:pt x="34517" y="166851"/>
                  </a:lnTo>
                  <a:lnTo>
                    <a:pt x="20466" y="161996"/>
                  </a:lnTo>
                  <a:lnTo>
                    <a:pt x="9112" y="155105"/>
                  </a:lnTo>
                  <a:lnTo>
                    <a:pt x="0" y="147161"/>
                  </a:lnTo>
                  <a:lnTo>
                    <a:pt x="10001" y="133826"/>
                  </a:lnTo>
                  <a:lnTo>
                    <a:pt x="17523" y="140577"/>
                  </a:lnTo>
                  <a:lnTo>
                    <a:pt x="26384" y="146327"/>
                  </a:lnTo>
                  <a:lnTo>
                    <a:pt x="37031" y="150328"/>
                  </a:lnTo>
                  <a:lnTo>
                    <a:pt x="49910" y="151828"/>
                  </a:lnTo>
                  <a:lnTo>
                    <a:pt x="90217" y="151828"/>
                  </a:lnTo>
                  <a:lnTo>
                    <a:pt x="88665" y="154126"/>
                  </a:lnTo>
                  <a:lnTo>
                    <a:pt x="71653" y="164974"/>
                  </a:lnTo>
                  <a:lnTo>
                    <a:pt x="51720" y="168687"/>
                  </a:lnTo>
                  <a:close/>
                </a:path>
                <a:path w="414020" h="168910">
                  <a:moveTo>
                    <a:pt x="193071" y="148970"/>
                  </a:moveTo>
                  <a:lnTo>
                    <a:pt x="172688" y="148970"/>
                  </a:lnTo>
                  <a:lnTo>
                    <a:pt x="172688" y="27527"/>
                  </a:lnTo>
                  <a:lnTo>
                    <a:pt x="143827" y="27527"/>
                  </a:lnTo>
                  <a:lnTo>
                    <a:pt x="143827" y="14668"/>
                  </a:lnTo>
                  <a:lnTo>
                    <a:pt x="153958" y="12452"/>
                  </a:lnTo>
                  <a:lnTo>
                    <a:pt x="162794" y="9798"/>
                  </a:lnTo>
                  <a:lnTo>
                    <a:pt x="170576" y="6698"/>
                  </a:lnTo>
                  <a:lnTo>
                    <a:pt x="177545" y="3143"/>
                  </a:lnTo>
                  <a:lnTo>
                    <a:pt x="193071" y="3143"/>
                  </a:lnTo>
                  <a:lnTo>
                    <a:pt x="193071" y="148970"/>
                  </a:lnTo>
                  <a:close/>
                </a:path>
                <a:path w="414020" h="168910">
                  <a:moveTo>
                    <a:pt x="225742" y="165830"/>
                  </a:moveTo>
                  <a:lnTo>
                    <a:pt x="136493" y="165830"/>
                  </a:lnTo>
                  <a:lnTo>
                    <a:pt x="136493" y="148970"/>
                  </a:lnTo>
                  <a:lnTo>
                    <a:pt x="225742" y="148970"/>
                  </a:lnTo>
                  <a:lnTo>
                    <a:pt x="225742" y="165830"/>
                  </a:lnTo>
                  <a:close/>
                </a:path>
                <a:path w="414020" h="168910">
                  <a:moveTo>
                    <a:pt x="278987" y="168687"/>
                  </a:moveTo>
                  <a:lnTo>
                    <a:pt x="262985" y="168687"/>
                  </a:lnTo>
                  <a:lnTo>
                    <a:pt x="256317" y="162496"/>
                  </a:lnTo>
                  <a:lnTo>
                    <a:pt x="256317" y="144303"/>
                  </a:lnTo>
                  <a:lnTo>
                    <a:pt x="262985" y="137636"/>
                  </a:lnTo>
                  <a:lnTo>
                    <a:pt x="278987" y="137636"/>
                  </a:lnTo>
                  <a:lnTo>
                    <a:pt x="285654" y="144303"/>
                  </a:lnTo>
                  <a:lnTo>
                    <a:pt x="285654" y="162496"/>
                  </a:lnTo>
                  <a:lnTo>
                    <a:pt x="278987" y="168687"/>
                  </a:lnTo>
                  <a:close/>
                </a:path>
                <a:path w="414020" h="168910">
                  <a:moveTo>
                    <a:pt x="322516" y="35528"/>
                  </a:moveTo>
                  <a:lnTo>
                    <a:pt x="310705" y="24002"/>
                  </a:lnTo>
                  <a:lnTo>
                    <a:pt x="320925" y="14144"/>
                  </a:lnTo>
                  <a:lnTo>
                    <a:pt x="331958" y="6572"/>
                  </a:lnTo>
                  <a:lnTo>
                    <a:pt x="344365" y="1714"/>
                  </a:lnTo>
                  <a:lnTo>
                    <a:pt x="358711" y="0"/>
                  </a:lnTo>
                  <a:lnTo>
                    <a:pt x="378349" y="3431"/>
                  </a:lnTo>
                  <a:lnTo>
                    <a:pt x="393227" y="13168"/>
                  </a:lnTo>
                  <a:lnTo>
                    <a:pt x="395399" y="16668"/>
                  </a:lnTo>
                  <a:lnTo>
                    <a:pt x="356234" y="16668"/>
                  </a:lnTo>
                  <a:lnTo>
                    <a:pt x="346586" y="18115"/>
                  </a:lnTo>
                  <a:lnTo>
                    <a:pt x="337696" y="22097"/>
                  </a:lnTo>
                  <a:lnTo>
                    <a:pt x="329646" y="28080"/>
                  </a:lnTo>
                  <a:lnTo>
                    <a:pt x="322516" y="35528"/>
                  </a:lnTo>
                  <a:close/>
                </a:path>
                <a:path w="414020" h="168910">
                  <a:moveTo>
                    <a:pt x="413956" y="165830"/>
                  </a:moveTo>
                  <a:lnTo>
                    <a:pt x="311657" y="165830"/>
                  </a:lnTo>
                  <a:lnTo>
                    <a:pt x="311657" y="153828"/>
                  </a:lnTo>
                  <a:lnTo>
                    <a:pt x="344794" y="122506"/>
                  </a:lnTo>
                  <a:lnTo>
                    <a:pt x="368010" y="95059"/>
                  </a:lnTo>
                  <a:lnTo>
                    <a:pt x="381671" y="70755"/>
                  </a:lnTo>
                  <a:lnTo>
                    <a:pt x="386143" y="48863"/>
                  </a:lnTo>
                  <a:lnTo>
                    <a:pt x="384309" y="35956"/>
                  </a:lnTo>
                  <a:lnTo>
                    <a:pt x="378761" y="25765"/>
                  </a:lnTo>
                  <a:lnTo>
                    <a:pt x="369427" y="19073"/>
                  </a:lnTo>
                  <a:lnTo>
                    <a:pt x="356234" y="16668"/>
                  </a:lnTo>
                  <a:lnTo>
                    <a:pt x="395399" y="16668"/>
                  </a:lnTo>
                  <a:lnTo>
                    <a:pt x="402658" y="28369"/>
                  </a:lnTo>
                  <a:lnTo>
                    <a:pt x="405955" y="48196"/>
                  </a:lnTo>
                  <a:lnTo>
                    <a:pt x="401369" y="72648"/>
                  </a:lnTo>
                  <a:lnTo>
                    <a:pt x="388417" y="97583"/>
                  </a:lnTo>
                  <a:lnTo>
                    <a:pt x="368303" y="123232"/>
                  </a:lnTo>
                  <a:lnTo>
                    <a:pt x="342233" y="149828"/>
                  </a:lnTo>
                  <a:lnTo>
                    <a:pt x="413956" y="149828"/>
                  </a:lnTo>
                  <a:lnTo>
                    <a:pt x="413956" y="165830"/>
                  </a:lnTo>
                  <a:close/>
                </a:path>
                <a:path w="414020" h="168910">
                  <a:moveTo>
                    <a:pt x="413956" y="149828"/>
                  </a:moveTo>
                  <a:lnTo>
                    <a:pt x="342233" y="149828"/>
                  </a:lnTo>
                  <a:lnTo>
                    <a:pt x="355639" y="148816"/>
                  </a:lnTo>
                  <a:lnTo>
                    <a:pt x="362432" y="148448"/>
                  </a:lnTo>
                  <a:lnTo>
                    <a:pt x="368903" y="148304"/>
                  </a:lnTo>
                  <a:lnTo>
                    <a:pt x="413956" y="148304"/>
                  </a:lnTo>
                  <a:lnTo>
                    <a:pt x="413956" y="149828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10818903" y="2722762"/>
            <a:ext cx="467995" cy="219075"/>
            <a:chOff x="10818903" y="2722762"/>
            <a:chExt cx="467995" cy="219075"/>
          </a:xfrm>
        </p:grpSpPr>
        <p:sp>
          <p:nvSpPr>
            <p:cNvPr id="183" name="object 183"/>
            <p:cNvSpPr/>
            <p:nvPr/>
          </p:nvSpPr>
          <p:spPr>
            <a:xfrm>
              <a:off x="10843871" y="2747729"/>
              <a:ext cx="417830" cy="168910"/>
            </a:xfrm>
            <a:custGeom>
              <a:avLst/>
              <a:gdLst/>
              <a:ahLst/>
              <a:cxnLst/>
              <a:rect l="l" t="t" r="r" b="b"/>
              <a:pathLst>
                <a:path w="417829" h="168910">
                  <a:moveTo>
                    <a:pt x="16859" y="32384"/>
                  </a:moveTo>
                  <a:lnTo>
                    <a:pt x="5905" y="19526"/>
                  </a:lnTo>
                  <a:lnTo>
                    <a:pt x="15551" y="11693"/>
                  </a:lnTo>
                  <a:lnTo>
                    <a:pt x="26205" y="5512"/>
                  </a:lnTo>
                  <a:lnTo>
                    <a:pt x="38092" y="1457"/>
                  </a:lnTo>
                  <a:lnTo>
                    <a:pt x="51434" y="0"/>
                  </a:lnTo>
                  <a:lnTo>
                    <a:pt x="70349" y="2701"/>
                  </a:lnTo>
                  <a:lnTo>
                    <a:pt x="85308" y="10608"/>
                  </a:lnTo>
                  <a:lnTo>
                    <a:pt x="89591" y="16192"/>
                  </a:lnTo>
                  <a:lnTo>
                    <a:pt x="50577" y="16192"/>
                  </a:lnTo>
                  <a:lnTo>
                    <a:pt x="41036" y="17651"/>
                  </a:lnTo>
                  <a:lnTo>
                    <a:pt x="32182" y="21074"/>
                  </a:lnTo>
                  <a:lnTo>
                    <a:pt x="24096" y="26104"/>
                  </a:lnTo>
                  <a:lnTo>
                    <a:pt x="16859" y="32384"/>
                  </a:lnTo>
                  <a:close/>
                </a:path>
                <a:path w="417829" h="168910">
                  <a:moveTo>
                    <a:pt x="92518" y="151828"/>
                  </a:moveTo>
                  <a:lnTo>
                    <a:pt x="50577" y="151828"/>
                  </a:lnTo>
                  <a:lnTo>
                    <a:pt x="63899" y="149735"/>
                  </a:lnTo>
                  <a:lnTo>
                    <a:pt x="74354" y="143732"/>
                  </a:lnTo>
                  <a:lnTo>
                    <a:pt x="81184" y="134228"/>
                  </a:lnTo>
                  <a:lnTo>
                    <a:pt x="83629" y="121634"/>
                  </a:lnTo>
                  <a:lnTo>
                    <a:pt x="81004" y="108291"/>
                  </a:lnTo>
                  <a:lnTo>
                    <a:pt x="72413" y="97976"/>
                  </a:lnTo>
                  <a:lnTo>
                    <a:pt x="56786" y="91322"/>
                  </a:lnTo>
                  <a:lnTo>
                    <a:pt x="33051" y="88963"/>
                  </a:lnTo>
                  <a:lnTo>
                    <a:pt x="33051" y="73437"/>
                  </a:lnTo>
                  <a:lnTo>
                    <a:pt x="54235" y="71050"/>
                  </a:lnTo>
                  <a:lnTo>
                    <a:pt x="68151" y="64484"/>
                  </a:lnTo>
                  <a:lnTo>
                    <a:pt x="75780" y="54631"/>
                  </a:lnTo>
                  <a:lnTo>
                    <a:pt x="78104" y="42386"/>
                  </a:lnTo>
                  <a:lnTo>
                    <a:pt x="76174" y="31730"/>
                  </a:lnTo>
                  <a:lnTo>
                    <a:pt x="70663" y="23574"/>
                  </a:lnTo>
                  <a:lnTo>
                    <a:pt x="61991" y="18276"/>
                  </a:lnTo>
                  <a:lnTo>
                    <a:pt x="50577" y="16192"/>
                  </a:lnTo>
                  <a:lnTo>
                    <a:pt x="89591" y="16192"/>
                  </a:lnTo>
                  <a:lnTo>
                    <a:pt x="95141" y="23427"/>
                  </a:lnTo>
                  <a:lnTo>
                    <a:pt x="98678" y="40862"/>
                  </a:lnTo>
                  <a:lnTo>
                    <a:pt x="96577" y="54414"/>
                  </a:lnTo>
                  <a:lnTo>
                    <a:pt x="90654" y="65484"/>
                  </a:lnTo>
                  <a:lnTo>
                    <a:pt x="81480" y="74053"/>
                  </a:lnTo>
                  <a:lnTo>
                    <a:pt x="69627" y="80105"/>
                  </a:lnTo>
                  <a:lnTo>
                    <a:pt x="69627" y="81057"/>
                  </a:lnTo>
                  <a:lnTo>
                    <a:pt x="83202" y="86229"/>
                  </a:lnTo>
                  <a:lnTo>
                    <a:pt x="94214" y="94999"/>
                  </a:lnTo>
                  <a:lnTo>
                    <a:pt x="101600" y="107110"/>
                  </a:lnTo>
                  <a:lnTo>
                    <a:pt x="104298" y="122300"/>
                  </a:lnTo>
                  <a:lnTo>
                    <a:pt x="100201" y="141804"/>
                  </a:lnTo>
                  <a:lnTo>
                    <a:pt x="92518" y="151828"/>
                  </a:lnTo>
                  <a:close/>
                </a:path>
                <a:path w="417829" h="168910">
                  <a:moveTo>
                    <a:pt x="52101" y="168687"/>
                  </a:moveTo>
                  <a:lnTo>
                    <a:pt x="34678" y="166840"/>
                  </a:lnTo>
                  <a:lnTo>
                    <a:pt x="20443" y="161913"/>
                  </a:lnTo>
                  <a:lnTo>
                    <a:pt x="9011" y="154824"/>
                  </a:lnTo>
                  <a:lnTo>
                    <a:pt x="0" y="146494"/>
                  </a:lnTo>
                  <a:lnTo>
                    <a:pt x="10191" y="133159"/>
                  </a:lnTo>
                  <a:lnTo>
                    <a:pt x="17921" y="140295"/>
                  </a:lnTo>
                  <a:lnTo>
                    <a:pt x="27027" y="146244"/>
                  </a:lnTo>
                  <a:lnTo>
                    <a:pt x="37811" y="150317"/>
                  </a:lnTo>
                  <a:lnTo>
                    <a:pt x="50577" y="151828"/>
                  </a:lnTo>
                  <a:lnTo>
                    <a:pt x="92518" y="151828"/>
                  </a:lnTo>
                  <a:lnTo>
                    <a:pt x="89023" y="156388"/>
                  </a:lnTo>
                  <a:lnTo>
                    <a:pt x="72433" y="165525"/>
                  </a:lnTo>
                  <a:lnTo>
                    <a:pt x="52101" y="168687"/>
                  </a:lnTo>
                  <a:close/>
                </a:path>
                <a:path w="417829" h="168910">
                  <a:moveTo>
                    <a:pt x="171259" y="104108"/>
                  </a:moveTo>
                  <a:lnTo>
                    <a:pt x="152852" y="100842"/>
                  </a:lnTo>
                  <a:lnTo>
                    <a:pt x="138731" y="91130"/>
                  </a:lnTo>
                  <a:lnTo>
                    <a:pt x="129682" y="75095"/>
                  </a:lnTo>
                  <a:lnTo>
                    <a:pt x="126491" y="52863"/>
                  </a:lnTo>
                  <a:lnTo>
                    <a:pt x="130206" y="31303"/>
                  </a:lnTo>
                  <a:lnTo>
                    <a:pt x="140279" y="14608"/>
                  </a:lnTo>
                  <a:lnTo>
                    <a:pt x="155102" y="3826"/>
                  </a:lnTo>
                  <a:lnTo>
                    <a:pt x="173069" y="0"/>
                  </a:lnTo>
                  <a:lnTo>
                    <a:pt x="194817" y="4826"/>
                  </a:lnTo>
                  <a:lnTo>
                    <a:pt x="208147" y="16001"/>
                  </a:lnTo>
                  <a:lnTo>
                    <a:pt x="173069" y="16001"/>
                  </a:lnTo>
                  <a:lnTo>
                    <a:pt x="162218" y="18640"/>
                  </a:lnTo>
                  <a:lnTo>
                    <a:pt x="153483" y="26110"/>
                  </a:lnTo>
                  <a:lnTo>
                    <a:pt x="147659" y="37741"/>
                  </a:lnTo>
                  <a:lnTo>
                    <a:pt x="145541" y="52863"/>
                  </a:lnTo>
                  <a:lnTo>
                    <a:pt x="147375" y="67746"/>
                  </a:lnTo>
                  <a:lnTo>
                    <a:pt x="152852" y="79128"/>
                  </a:lnTo>
                  <a:lnTo>
                    <a:pt x="161936" y="86403"/>
                  </a:lnTo>
                  <a:lnTo>
                    <a:pt x="174593" y="88963"/>
                  </a:lnTo>
                  <a:lnTo>
                    <a:pt x="203908" y="88963"/>
                  </a:lnTo>
                  <a:lnTo>
                    <a:pt x="200767" y="92213"/>
                  </a:lnTo>
                  <a:lnTo>
                    <a:pt x="191559" y="98583"/>
                  </a:lnTo>
                  <a:lnTo>
                    <a:pt x="181583" y="102667"/>
                  </a:lnTo>
                  <a:lnTo>
                    <a:pt x="171259" y="104108"/>
                  </a:lnTo>
                  <a:close/>
                </a:path>
                <a:path w="417829" h="168910">
                  <a:moveTo>
                    <a:pt x="203908" y="88963"/>
                  </a:moveTo>
                  <a:lnTo>
                    <a:pt x="174593" y="88963"/>
                  </a:lnTo>
                  <a:lnTo>
                    <a:pt x="182960" y="87753"/>
                  </a:lnTo>
                  <a:lnTo>
                    <a:pt x="191610" y="83915"/>
                  </a:lnTo>
                  <a:lnTo>
                    <a:pt x="200230" y="77189"/>
                  </a:lnTo>
                  <a:lnTo>
                    <a:pt x="208597" y="67246"/>
                  </a:lnTo>
                  <a:lnTo>
                    <a:pt x="205015" y="45094"/>
                  </a:lnTo>
                  <a:lnTo>
                    <a:pt x="197798" y="29051"/>
                  </a:lnTo>
                  <a:lnTo>
                    <a:pt x="187099" y="19294"/>
                  </a:lnTo>
                  <a:lnTo>
                    <a:pt x="173069" y="16001"/>
                  </a:lnTo>
                  <a:lnTo>
                    <a:pt x="208147" y="16001"/>
                  </a:lnTo>
                  <a:lnTo>
                    <a:pt x="212109" y="19323"/>
                  </a:lnTo>
                  <a:lnTo>
                    <a:pt x="223526" y="43518"/>
                  </a:lnTo>
                  <a:lnTo>
                    <a:pt x="227647" y="77438"/>
                  </a:lnTo>
                  <a:lnTo>
                    <a:pt x="226890" y="83915"/>
                  </a:lnTo>
                  <a:lnTo>
                    <a:pt x="208776" y="83927"/>
                  </a:lnTo>
                  <a:lnTo>
                    <a:pt x="203908" y="88963"/>
                  </a:lnTo>
                  <a:close/>
                </a:path>
                <a:path w="417829" h="168910">
                  <a:moveTo>
                    <a:pt x="204824" y="151828"/>
                  </a:moveTo>
                  <a:lnTo>
                    <a:pt x="167925" y="151828"/>
                  </a:lnTo>
                  <a:lnTo>
                    <a:pt x="183016" y="148329"/>
                  </a:lnTo>
                  <a:lnTo>
                    <a:pt x="195714" y="136838"/>
                  </a:lnTo>
                  <a:lnTo>
                    <a:pt x="204733" y="115864"/>
                  </a:lnTo>
                  <a:lnTo>
                    <a:pt x="208787" y="83915"/>
                  </a:lnTo>
                  <a:lnTo>
                    <a:pt x="226890" y="83915"/>
                  </a:lnTo>
                  <a:lnTo>
                    <a:pt x="222733" y="119502"/>
                  </a:lnTo>
                  <a:lnTo>
                    <a:pt x="209621" y="147780"/>
                  </a:lnTo>
                  <a:lnTo>
                    <a:pt x="204824" y="151828"/>
                  </a:lnTo>
                  <a:close/>
                </a:path>
                <a:path w="417829" h="168910">
                  <a:moveTo>
                    <a:pt x="168592" y="168687"/>
                  </a:moveTo>
                  <a:lnTo>
                    <a:pt x="156382" y="167422"/>
                  </a:lnTo>
                  <a:lnTo>
                    <a:pt x="145922" y="163925"/>
                  </a:lnTo>
                  <a:lnTo>
                    <a:pt x="137034" y="158641"/>
                  </a:lnTo>
                  <a:lnTo>
                    <a:pt x="129539" y="152018"/>
                  </a:lnTo>
                  <a:lnTo>
                    <a:pt x="140684" y="139350"/>
                  </a:lnTo>
                  <a:lnTo>
                    <a:pt x="146373" y="144595"/>
                  </a:lnTo>
                  <a:lnTo>
                    <a:pt x="152983" y="148518"/>
                  </a:lnTo>
                  <a:lnTo>
                    <a:pt x="160253" y="150977"/>
                  </a:lnTo>
                  <a:lnTo>
                    <a:pt x="167925" y="151828"/>
                  </a:lnTo>
                  <a:lnTo>
                    <a:pt x="204824" y="151828"/>
                  </a:lnTo>
                  <a:lnTo>
                    <a:pt x="190758" y="163698"/>
                  </a:lnTo>
                  <a:lnTo>
                    <a:pt x="168592" y="168687"/>
                  </a:lnTo>
                  <a:close/>
                </a:path>
                <a:path w="417829" h="168910">
                  <a:moveTo>
                    <a:pt x="278701" y="168687"/>
                  </a:moveTo>
                  <a:lnTo>
                    <a:pt x="262699" y="168687"/>
                  </a:lnTo>
                  <a:lnTo>
                    <a:pt x="256031" y="162496"/>
                  </a:lnTo>
                  <a:lnTo>
                    <a:pt x="256031" y="144303"/>
                  </a:lnTo>
                  <a:lnTo>
                    <a:pt x="262699" y="137636"/>
                  </a:lnTo>
                  <a:lnTo>
                    <a:pt x="278701" y="137636"/>
                  </a:lnTo>
                  <a:lnTo>
                    <a:pt x="285368" y="144303"/>
                  </a:lnTo>
                  <a:lnTo>
                    <a:pt x="285368" y="162496"/>
                  </a:lnTo>
                  <a:lnTo>
                    <a:pt x="278701" y="168687"/>
                  </a:lnTo>
                  <a:close/>
                </a:path>
                <a:path w="417829" h="168910">
                  <a:moveTo>
                    <a:pt x="417671" y="120967"/>
                  </a:moveTo>
                  <a:lnTo>
                    <a:pt x="306038" y="120967"/>
                  </a:lnTo>
                  <a:lnTo>
                    <a:pt x="306038" y="107632"/>
                  </a:lnTo>
                  <a:lnTo>
                    <a:pt x="373665" y="3143"/>
                  </a:lnTo>
                  <a:lnTo>
                    <a:pt x="396144" y="3143"/>
                  </a:lnTo>
                  <a:lnTo>
                    <a:pt x="396144" y="25336"/>
                  </a:lnTo>
                  <a:lnTo>
                    <a:pt x="377285" y="25336"/>
                  </a:lnTo>
                  <a:lnTo>
                    <a:pt x="374199" y="31322"/>
                  </a:lnTo>
                  <a:lnTo>
                    <a:pt x="370962" y="37290"/>
                  </a:lnTo>
                  <a:lnTo>
                    <a:pt x="367600" y="43258"/>
                  </a:lnTo>
                  <a:lnTo>
                    <a:pt x="364140" y="49244"/>
                  </a:lnTo>
                  <a:lnTo>
                    <a:pt x="327088" y="104774"/>
                  </a:lnTo>
                  <a:lnTo>
                    <a:pt x="417671" y="104774"/>
                  </a:lnTo>
                  <a:lnTo>
                    <a:pt x="417671" y="120967"/>
                  </a:lnTo>
                  <a:close/>
                </a:path>
                <a:path w="417829" h="168910">
                  <a:moveTo>
                    <a:pt x="396144" y="104774"/>
                  </a:moveTo>
                  <a:lnTo>
                    <a:pt x="376808" y="104774"/>
                  </a:lnTo>
                  <a:lnTo>
                    <a:pt x="376925" y="49244"/>
                  </a:lnTo>
                  <a:lnTo>
                    <a:pt x="376950" y="48053"/>
                  </a:lnTo>
                  <a:lnTo>
                    <a:pt x="377297" y="40243"/>
                  </a:lnTo>
                  <a:lnTo>
                    <a:pt x="378142" y="25336"/>
                  </a:lnTo>
                  <a:lnTo>
                    <a:pt x="396144" y="25336"/>
                  </a:lnTo>
                  <a:lnTo>
                    <a:pt x="396144" y="104774"/>
                  </a:lnTo>
                  <a:close/>
                </a:path>
                <a:path w="417829" h="168910">
                  <a:moveTo>
                    <a:pt x="396144" y="165830"/>
                  </a:moveTo>
                  <a:lnTo>
                    <a:pt x="376808" y="165830"/>
                  </a:lnTo>
                  <a:lnTo>
                    <a:pt x="376808" y="120967"/>
                  </a:lnTo>
                  <a:lnTo>
                    <a:pt x="396144" y="120967"/>
                  </a:lnTo>
                  <a:lnTo>
                    <a:pt x="396144" y="165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18903" y="2722762"/>
              <a:ext cx="467605" cy="218622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10843871" y="2747729"/>
              <a:ext cx="417830" cy="168910"/>
            </a:xfrm>
            <a:custGeom>
              <a:avLst/>
              <a:gdLst/>
              <a:ahLst/>
              <a:cxnLst/>
              <a:rect l="l" t="t" r="r" b="b"/>
              <a:pathLst>
                <a:path w="417829" h="168910">
                  <a:moveTo>
                    <a:pt x="16859" y="32384"/>
                  </a:moveTo>
                  <a:lnTo>
                    <a:pt x="5905" y="19526"/>
                  </a:lnTo>
                  <a:lnTo>
                    <a:pt x="15551" y="11693"/>
                  </a:lnTo>
                  <a:lnTo>
                    <a:pt x="26205" y="5512"/>
                  </a:lnTo>
                  <a:lnTo>
                    <a:pt x="38092" y="1457"/>
                  </a:lnTo>
                  <a:lnTo>
                    <a:pt x="51434" y="0"/>
                  </a:lnTo>
                  <a:lnTo>
                    <a:pt x="70349" y="2701"/>
                  </a:lnTo>
                  <a:lnTo>
                    <a:pt x="85308" y="10608"/>
                  </a:lnTo>
                  <a:lnTo>
                    <a:pt x="89591" y="16192"/>
                  </a:lnTo>
                  <a:lnTo>
                    <a:pt x="50577" y="16192"/>
                  </a:lnTo>
                  <a:lnTo>
                    <a:pt x="41036" y="17651"/>
                  </a:lnTo>
                  <a:lnTo>
                    <a:pt x="32182" y="21074"/>
                  </a:lnTo>
                  <a:lnTo>
                    <a:pt x="24096" y="26104"/>
                  </a:lnTo>
                  <a:lnTo>
                    <a:pt x="16859" y="32384"/>
                  </a:lnTo>
                  <a:close/>
                </a:path>
                <a:path w="417829" h="168910">
                  <a:moveTo>
                    <a:pt x="92518" y="151828"/>
                  </a:moveTo>
                  <a:lnTo>
                    <a:pt x="50577" y="151828"/>
                  </a:lnTo>
                  <a:lnTo>
                    <a:pt x="63899" y="149735"/>
                  </a:lnTo>
                  <a:lnTo>
                    <a:pt x="74354" y="143732"/>
                  </a:lnTo>
                  <a:lnTo>
                    <a:pt x="81184" y="134228"/>
                  </a:lnTo>
                  <a:lnTo>
                    <a:pt x="83629" y="121634"/>
                  </a:lnTo>
                  <a:lnTo>
                    <a:pt x="81004" y="108291"/>
                  </a:lnTo>
                  <a:lnTo>
                    <a:pt x="72413" y="97976"/>
                  </a:lnTo>
                  <a:lnTo>
                    <a:pt x="56786" y="91322"/>
                  </a:lnTo>
                  <a:lnTo>
                    <a:pt x="33051" y="88963"/>
                  </a:lnTo>
                  <a:lnTo>
                    <a:pt x="33051" y="73437"/>
                  </a:lnTo>
                  <a:lnTo>
                    <a:pt x="54235" y="71050"/>
                  </a:lnTo>
                  <a:lnTo>
                    <a:pt x="68151" y="64484"/>
                  </a:lnTo>
                  <a:lnTo>
                    <a:pt x="75780" y="54631"/>
                  </a:lnTo>
                  <a:lnTo>
                    <a:pt x="78104" y="42386"/>
                  </a:lnTo>
                  <a:lnTo>
                    <a:pt x="76174" y="31730"/>
                  </a:lnTo>
                  <a:lnTo>
                    <a:pt x="70663" y="23574"/>
                  </a:lnTo>
                  <a:lnTo>
                    <a:pt x="61991" y="18276"/>
                  </a:lnTo>
                  <a:lnTo>
                    <a:pt x="50577" y="16192"/>
                  </a:lnTo>
                  <a:lnTo>
                    <a:pt x="89591" y="16192"/>
                  </a:lnTo>
                  <a:lnTo>
                    <a:pt x="95141" y="23427"/>
                  </a:lnTo>
                  <a:lnTo>
                    <a:pt x="98678" y="40862"/>
                  </a:lnTo>
                  <a:lnTo>
                    <a:pt x="96577" y="54414"/>
                  </a:lnTo>
                  <a:lnTo>
                    <a:pt x="90654" y="65484"/>
                  </a:lnTo>
                  <a:lnTo>
                    <a:pt x="81480" y="74053"/>
                  </a:lnTo>
                  <a:lnTo>
                    <a:pt x="69627" y="80105"/>
                  </a:lnTo>
                  <a:lnTo>
                    <a:pt x="69627" y="81057"/>
                  </a:lnTo>
                  <a:lnTo>
                    <a:pt x="83202" y="86229"/>
                  </a:lnTo>
                  <a:lnTo>
                    <a:pt x="94214" y="94999"/>
                  </a:lnTo>
                  <a:lnTo>
                    <a:pt x="101600" y="107110"/>
                  </a:lnTo>
                  <a:lnTo>
                    <a:pt x="104298" y="122300"/>
                  </a:lnTo>
                  <a:lnTo>
                    <a:pt x="100201" y="141804"/>
                  </a:lnTo>
                  <a:lnTo>
                    <a:pt x="92518" y="151828"/>
                  </a:lnTo>
                  <a:close/>
                </a:path>
                <a:path w="417829" h="168910">
                  <a:moveTo>
                    <a:pt x="52101" y="168687"/>
                  </a:moveTo>
                  <a:lnTo>
                    <a:pt x="34678" y="166840"/>
                  </a:lnTo>
                  <a:lnTo>
                    <a:pt x="20443" y="161913"/>
                  </a:lnTo>
                  <a:lnTo>
                    <a:pt x="9011" y="154824"/>
                  </a:lnTo>
                  <a:lnTo>
                    <a:pt x="0" y="146494"/>
                  </a:lnTo>
                  <a:lnTo>
                    <a:pt x="10191" y="133159"/>
                  </a:lnTo>
                  <a:lnTo>
                    <a:pt x="17921" y="140295"/>
                  </a:lnTo>
                  <a:lnTo>
                    <a:pt x="27027" y="146244"/>
                  </a:lnTo>
                  <a:lnTo>
                    <a:pt x="37811" y="150317"/>
                  </a:lnTo>
                  <a:lnTo>
                    <a:pt x="50577" y="151828"/>
                  </a:lnTo>
                  <a:lnTo>
                    <a:pt x="92518" y="151828"/>
                  </a:lnTo>
                  <a:lnTo>
                    <a:pt x="89023" y="156388"/>
                  </a:lnTo>
                  <a:lnTo>
                    <a:pt x="72433" y="165525"/>
                  </a:lnTo>
                  <a:lnTo>
                    <a:pt x="52101" y="168687"/>
                  </a:lnTo>
                  <a:close/>
                </a:path>
                <a:path w="417829" h="168910">
                  <a:moveTo>
                    <a:pt x="171259" y="104108"/>
                  </a:moveTo>
                  <a:lnTo>
                    <a:pt x="152852" y="100842"/>
                  </a:lnTo>
                  <a:lnTo>
                    <a:pt x="138731" y="91130"/>
                  </a:lnTo>
                  <a:lnTo>
                    <a:pt x="129682" y="75095"/>
                  </a:lnTo>
                  <a:lnTo>
                    <a:pt x="126491" y="52863"/>
                  </a:lnTo>
                  <a:lnTo>
                    <a:pt x="130206" y="31303"/>
                  </a:lnTo>
                  <a:lnTo>
                    <a:pt x="140279" y="14608"/>
                  </a:lnTo>
                  <a:lnTo>
                    <a:pt x="155102" y="3826"/>
                  </a:lnTo>
                  <a:lnTo>
                    <a:pt x="173069" y="0"/>
                  </a:lnTo>
                  <a:lnTo>
                    <a:pt x="194817" y="4826"/>
                  </a:lnTo>
                  <a:lnTo>
                    <a:pt x="208147" y="16001"/>
                  </a:lnTo>
                  <a:lnTo>
                    <a:pt x="173069" y="16001"/>
                  </a:lnTo>
                  <a:lnTo>
                    <a:pt x="162218" y="18640"/>
                  </a:lnTo>
                  <a:lnTo>
                    <a:pt x="153483" y="26110"/>
                  </a:lnTo>
                  <a:lnTo>
                    <a:pt x="147659" y="37741"/>
                  </a:lnTo>
                  <a:lnTo>
                    <a:pt x="145541" y="52863"/>
                  </a:lnTo>
                  <a:lnTo>
                    <a:pt x="147375" y="67746"/>
                  </a:lnTo>
                  <a:lnTo>
                    <a:pt x="152852" y="79128"/>
                  </a:lnTo>
                  <a:lnTo>
                    <a:pt x="161936" y="86403"/>
                  </a:lnTo>
                  <a:lnTo>
                    <a:pt x="174593" y="88963"/>
                  </a:lnTo>
                  <a:lnTo>
                    <a:pt x="203908" y="88963"/>
                  </a:lnTo>
                  <a:lnTo>
                    <a:pt x="200767" y="92213"/>
                  </a:lnTo>
                  <a:lnTo>
                    <a:pt x="191559" y="98583"/>
                  </a:lnTo>
                  <a:lnTo>
                    <a:pt x="181583" y="102667"/>
                  </a:lnTo>
                  <a:lnTo>
                    <a:pt x="171259" y="104108"/>
                  </a:lnTo>
                  <a:close/>
                </a:path>
                <a:path w="417829" h="168910">
                  <a:moveTo>
                    <a:pt x="203908" y="88963"/>
                  </a:moveTo>
                  <a:lnTo>
                    <a:pt x="174593" y="88963"/>
                  </a:lnTo>
                  <a:lnTo>
                    <a:pt x="182960" y="87753"/>
                  </a:lnTo>
                  <a:lnTo>
                    <a:pt x="191610" y="83915"/>
                  </a:lnTo>
                  <a:lnTo>
                    <a:pt x="200230" y="77189"/>
                  </a:lnTo>
                  <a:lnTo>
                    <a:pt x="208597" y="67246"/>
                  </a:lnTo>
                  <a:lnTo>
                    <a:pt x="205015" y="45094"/>
                  </a:lnTo>
                  <a:lnTo>
                    <a:pt x="197798" y="29051"/>
                  </a:lnTo>
                  <a:lnTo>
                    <a:pt x="187099" y="19294"/>
                  </a:lnTo>
                  <a:lnTo>
                    <a:pt x="173069" y="16001"/>
                  </a:lnTo>
                  <a:lnTo>
                    <a:pt x="208147" y="16001"/>
                  </a:lnTo>
                  <a:lnTo>
                    <a:pt x="212109" y="19323"/>
                  </a:lnTo>
                  <a:lnTo>
                    <a:pt x="223526" y="43518"/>
                  </a:lnTo>
                  <a:lnTo>
                    <a:pt x="227647" y="77438"/>
                  </a:lnTo>
                  <a:lnTo>
                    <a:pt x="226890" y="83915"/>
                  </a:lnTo>
                  <a:lnTo>
                    <a:pt x="208776" y="83927"/>
                  </a:lnTo>
                  <a:lnTo>
                    <a:pt x="203908" y="88963"/>
                  </a:lnTo>
                  <a:close/>
                </a:path>
                <a:path w="417829" h="168910">
                  <a:moveTo>
                    <a:pt x="204824" y="151828"/>
                  </a:moveTo>
                  <a:lnTo>
                    <a:pt x="167925" y="151828"/>
                  </a:lnTo>
                  <a:lnTo>
                    <a:pt x="183016" y="148329"/>
                  </a:lnTo>
                  <a:lnTo>
                    <a:pt x="195714" y="136838"/>
                  </a:lnTo>
                  <a:lnTo>
                    <a:pt x="204733" y="115864"/>
                  </a:lnTo>
                  <a:lnTo>
                    <a:pt x="208787" y="83915"/>
                  </a:lnTo>
                  <a:lnTo>
                    <a:pt x="226890" y="83915"/>
                  </a:lnTo>
                  <a:lnTo>
                    <a:pt x="222733" y="119502"/>
                  </a:lnTo>
                  <a:lnTo>
                    <a:pt x="209621" y="147780"/>
                  </a:lnTo>
                  <a:lnTo>
                    <a:pt x="204824" y="151828"/>
                  </a:lnTo>
                  <a:close/>
                </a:path>
                <a:path w="417829" h="168910">
                  <a:moveTo>
                    <a:pt x="168592" y="168687"/>
                  </a:moveTo>
                  <a:lnTo>
                    <a:pt x="156382" y="167422"/>
                  </a:lnTo>
                  <a:lnTo>
                    <a:pt x="145922" y="163925"/>
                  </a:lnTo>
                  <a:lnTo>
                    <a:pt x="137034" y="158641"/>
                  </a:lnTo>
                  <a:lnTo>
                    <a:pt x="129539" y="152018"/>
                  </a:lnTo>
                  <a:lnTo>
                    <a:pt x="140684" y="139350"/>
                  </a:lnTo>
                  <a:lnTo>
                    <a:pt x="146373" y="144595"/>
                  </a:lnTo>
                  <a:lnTo>
                    <a:pt x="152983" y="148518"/>
                  </a:lnTo>
                  <a:lnTo>
                    <a:pt x="160253" y="150977"/>
                  </a:lnTo>
                  <a:lnTo>
                    <a:pt x="167925" y="151828"/>
                  </a:lnTo>
                  <a:lnTo>
                    <a:pt x="204824" y="151828"/>
                  </a:lnTo>
                  <a:lnTo>
                    <a:pt x="190758" y="163698"/>
                  </a:lnTo>
                  <a:lnTo>
                    <a:pt x="168592" y="168687"/>
                  </a:lnTo>
                  <a:close/>
                </a:path>
                <a:path w="417829" h="168910">
                  <a:moveTo>
                    <a:pt x="278701" y="168687"/>
                  </a:moveTo>
                  <a:lnTo>
                    <a:pt x="262699" y="168687"/>
                  </a:lnTo>
                  <a:lnTo>
                    <a:pt x="256031" y="162496"/>
                  </a:lnTo>
                  <a:lnTo>
                    <a:pt x="256031" y="144303"/>
                  </a:lnTo>
                  <a:lnTo>
                    <a:pt x="262699" y="137636"/>
                  </a:lnTo>
                  <a:lnTo>
                    <a:pt x="278701" y="137636"/>
                  </a:lnTo>
                  <a:lnTo>
                    <a:pt x="285368" y="144303"/>
                  </a:lnTo>
                  <a:lnTo>
                    <a:pt x="285368" y="162496"/>
                  </a:lnTo>
                  <a:lnTo>
                    <a:pt x="278701" y="168687"/>
                  </a:lnTo>
                  <a:close/>
                </a:path>
                <a:path w="417829" h="168910">
                  <a:moveTo>
                    <a:pt x="417671" y="120967"/>
                  </a:moveTo>
                  <a:lnTo>
                    <a:pt x="306038" y="120967"/>
                  </a:lnTo>
                  <a:lnTo>
                    <a:pt x="306038" y="107632"/>
                  </a:lnTo>
                  <a:lnTo>
                    <a:pt x="373665" y="3143"/>
                  </a:lnTo>
                  <a:lnTo>
                    <a:pt x="396144" y="3143"/>
                  </a:lnTo>
                  <a:lnTo>
                    <a:pt x="396144" y="25336"/>
                  </a:lnTo>
                  <a:lnTo>
                    <a:pt x="377285" y="25336"/>
                  </a:lnTo>
                  <a:lnTo>
                    <a:pt x="374199" y="31322"/>
                  </a:lnTo>
                  <a:lnTo>
                    <a:pt x="370962" y="37290"/>
                  </a:lnTo>
                  <a:lnTo>
                    <a:pt x="367600" y="43258"/>
                  </a:lnTo>
                  <a:lnTo>
                    <a:pt x="364140" y="49244"/>
                  </a:lnTo>
                  <a:lnTo>
                    <a:pt x="327088" y="104774"/>
                  </a:lnTo>
                  <a:lnTo>
                    <a:pt x="417671" y="104774"/>
                  </a:lnTo>
                  <a:lnTo>
                    <a:pt x="417671" y="120967"/>
                  </a:lnTo>
                  <a:close/>
                </a:path>
                <a:path w="417829" h="168910">
                  <a:moveTo>
                    <a:pt x="396144" y="104774"/>
                  </a:moveTo>
                  <a:lnTo>
                    <a:pt x="376808" y="104774"/>
                  </a:lnTo>
                  <a:lnTo>
                    <a:pt x="376925" y="49244"/>
                  </a:lnTo>
                  <a:lnTo>
                    <a:pt x="376950" y="48053"/>
                  </a:lnTo>
                  <a:lnTo>
                    <a:pt x="377297" y="40243"/>
                  </a:lnTo>
                  <a:lnTo>
                    <a:pt x="378142" y="25336"/>
                  </a:lnTo>
                  <a:lnTo>
                    <a:pt x="396144" y="25336"/>
                  </a:lnTo>
                  <a:lnTo>
                    <a:pt x="396144" y="104774"/>
                  </a:lnTo>
                  <a:close/>
                </a:path>
                <a:path w="417829" h="168910">
                  <a:moveTo>
                    <a:pt x="396144" y="165830"/>
                  </a:moveTo>
                  <a:lnTo>
                    <a:pt x="376808" y="165830"/>
                  </a:lnTo>
                  <a:lnTo>
                    <a:pt x="376808" y="120967"/>
                  </a:lnTo>
                  <a:lnTo>
                    <a:pt x="396144" y="120967"/>
                  </a:lnTo>
                  <a:lnTo>
                    <a:pt x="396144" y="165830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6" name="object 18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149952" y="3046060"/>
            <a:ext cx="462271" cy="218622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13494049" y="3429754"/>
            <a:ext cx="450215" cy="219075"/>
            <a:chOff x="13494049" y="3429754"/>
            <a:chExt cx="450215" cy="219075"/>
          </a:xfrm>
        </p:grpSpPr>
        <p:sp>
          <p:nvSpPr>
            <p:cNvPr id="188" name="object 188"/>
            <p:cNvSpPr/>
            <p:nvPr/>
          </p:nvSpPr>
          <p:spPr>
            <a:xfrm>
              <a:off x="13519016" y="3454722"/>
              <a:ext cx="400050" cy="168910"/>
            </a:xfrm>
            <a:custGeom>
              <a:avLst/>
              <a:gdLst/>
              <a:ahLst/>
              <a:cxnLst/>
              <a:rect l="l" t="t" r="r" b="b"/>
              <a:pathLst>
                <a:path w="400050" h="168910">
                  <a:moveTo>
                    <a:pt x="56578" y="148970"/>
                  </a:moveTo>
                  <a:lnTo>
                    <a:pt x="36194" y="148970"/>
                  </a:lnTo>
                  <a:lnTo>
                    <a:pt x="36194" y="27527"/>
                  </a:lnTo>
                  <a:lnTo>
                    <a:pt x="7334" y="27527"/>
                  </a:lnTo>
                  <a:lnTo>
                    <a:pt x="7334" y="14668"/>
                  </a:lnTo>
                  <a:lnTo>
                    <a:pt x="17424" y="12452"/>
                  </a:lnTo>
                  <a:lnTo>
                    <a:pt x="26265" y="9798"/>
                  </a:lnTo>
                  <a:lnTo>
                    <a:pt x="34069" y="6698"/>
                  </a:lnTo>
                  <a:lnTo>
                    <a:pt x="41052" y="3143"/>
                  </a:lnTo>
                  <a:lnTo>
                    <a:pt x="56578" y="3143"/>
                  </a:lnTo>
                  <a:lnTo>
                    <a:pt x="56578" y="148970"/>
                  </a:lnTo>
                  <a:close/>
                </a:path>
                <a:path w="400050" h="168910">
                  <a:moveTo>
                    <a:pt x="89249" y="165830"/>
                  </a:moveTo>
                  <a:lnTo>
                    <a:pt x="0" y="165830"/>
                  </a:lnTo>
                  <a:lnTo>
                    <a:pt x="0" y="148970"/>
                  </a:lnTo>
                  <a:lnTo>
                    <a:pt x="89249" y="148970"/>
                  </a:lnTo>
                  <a:lnTo>
                    <a:pt x="89249" y="165830"/>
                  </a:lnTo>
                  <a:close/>
                </a:path>
                <a:path w="400050" h="168910">
                  <a:moveTo>
                    <a:pt x="158210" y="104108"/>
                  </a:moveTo>
                  <a:lnTo>
                    <a:pt x="139803" y="100842"/>
                  </a:lnTo>
                  <a:lnTo>
                    <a:pt x="125682" y="91130"/>
                  </a:lnTo>
                  <a:lnTo>
                    <a:pt x="116633" y="75095"/>
                  </a:lnTo>
                  <a:lnTo>
                    <a:pt x="113442" y="52863"/>
                  </a:lnTo>
                  <a:lnTo>
                    <a:pt x="117157" y="31303"/>
                  </a:lnTo>
                  <a:lnTo>
                    <a:pt x="127230" y="14608"/>
                  </a:lnTo>
                  <a:lnTo>
                    <a:pt x="142053" y="3826"/>
                  </a:lnTo>
                  <a:lnTo>
                    <a:pt x="160019" y="0"/>
                  </a:lnTo>
                  <a:lnTo>
                    <a:pt x="181768" y="4826"/>
                  </a:lnTo>
                  <a:lnTo>
                    <a:pt x="195098" y="16001"/>
                  </a:lnTo>
                  <a:lnTo>
                    <a:pt x="160019" y="16001"/>
                  </a:lnTo>
                  <a:lnTo>
                    <a:pt x="149168" y="18640"/>
                  </a:lnTo>
                  <a:lnTo>
                    <a:pt x="140434" y="26110"/>
                  </a:lnTo>
                  <a:lnTo>
                    <a:pt x="134610" y="37741"/>
                  </a:lnTo>
                  <a:lnTo>
                    <a:pt x="132492" y="52863"/>
                  </a:lnTo>
                  <a:lnTo>
                    <a:pt x="134326" y="67746"/>
                  </a:lnTo>
                  <a:lnTo>
                    <a:pt x="139803" y="79128"/>
                  </a:lnTo>
                  <a:lnTo>
                    <a:pt x="148887" y="86403"/>
                  </a:lnTo>
                  <a:lnTo>
                    <a:pt x="161543" y="88963"/>
                  </a:lnTo>
                  <a:lnTo>
                    <a:pt x="190859" y="88963"/>
                  </a:lnTo>
                  <a:lnTo>
                    <a:pt x="187718" y="92213"/>
                  </a:lnTo>
                  <a:lnTo>
                    <a:pt x="178510" y="98583"/>
                  </a:lnTo>
                  <a:lnTo>
                    <a:pt x="168534" y="102667"/>
                  </a:lnTo>
                  <a:lnTo>
                    <a:pt x="158210" y="104108"/>
                  </a:lnTo>
                  <a:close/>
                </a:path>
                <a:path w="400050" h="168910">
                  <a:moveTo>
                    <a:pt x="190859" y="88963"/>
                  </a:moveTo>
                  <a:lnTo>
                    <a:pt x="161543" y="88963"/>
                  </a:lnTo>
                  <a:lnTo>
                    <a:pt x="169911" y="87753"/>
                  </a:lnTo>
                  <a:lnTo>
                    <a:pt x="178561" y="83915"/>
                  </a:lnTo>
                  <a:lnTo>
                    <a:pt x="187181" y="77189"/>
                  </a:lnTo>
                  <a:lnTo>
                    <a:pt x="195548" y="67246"/>
                  </a:lnTo>
                  <a:lnTo>
                    <a:pt x="191965" y="45094"/>
                  </a:lnTo>
                  <a:lnTo>
                    <a:pt x="184749" y="29051"/>
                  </a:lnTo>
                  <a:lnTo>
                    <a:pt x="174049" y="19294"/>
                  </a:lnTo>
                  <a:lnTo>
                    <a:pt x="160019" y="16001"/>
                  </a:lnTo>
                  <a:lnTo>
                    <a:pt x="195098" y="16001"/>
                  </a:lnTo>
                  <a:lnTo>
                    <a:pt x="199060" y="19323"/>
                  </a:lnTo>
                  <a:lnTo>
                    <a:pt x="210477" y="43518"/>
                  </a:lnTo>
                  <a:lnTo>
                    <a:pt x="214598" y="77438"/>
                  </a:lnTo>
                  <a:lnTo>
                    <a:pt x="213841" y="83915"/>
                  </a:lnTo>
                  <a:lnTo>
                    <a:pt x="195727" y="83927"/>
                  </a:lnTo>
                  <a:lnTo>
                    <a:pt x="190859" y="88963"/>
                  </a:lnTo>
                  <a:close/>
                </a:path>
                <a:path w="400050" h="168910">
                  <a:moveTo>
                    <a:pt x="191775" y="151828"/>
                  </a:moveTo>
                  <a:lnTo>
                    <a:pt x="154876" y="151828"/>
                  </a:lnTo>
                  <a:lnTo>
                    <a:pt x="169967" y="148329"/>
                  </a:lnTo>
                  <a:lnTo>
                    <a:pt x="182665" y="136838"/>
                  </a:lnTo>
                  <a:lnTo>
                    <a:pt x="191684" y="115864"/>
                  </a:lnTo>
                  <a:lnTo>
                    <a:pt x="195738" y="83915"/>
                  </a:lnTo>
                  <a:lnTo>
                    <a:pt x="213841" y="83915"/>
                  </a:lnTo>
                  <a:lnTo>
                    <a:pt x="209683" y="119502"/>
                  </a:lnTo>
                  <a:lnTo>
                    <a:pt x="196572" y="147780"/>
                  </a:lnTo>
                  <a:lnTo>
                    <a:pt x="191775" y="151828"/>
                  </a:lnTo>
                  <a:close/>
                </a:path>
                <a:path w="400050" h="168910">
                  <a:moveTo>
                    <a:pt x="155543" y="168687"/>
                  </a:moveTo>
                  <a:lnTo>
                    <a:pt x="143333" y="167422"/>
                  </a:lnTo>
                  <a:lnTo>
                    <a:pt x="132873" y="163925"/>
                  </a:lnTo>
                  <a:lnTo>
                    <a:pt x="123985" y="158641"/>
                  </a:lnTo>
                  <a:lnTo>
                    <a:pt x="116490" y="152018"/>
                  </a:lnTo>
                  <a:lnTo>
                    <a:pt x="127634" y="139350"/>
                  </a:lnTo>
                  <a:lnTo>
                    <a:pt x="133324" y="144595"/>
                  </a:lnTo>
                  <a:lnTo>
                    <a:pt x="139934" y="148518"/>
                  </a:lnTo>
                  <a:lnTo>
                    <a:pt x="147204" y="150977"/>
                  </a:lnTo>
                  <a:lnTo>
                    <a:pt x="154876" y="151828"/>
                  </a:lnTo>
                  <a:lnTo>
                    <a:pt x="191775" y="151828"/>
                  </a:lnTo>
                  <a:lnTo>
                    <a:pt x="177709" y="163698"/>
                  </a:lnTo>
                  <a:lnTo>
                    <a:pt x="155543" y="168687"/>
                  </a:lnTo>
                  <a:close/>
                </a:path>
                <a:path w="400050" h="168910">
                  <a:moveTo>
                    <a:pt x="265652" y="168687"/>
                  </a:moveTo>
                  <a:lnTo>
                    <a:pt x="249650" y="168687"/>
                  </a:lnTo>
                  <a:lnTo>
                    <a:pt x="242982" y="162496"/>
                  </a:lnTo>
                  <a:lnTo>
                    <a:pt x="242982" y="144303"/>
                  </a:lnTo>
                  <a:lnTo>
                    <a:pt x="249650" y="137636"/>
                  </a:lnTo>
                  <a:lnTo>
                    <a:pt x="265652" y="137636"/>
                  </a:lnTo>
                  <a:lnTo>
                    <a:pt x="272319" y="144303"/>
                  </a:lnTo>
                  <a:lnTo>
                    <a:pt x="272319" y="162496"/>
                  </a:lnTo>
                  <a:lnTo>
                    <a:pt x="265652" y="168687"/>
                  </a:lnTo>
                  <a:close/>
                </a:path>
                <a:path w="400050" h="168910">
                  <a:moveTo>
                    <a:pt x="318515" y="85915"/>
                  </a:moveTo>
                  <a:lnTo>
                    <a:pt x="307562" y="79247"/>
                  </a:lnTo>
                  <a:lnTo>
                    <a:pt x="312705" y="3143"/>
                  </a:lnTo>
                  <a:lnTo>
                    <a:pt x="391953" y="3143"/>
                  </a:lnTo>
                  <a:lnTo>
                    <a:pt x="391953" y="20383"/>
                  </a:lnTo>
                  <a:lnTo>
                    <a:pt x="330422" y="20383"/>
                  </a:lnTo>
                  <a:lnTo>
                    <a:pt x="326421" y="67436"/>
                  </a:lnTo>
                  <a:lnTo>
                    <a:pt x="375239" y="67436"/>
                  </a:lnTo>
                  <a:lnTo>
                    <a:pt x="385321" y="73521"/>
                  </a:lnTo>
                  <a:lnTo>
                    <a:pt x="387192" y="76390"/>
                  </a:lnTo>
                  <a:lnTo>
                    <a:pt x="345566" y="76390"/>
                  </a:lnTo>
                  <a:lnTo>
                    <a:pt x="338058" y="77008"/>
                  </a:lnTo>
                  <a:lnTo>
                    <a:pt x="331434" y="78831"/>
                  </a:lnTo>
                  <a:lnTo>
                    <a:pt x="325113" y="81815"/>
                  </a:lnTo>
                  <a:lnTo>
                    <a:pt x="318515" y="85915"/>
                  </a:lnTo>
                  <a:close/>
                </a:path>
                <a:path w="400050" h="168910">
                  <a:moveTo>
                    <a:pt x="375239" y="67436"/>
                  </a:moveTo>
                  <a:lnTo>
                    <a:pt x="326421" y="67436"/>
                  </a:lnTo>
                  <a:lnTo>
                    <a:pt x="333565" y="63436"/>
                  </a:lnTo>
                  <a:lnTo>
                    <a:pt x="340899" y="61055"/>
                  </a:lnTo>
                  <a:lnTo>
                    <a:pt x="350615" y="61055"/>
                  </a:lnTo>
                  <a:lnTo>
                    <a:pt x="369732" y="64113"/>
                  </a:lnTo>
                  <a:lnTo>
                    <a:pt x="375239" y="67436"/>
                  </a:lnTo>
                  <a:close/>
                </a:path>
                <a:path w="400050" h="168910">
                  <a:moveTo>
                    <a:pt x="384921" y="151828"/>
                  </a:moveTo>
                  <a:lnTo>
                    <a:pt x="344709" y="151828"/>
                  </a:lnTo>
                  <a:lnTo>
                    <a:pt x="358148" y="149165"/>
                  </a:lnTo>
                  <a:lnTo>
                    <a:pt x="369141" y="141529"/>
                  </a:lnTo>
                  <a:lnTo>
                    <a:pt x="376561" y="129446"/>
                  </a:lnTo>
                  <a:lnTo>
                    <a:pt x="379285" y="113442"/>
                  </a:lnTo>
                  <a:lnTo>
                    <a:pt x="376883" y="97808"/>
                  </a:lnTo>
                  <a:lnTo>
                    <a:pt x="370069" y="86165"/>
                  </a:lnTo>
                  <a:lnTo>
                    <a:pt x="359434" y="78898"/>
                  </a:lnTo>
                  <a:lnTo>
                    <a:pt x="345566" y="76390"/>
                  </a:lnTo>
                  <a:lnTo>
                    <a:pt x="387192" y="76390"/>
                  </a:lnTo>
                  <a:lnTo>
                    <a:pt x="395821" y="89625"/>
                  </a:lnTo>
                  <a:lnTo>
                    <a:pt x="399668" y="112775"/>
                  </a:lnTo>
                  <a:lnTo>
                    <a:pt x="395220" y="136581"/>
                  </a:lnTo>
                  <a:lnTo>
                    <a:pt x="384921" y="151828"/>
                  </a:lnTo>
                  <a:close/>
                </a:path>
                <a:path w="400050" h="168910">
                  <a:moveTo>
                    <a:pt x="346424" y="168687"/>
                  </a:moveTo>
                  <a:lnTo>
                    <a:pt x="329221" y="166851"/>
                  </a:lnTo>
                  <a:lnTo>
                    <a:pt x="315170" y="161996"/>
                  </a:lnTo>
                  <a:lnTo>
                    <a:pt x="303816" y="155105"/>
                  </a:lnTo>
                  <a:lnTo>
                    <a:pt x="294703" y="147161"/>
                  </a:lnTo>
                  <a:lnTo>
                    <a:pt x="304704" y="133826"/>
                  </a:lnTo>
                  <a:lnTo>
                    <a:pt x="312227" y="140577"/>
                  </a:lnTo>
                  <a:lnTo>
                    <a:pt x="321099" y="146327"/>
                  </a:lnTo>
                  <a:lnTo>
                    <a:pt x="331775" y="150328"/>
                  </a:lnTo>
                  <a:lnTo>
                    <a:pt x="344709" y="151828"/>
                  </a:lnTo>
                  <a:lnTo>
                    <a:pt x="384921" y="151828"/>
                  </a:lnTo>
                  <a:lnTo>
                    <a:pt x="383369" y="154126"/>
                  </a:lnTo>
                  <a:lnTo>
                    <a:pt x="366356" y="164974"/>
                  </a:lnTo>
                  <a:lnTo>
                    <a:pt x="346424" y="168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94049" y="3429754"/>
              <a:ext cx="449603" cy="218622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3519016" y="3454722"/>
              <a:ext cx="400050" cy="168910"/>
            </a:xfrm>
            <a:custGeom>
              <a:avLst/>
              <a:gdLst/>
              <a:ahLst/>
              <a:cxnLst/>
              <a:rect l="l" t="t" r="r" b="b"/>
              <a:pathLst>
                <a:path w="400050" h="168910">
                  <a:moveTo>
                    <a:pt x="56578" y="148970"/>
                  </a:moveTo>
                  <a:lnTo>
                    <a:pt x="36194" y="148970"/>
                  </a:lnTo>
                  <a:lnTo>
                    <a:pt x="36194" y="27527"/>
                  </a:lnTo>
                  <a:lnTo>
                    <a:pt x="7334" y="27527"/>
                  </a:lnTo>
                  <a:lnTo>
                    <a:pt x="7334" y="14668"/>
                  </a:lnTo>
                  <a:lnTo>
                    <a:pt x="17424" y="12452"/>
                  </a:lnTo>
                  <a:lnTo>
                    <a:pt x="26265" y="9798"/>
                  </a:lnTo>
                  <a:lnTo>
                    <a:pt x="34069" y="6698"/>
                  </a:lnTo>
                  <a:lnTo>
                    <a:pt x="41052" y="3143"/>
                  </a:lnTo>
                  <a:lnTo>
                    <a:pt x="56578" y="3143"/>
                  </a:lnTo>
                  <a:lnTo>
                    <a:pt x="56578" y="148970"/>
                  </a:lnTo>
                  <a:close/>
                </a:path>
                <a:path w="400050" h="168910">
                  <a:moveTo>
                    <a:pt x="89249" y="165830"/>
                  </a:moveTo>
                  <a:lnTo>
                    <a:pt x="0" y="165830"/>
                  </a:lnTo>
                  <a:lnTo>
                    <a:pt x="0" y="148970"/>
                  </a:lnTo>
                  <a:lnTo>
                    <a:pt x="89249" y="148970"/>
                  </a:lnTo>
                  <a:lnTo>
                    <a:pt x="89249" y="165830"/>
                  </a:lnTo>
                  <a:close/>
                </a:path>
                <a:path w="400050" h="168910">
                  <a:moveTo>
                    <a:pt x="158210" y="104108"/>
                  </a:moveTo>
                  <a:lnTo>
                    <a:pt x="139803" y="100842"/>
                  </a:lnTo>
                  <a:lnTo>
                    <a:pt x="125682" y="91130"/>
                  </a:lnTo>
                  <a:lnTo>
                    <a:pt x="116633" y="75095"/>
                  </a:lnTo>
                  <a:lnTo>
                    <a:pt x="113442" y="52863"/>
                  </a:lnTo>
                  <a:lnTo>
                    <a:pt x="117157" y="31303"/>
                  </a:lnTo>
                  <a:lnTo>
                    <a:pt x="127230" y="14608"/>
                  </a:lnTo>
                  <a:lnTo>
                    <a:pt x="142053" y="3826"/>
                  </a:lnTo>
                  <a:lnTo>
                    <a:pt x="160019" y="0"/>
                  </a:lnTo>
                  <a:lnTo>
                    <a:pt x="181768" y="4826"/>
                  </a:lnTo>
                  <a:lnTo>
                    <a:pt x="195098" y="16001"/>
                  </a:lnTo>
                  <a:lnTo>
                    <a:pt x="160019" y="16001"/>
                  </a:lnTo>
                  <a:lnTo>
                    <a:pt x="149168" y="18640"/>
                  </a:lnTo>
                  <a:lnTo>
                    <a:pt x="140434" y="26110"/>
                  </a:lnTo>
                  <a:lnTo>
                    <a:pt x="134610" y="37741"/>
                  </a:lnTo>
                  <a:lnTo>
                    <a:pt x="132492" y="52863"/>
                  </a:lnTo>
                  <a:lnTo>
                    <a:pt x="134326" y="67746"/>
                  </a:lnTo>
                  <a:lnTo>
                    <a:pt x="139803" y="79128"/>
                  </a:lnTo>
                  <a:lnTo>
                    <a:pt x="148887" y="86403"/>
                  </a:lnTo>
                  <a:lnTo>
                    <a:pt x="161543" y="88963"/>
                  </a:lnTo>
                  <a:lnTo>
                    <a:pt x="190859" y="88963"/>
                  </a:lnTo>
                  <a:lnTo>
                    <a:pt x="187718" y="92213"/>
                  </a:lnTo>
                  <a:lnTo>
                    <a:pt x="178510" y="98583"/>
                  </a:lnTo>
                  <a:lnTo>
                    <a:pt x="168534" y="102667"/>
                  </a:lnTo>
                  <a:lnTo>
                    <a:pt x="158210" y="104108"/>
                  </a:lnTo>
                  <a:close/>
                </a:path>
                <a:path w="400050" h="168910">
                  <a:moveTo>
                    <a:pt x="190859" y="88963"/>
                  </a:moveTo>
                  <a:lnTo>
                    <a:pt x="161543" y="88963"/>
                  </a:lnTo>
                  <a:lnTo>
                    <a:pt x="169911" y="87753"/>
                  </a:lnTo>
                  <a:lnTo>
                    <a:pt x="178561" y="83915"/>
                  </a:lnTo>
                  <a:lnTo>
                    <a:pt x="187181" y="77189"/>
                  </a:lnTo>
                  <a:lnTo>
                    <a:pt x="195548" y="67246"/>
                  </a:lnTo>
                  <a:lnTo>
                    <a:pt x="191965" y="45094"/>
                  </a:lnTo>
                  <a:lnTo>
                    <a:pt x="184749" y="29051"/>
                  </a:lnTo>
                  <a:lnTo>
                    <a:pt x="174049" y="19294"/>
                  </a:lnTo>
                  <a:lnTo>
                    <a:pt x="160019" y="16001"/>
                  </a:lnTo>
                  <a:lnTo>
                    <a:pt x="195098" y="16001"/>
                  </a:lnTo>
                  <a:lnTo>
                    <a:pt x="199060" y="19323"/>
                  </a:lnTo>
                  <a:lnTo>
                    <a:pt x="210477" y="43518"/>
                  </a:lnTo>
                  <a:lnTo>
                    <a:pt x="214598" y="77438"/>
                  </a:lnTo>
                  <a:lnTo>
                    <a:pt x="213841" y="83915"/>
                  </a:lnTo>
                  <a:lnTo>
                    <a:pt x="195727" y="83927"/>
                  </a:lnTo>
                  <a:lnTo>
                    <a:pt x="190859" y="88963"/>
                  </a:lnTo>
                  <a:close/>
                </a:path>
                <a:path w="400050" h="168910">
                  <a:moveTo>
                    <a:pt x="191775" y="151828"/>
                  </a:moveTo>
                  <a:lnTo>
                    <a:pt x="154876" y="151828"/>
                  </a:lnTo>
                  <a:lnTo>
                    <a:pt x="169967" y="148329"/>
                  </a:lnTo>
                  <a:lnTo>
                    <a:pt x="182665" y="136838"/>
                  </a:lnTo>
                  <a:lnTo>
                    <a:pt x="191684" y="115864"/>
                  </a:lnTo>
                  <a:lnTo>
                    <a:pt x="195738" y="83915"/>
                  </a:lnTo>
                  <a:lnTo>
                    <a:pt x="213841" y="83915"/>
                  </a:lnTo>
                  <a:lnTo>
                    <a:pt x="209683" y="119502"/>
                  </a:lnTo>
                  <a:lnTo>
                    <a:pt x="196572" y="147780"/>
                  </a:lnTo>
                  <a:lnTo>
                    <a:pt x="191775" y="151828"/>
                  </a:lnTo>
                  <a:close/>
                </a:path>
                <a:path w="400050" h="168910">
                  <a:moveTo>
                    <a:pt x="155543" y="168687"/>
                  </a:moveTo>
                  <a:lnTo>
                    <a:pt x="143333" y="167422"/>
                  </a:lnTo>
                  <a:lnTo>
                    <a:pt x="132873" y="163925"/>
                  </a:lnTo>
                  <a:lnTo>
                    <a:pt x="123985" y="158641"/>
                  </a:lnTo>
                  <a:lnTo>
                    <a:pt x="116490" y="152018"/>
                  </a:lnTo>
                  <a:lnTo>
                    <a:pt x="127634" y="139350"/>
                  </a:lnTo>
                  <a:lnTo>
                    <a:pt x="133324" y="144595"/>
                  </a:lnTo>
                  <a:lnTo>
                    <a:pt x="139934" y="148518"/>
                  </a:lnTo>
                  <a:lnTo>
                    <a:pt x="147204" y="150977"/>
                  </a:lnTo>
                  <a:lnTo>
                    <a:pt x="154876" y="151828"/>
                  </a:lnTo>
                  <a:lnTo>
                    <a:pt x="191775" y="151828"/>
                  </a:lnTo>
                  <a:lnTo>
                    <a:pt x="177709" y="163698"/>
                  </a:lnTo>
                  <a:lnTo>
                    <a:pt x="155543" y="168687"/>
                  </a:lnTo>
                  <a:close/>
                </a:path>
                <a:path w="400050" h="168910">
                  <a:moveTo>
                    <a:pt x="265652" y="168687"/>
                  </a:moveTo>
                  <a:lnTo>
                    <a:pt x="249650" y="168687"/>
                  </a:lnTo>
                  <a:lnTo>
                    <a:pt x="242982" y="162496"/>
                  </a:lnTo>
                  <a:lnTo>
                    <a:pt x="242982" y="144303"/>
                  </a:lnTo>
                  <a:lnTo>
                    <a:pt x="249650" y="137636"/>
                  </a:lnTo>
                  <a:lnTo>
                    <a:pt x="265652" y="137636"/>
                  </a:lnTo>
                  <a:lnTo>
                    <a:pt x="272319" y="144303"/>
                  </a:lnTo>
                  <a:lnTo>
                    <a:pt x="272319" y="162496"/>
                  </a:lnTo>
                  <a:lnTo>
                    <a:pt x="265652" y="168687"/>
                  </a:lnTo>
                  <a:close/>
                </a:path>
                <a:path w="400050" h="168910">
                  <a:moveTo>
                    <a:pt x="318515" y="85915"/>
                  </a:moveTo>
                  <a:lnTo>
                    <a:pt x="307562" y="79247"/>
                  </a:lnTo>
                  <a:lnTo>
                    <a:pt x="312705" y="3143"/>
                  </a:lnTo>
                  <a:lnTo>
                    <a:pt x="391953" y="3143"/>
                  </a:lnTo>
                  <a:lnTo>
                    <a:pt x="391953" y="20383"/>
                  </a:lnTo>
                  <a:lnTo>
                    <a:pt x="330422" y="20383"/>
                  </a:lnTo>
                  <a:lnTo>
                    <a:pt x="326421" y="67436"/>
                  </a:lnTo>
                  <a:lnTo>
                    <a:pt x="375239" y="67436"/>
                  </a:lnTo>
                  <a:lnTo>
                    <a:pt x="385321" y="73521"/>
                  </a:lnTo>
                  <a:lnTo>
                    <a:pt x="387192" y="76390"/>
                  </a:lnTo>
                  <a:lnTo>
                    <a:pt x="345566" y="76390"/>
                  </a:lnTo>
                  <a:lnTo>
                    <a:pt x="338058" y="77008"/>
                  </a:lnTo>
                  <a:lnTo>
                    <a:pt x="331434" y="78831"/>
                  </a:lnTo>
                  <a:lnTo>
                    <a:pt x="325113" y="81815"/>
                  </a:lnTo>
                  <a:lnTo>
                    <a:pt x="318515" y="85915"/>
                  </a:lnTo>
                  <a:close/>
                </a:path>
                <a:path w="400050" h="168910">
                  <a:moveTo>
                    <a:pt x="375239" y="67436"/>
                  </a:moveTo>
                  <a:lnTo>
                    <a:pt x="326421" y="67436"/>
                  </a:lnTo>
                  <a:lnTo>
                    <a:pt x="333565" y="63436"/>
                  </a:lnTo>
                  <a:lnTo>
                    <a:pt x="340899" y="61055"/>
                  </a:lnTo>
                  <a:lnTo>
                    <a:pt x="350615" y="61055"/>
                  </a:lnTo>
                  <a:lnTo>
                    <a:pt x="369732" y="64113"/>
                  </a:lnTo>
                  <a:lnTo>
                    <a:pt x="375239" y="67436"/>
                  </a:lnTo>
                  <a:close/>
                </a:path>
                <a:path w="400050" h="168910">
                  <a:moveTo>
                    <a:pt x="384921" y="151828"/>
                  </a:moveTo>
                  <a:lnTo>
                    <a:pt x="344709" y="151828"/>
                  </a:lnTo>
                  <a:lnTo>
                    <a:pt x="358148" y="149165"/>
                  </a:lnTo>
                  <a:lnTo>
                    <a:pt x="369141" y="141529"/>
                  </a:lnTo>
                  <a:lnTo>
                    <a:pt x="376561" y="129446"/>
                  </a:lnTo>
                  <a:lnTo>
                    <a:pt x="379285" y="113442"/>
                  </a:lnTo>
                  <a:lnTo>
                    <a:pt x="376883" y="97808"/>
                  </a:lnTo>
                  <a:lnTo>
                    <a:pt x="370069" y="86165"/>
                  </a:lnTo>
                  <a:lnTo>
                    <a:pt x="359434" y="78898"/>
                  </a:lnTo>
                  <a:lnTo>
                    <a:pt x="345566" y="76390"/>
                  </a:lnTo>
                  <a:lnTo>
                    <a:pt x="387192" y="76390"/>
                  </a:lnTo>
                  <a:lnTo>
                    <a:pt x="395821" y="89625"/>
                  </a:lnTo>
                  <a:lnTo>
                    <a:pt x="399668" y="112775"/>
                  </a:lnTo>
                  <a:lnTo>
                    <a:pt x="395220" y="136581"/>
                  </a:lnTo>
                  <a:lnTo>
                    <a:pt x="384921" y="151828"/>
                  </a:lnTo>
                  <a:close/>
                </a:path>
                <a:path w="400050" h="168910">
                  <a:moveTo>
                    <a:pt x="346424" y="168687"/>
                  </a:moveTo>
                  <a:lnTo>
                    <a:pt x="329221" y="166851"/>
                  </a:lnTo>
                  <a:lnTo>
                    <a:pt x="315170" y="161996"/>
                  </a:lnTo>
                  <a:lnTo>
                    <a:pt x="303816" y="155105"/>
                  </a:lnTo>
                  <a:lnTo>
                    <a:pt x="294703" y="147161"/>
                  </a:lnTo>
                  <a:lnTo>
                    <a:pt x="304704" y="133826"/>
                  </a:lnTo>
                  <a:lnTo>
                    <a:pt x="312227" y="140577"/>
                  </a:lnTo>
                  <a:lnTo>
                    <a:pt x="321099" y="146327"/>
                  </a:lnTo>
                  <a:lnTo>
                    <a:pt x="331775" y="150328"/>
                  </a:lnTo>
                  <a:lnTo>
                    <a:pt x="344709" y="151828"/>
                  </a:lnTo>
                  <a:lnTo>
                    <a:pt x="384921" y="151828"/>
                  </a:lnTo>
                  <a:lnTo>
                    <a:pt x="383369" y="154126"/>
                  </a:lnTo>
                  <a:lnTo>
                    <a:pt x="366356" y="164974"/>
                  </a:lnTo>
                  <a:lnTo>
                    <a:pt x="346424" y="168687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/>
          <p:nvPr/>
        </p:nvSpPr>
        <p:spPr>
          <a:xfrm>
            <a:off x="14898315" y="3958799"/>
            <a:ext cx="295275" cy="165735"/>
          </a:xfrm>
          <a:custGeom>
            <a:avLst/>
            <a:gdLst/>
            <a:ahLst/>
            <a:cxnLst/>
            <a:rect l="l" t="t" r="r" b="b"/>
            <a:pathLst>
              <a:path w="295275" h="165735">
                <a:moveTo>
                  <a:pt x="23812" y="82772"/>
                </a:moveTo>
                <a:lnTo>
                  <a:pt x="12858" y="76104"/>
                </a:lnTo>
                <a:lnTo>
                  <a:pt x="18002" y="0"/>
                </a:lnTo>
                <a:lnTo>
                  <a:pt x="97250" y="0"/>
                </a:lnTo>
                <a:lnTo>
                  <a:pt x="97250" y="17240"/>
                </a:lnTo>
                <a:lnTo>
                  <a:pt x="35718" y="17240"/>
                </a:lnTo>
                <a:lnTo>
                  <a:pt x="31718" y="64293"/>
                </a:lnTo>
                <a:lnTo>
                  <a:pt x="80536" y="64293"/>
                </a:lnTo>
                <a:lnTo>
                  <a:pt x="90618" y="70377"/>
                </a:lnTo>
                <a:lnTo>
                  <a:pt x="92489" y="73247"/>
                </a:lnTo>
                <a:lnTo>
                  <a:pt x="50863" y="73247"/>
                </a:lnTo>
                <a:lnTo>
                  <a:pt x="43355" y="73864"/>
                </a:lnTo>
                <a:lnTo>
                  <a:pt x="36730" y="75688"/>
                </a:lnTo>
                <a:lnTo>
                  <a:pt x="30410" y="78672"/>
                </a:lnTo>
                <a:lnTo>
                  <a:pt x="23812" y="82772"/>
                </a:lnTo>
                <a:close/>
              </a:path>
              <a:path w="295275" h="165735">
                <a:moveTo>
                  <a:pt x="80536" y="64293"/>
                </a:moveTo>
                <a:lnTo>
                  <a:pt x="31718" y="64293"/>
                </a:lnTo>
                <a:lnTo>
                  <a:pt x="38861" y="60293"/>
                </a:lnTo>
                <a:lnTo>
                  <a:pt x="46196" y="57911"/>
                </a:lnTo>
                <a:lnTo>
                  <a:pt x="55911" y="57911"/>
                </a:lnTo>
                <a:lnTo>
                  <a:pt x="75028" y="60970"/>
                </a:lnTo>
                <a:lnTo>
                  <a:pt x="80536" y="64293"/>
                </a:lnTo>
                <a:close/>
              </a:path>
              <a:path w="295275" h="165735">
                <a:moveTo>
                  <a:pt x="90217" y="148685"/>
                </a:moveTo>
                <a:lnTo>
                  <a:pt x="49910" y="148685"/>
                </a:lnTo>
                <a:lnTo>
                  <a:pt x="63405" y="146022"/>
                </a:lnTo>
                <a:lnTo>
                  <a:pt x="74425" y="138386"/>
                </a:lnTo>
                <a:lnTo>
                  <a:pt x="81856" y="126302"/>
                </a:lnTo>
                <a:lnTo>
                  <a:pt x="84581" y="110299"/>
                </a:lnTo>
                <a:lnTo>
                  <a:pt x="82179" y="94665"/>
                </a:lnTo>
                <a:lnTo>
                  <a:pt x="75366" y="83022"/>
                </a:lnTo>
                <a:lnTo>
                  <a:pt x="64731" y="75754"/>
                </a:lnTo>
                <a:lnTo>
                  <a:pt x="50863" y="73247"/>
                </a:lnTo>
                <a:lnTo>
                  <a:pt x="92489" y="73247"/>
                </a:lnTo>
                <a:lnTo>
                  <a:pt x="101118" y="86482"/>
                </a:lnTo>
                <a:lnTo>
                  <a:pt x="104965" y="109632"/>
                </a:lnTo>
                <a:lnTo>
                  <a:pt x="100517" y="133437"/>
                </a:lnTo>
                <a:lnTo>
                  <a:pt x="90217" y="148685"/>
                </a:lnTo>
                <a:close/>
              </a:path>
              <a:path w="295275" h="165735">
                <a:moveTo>
                  <a:pt x="51720" y="165544"/>
                </a:moveTo>
                <a:lnTo>
                  <a:pt x="34517" y="163707"/>
                </a:lnTo>
                <a:lnTo>
                  <a:pt x="20466" y="158853"/>
                </a:lnTo>
                <a:lnTo>
                  <a:pt x="9112" y="151962"/>
                </a:lnTo>
                <a:lnTo>
                  <a:pt x="0" y="144017"/>
                </a:lnTo>
                <a:lnTo>
                  <a:pt x="10001" y="130682"/>
                </a:lnTo>
                <a:lnTo>
                  <a:pt x="17523" y="137433"/>
                </a:lnTo>
                <a:lnTo>
                  <a:pt x="26384" y="143184"/>
                </a:lnTo>
                <a:lnTo>
                  <a:pt x="37031" y="147185"/>
                </a:lnTo>
                <a:lnTo>
                  <a:pt x="49910" y="148685"/>
                </a:lnTo>
                <a:lnTo>
                  <a:pt x="90217" y="148685"/>
                </a:lnTo>
                <a:lnTo>
                  <a:pt x="88665" y="150983"/>
                </a:lnTo>
                <a:lnTo>
                  <a:pt x="71653" y="161831"/>
                </a:lnTo>
                <a:lnTo>
                  <a:pt x="51720" y="165544"/>
                </a:lnTo>
                <a:close/>
              </a:path>
              <a:path w="295275" h="165735">
                <a:moveTo>
                  <a:pt x="155828" y="165544"/>
                </a:moveTo>
                <a:lnTo>
                  <a:pt x="139826" y="165544"/>
                </a:lnTo>
                <a:lnTo>
                  <a:pt x="133159" y="159353"/>
                </a:lnTo>
                <a:lnTo>
                  <a:pt x="133159" y="141160"/>
                </a:lnTo>
                <a:lnTo>
                  <a:pt x="139826" y="134492"/>
                </a:lnTo>
                <a:lnTo>
                  <a:pt x="155828" y="134492"/>
                </a:lnTo>
                <a:lnTo>
                  <a:pt x="162496" y="141160"/>
                </a:lnTo>
                <a:lnTo>
                  <a:pt x="162496" y="159353"/>
                </a:lnTo>
                <a:lnTo>
                  <a:pt x="155828" y="165544"/>
                </a:lnTo>
                <a:close/>
              </a:path>
              <a:path w="295275" h="165735">
                <a:moveTo>
                  <a:pt x="294703" y="117824"/>
                </a:moveTo>
                <a:lnTo>
                  <a:pt x="183070" y="117824"/>
                </a:lnTo>
                <a:lnTo>
                  <a:pt x="183070" y="104489"/>
                </a:lnTo>
                <a:lnTo>
                  <a:pt x="250793" y="0"/>
                </a:lnTo>
                <a:lnTo>
                  <a:pt x="273176" y="0"/>
                </a:lnTo>
                <a:lnTo>
                  <a:pt x="273176" y="22193"/>
                </a:lnTo>
                <a:lnTo>
                  <a:pt x="254317" y="22193"/>
                </a:lnTo>
                <a:lnTo>
                  <a:pt x="251247" y="28179"/>
                </a:lnTo>
                <a:lnTo>
                  <a:pt x="248042" y="34147"/>
                </a:lnTo>
                <a:lnTo>
                  <a:pt x="244713" y="40115"/>
                </a:lnTo>
                <a:lnTo>
                  <a:pt x="241268" y="46100"/>
                </a:lnTo>
                <a:lnTo>
                  <a:pt x="204215" y="101631"/>
                </a:lnTo>
                <a:lnTo>
                  <a:pt x="294703" y="101631"/>
                </a:lnTo>
                <a:lnTo>
                  <a:pt x="294703" y="117824"/>
                </a:lnTo>
                <a:close/>
              </a:path>
              <a:path w="295275" h="165735">
                <a:moveTo>
                  <a:pt x="273176" y="101631"/>
                </a:moveTo>
                <a:lnTo>
                  <a:pt x="253936" y="101631"/>
                </a:lnTo>
                <a:lnTo>
                  <a:pt x="254053" y="46100"/>
                </a:lnTo>
                <a:lnTo>
                  <a:pt x="254077" y="44910"/>
                </a:lnTo>
                <a:lnTo>
                  <a:pt x="254424" y="37099"/>
                </a:lnTo>
                <a:lnTo>
                  <a:pt x="255269" y="22193"/>
                </a:lnTo>
                <a:lnTo>
                  <a:pt x="273176" y="22193"/>
                </a:lnTo>
                <a:lnTo>
                  <a:pt x="273176" y="101631"/>
                </a:lnTo>
                <a:close/>
              </a:path>
              <a:path w="295275" h="165735">
                <a:moveTo>
                  <a:pt x="273176" y="162686"/>
                </a:moveTo>
                <a:lnTo>
                  <a:pt x="253936" y="162686"/>
                </a:lnTo>
                <a:lnTo>
                  <a:pt x="253936" y="117824"/>
                </a:lnTo>
                <a:lnTo>
                  <a:pt x="273176" y="117824"/>
                </a:lnTo>
                <a:lnTo>
                  <a:pt x="273176" y="162686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242698" y="4097356"/>
            <a:ext cx="276860" cy="165735"/>
          </a:xfrm>
          <a:custGeom>
            <a:avLst/>
            <a:gdLst/>
            <a:ahLst/>
            <a:cxnLst/>
            <a:rect l="l" t="t" r="r" b="b"/>
            <a:pathLst>
              <a:path w="276859" h="165735">
                <a:moveTo>
                  <a:pt x="56578" y="145827"/>
                </a:moveTo>
                <a:lnTo>
                  <a:pt x="36194" y="145827"/>
                </a:lnTo>
                <a:lnTo>
                  <a:pt x="36194" y="24383"/>
                </a:lnTo>
                <a:lnTo>
                  <a:pt x="7334" y="24383"/>
                </a:lnTo>
                <a:lnTo>
                  <a:pt x="7334" y="11525"/>
                </a:lnTo>
                <a:lnTo>
                  <a:pt x="17424" y="9309"/>
                </a:lnTo>
                <a:lnTo>
                  <a:pt x="26265" y="6655"/>
                </a:lnTo>
                <a:lnTo>
                  <a:pt x="34069" y="3555"/>
                </a:lnTo>
                <a:lnTo>
                  <a:pt x="41052" y="0"/>
                </a:lnTo>
                <a:lnTo>
                  <a:pt x="56578" y="0"/>
                </a:lnTo>
                <a:lnTo>
                  <a:pt x="56578" y="145827"/>
                </a:lnTo>
                <a:close/>
              </a:path>
              <a:path w="276859" h="165735">
                <a:moveTo>
                  <a:pt x="89249" y="162686"/>
                </a:moveTo>
                <a:lnTo>
                  <a:pt x="0" y="162686"/>
                </a:lnTo>
                <a:lnTo>
                  <a:pt x="0" y="145827"/>
                </a:lnTo>
                <a:lnTo>
                  <a:pt x="89249" y="145827"/>
                </a:lnTo>
                <a:lnTo>
                  <a:pt x="89249" y="162686"/>
                </a:lnTo>
                <a:close/>
              </a:path>
              <a:path w="276859" h="165735">
                <a:moveTo>
                  <a:pt x="142493" y="165544"/>
                </a:moveTo>
                <a:lnTo>
                  <a:pt x="126491" y="165544"/>
                </a:lnTo>
                <a:lnTo>
                  <a:pt x="119824" y="159353"/>
                </a:lnTo>
                <a:lnTo>
                  <a:pt x="119824" y="141160"/>
                </a:lnTo>
                <a:lnTo>
                  <a:pt x="126491" y="134492"/>
                </a:lnTo>
                <a:lnTo>
                  <a:pt x="142493" y="134492"/>
                </a:lnTo>
                <a:lnTo>
                  <a:pt x="149161" y="141160"/>
                </a:lnTo>
                <a:lnTo>
                  <a:pt x="149161" y="159353"/>
                </a:lnTo>
                <a:lnTo>
                  <a:pt x="142493" y="165544"/>
                </a:lnTo>
                <a:close/>
              </a:path>
              <a:path w="276859" h="165735">
                <a:moveTo>
                  <a:pt x="195262" y="82772"/>
                </a:moveTo>
                <a:lnTo>
                  <a:pt x="184403" y="76104"/>
                </a:lnTo>
                <a:lnTo>
                  <a:pt x="189547" y="0"/>
                </a:lnTo>
                <a:lnTo>
                  <a:pt x="268795" y="0"/>
                </a:lnTo>
                <a:lnTo>
                  <a:pt x="268795" y="17240"/>
                </a:lnTo>
                <a:lnTo>
                  <a:pt x="207263" y="17240"/>
                </a:lnTo>
                <a:lnTo>
                  <a:pt x="203263" y="64293"/>
                </a:lnTo>
                <a:lnTo>
                  <a:pt x="252081" y="64293"/>
                </a:lnTo>
                <a:lnTo>
                  <a:pt x="262163" y="70377"/>
                </a:lnTo>
                <a:lnTo>
                  <a:pt x="264034" y="73247"/>
                </a:lnTo>
                <a:lnTo>
                  <a:pt x="222408" y="73247"/>
                </a:lnTo>
                <a:lnTo>
                  <a:pt x="214898" y="73864"/>
                </a:lnTo>
                <a:lnTo>
                  <a:pt x="208264" y="75688"/>
                </a:lnTo>
                <a:lnTo>
                  <a:pt x="201915" y="78672"/>
                </a:lnTo>
                <a:lnTo>
                  <a:pt x="195262" y="82772"/>
                </a:lnTo>
                <a:close/>
              </a:path>
              <a:path w="276859" h="165735">
                <a:moveTo>
                  <a:pt x="252081" y="64293"/>
                </a:moveTo>
                <a:lnTo>
                  <a:pt x="203263" y="64293"/>
                </a:lnTo>
                <a:lnTo>
                  <a:pt x="210407" y="60293"/>
                </a:lnTo>
                <a:lnTo>
                  <a:pt x="217741" y="57911"/>
                </a:lnTo>
                <a:lnTo>
                  <a:pt x="227456" y="57911"/>
                </a:lnTo>
                <a:lnTo>
                  <a:pt x="246573" y="60970"/>
                </a:lnTo>
                <a:lnTo>
                  <a:pt x="252081" y="64293"/>
                </a:lnTo>
                <a:close/>
              </a:path>
              <a:path w="276859" h="165735">
                <a:moveTo>
                  <a:pt x="261763" y="148685"/>
                </a:moveTo>
                <a:lnTo>
                  <a:pt x="221456" y="148685"/>
                </a:lnTo>
                <a:lnTo>
                  <a:pt x="234950" y="146022"/>
                </a:lnTo>
                <a:lnTo>
                  <a:pt x="245971" y="138386"/>
                </a:lnTo>
                <a:lnTo>
                  <a:pt x="253402" y="126302"/>
                </a:lnTo>
                <a:lnTo>
                  <a:pt x="256127" y="110299"/>
                </a:lnTo>
                <a:lnTo>
                  <a:pt x="253725" y="94665"/>
                </a:lnTo>
                <a:lnTo>
                  <a:pt x="246911" y="83022"/>
                </a:lnTo>
                <a:lnTo>
                  <a:pt x="236276" y="75754"/>
                </a:lnTo>
                <a:lnTo>
                  <a:pt x="222408" y="73247"/>
                </a:lnTo>
                <a:lnTo>
                  <a:pt x="264034" y="73247"/>
                </a:lnTo>
                <a:lnTo>
                  <a:pt x="272663" y="86482"/>
                </a:lnTo>
                <a:lnTo>
                  <a:pt x="276510" y="109632"/>
                </a:lnTo>
                <a:lnTo>
                  <a:pt x="272062" y="133437"/>
                </a:lnTo>
                <a:lnTo>
                  <a:pt x="261763" y="148685"/>
                </a:lnTo>
                <a:close/>
              </a:path>
              <a:path w="276859" h="165735">
                <a:moveTo>
                  <a:pt x="223265" y="165544"/>
                </a:moveTo>
                <a:lnTo>
                  <a:pt x="206022" y="163707"/>
                </a:lnTo>
                <a:lnTo>
                  <a:pt x="191976" y="158853"/>
                </a:lnTo>
                <a:lnTo>
                  <a:pt x="180644" y="151962"/>
                </a:lnTo>
                <a:lnTo>
                  <a:pt x="171545" y="144017"/>
                </a:lnTo>
                <a:lnTo>
                  <a:pt x="181546" y="130682"/>
                </a:lnTo>
                <a:lnTo>
                  <a:pt x="189068" y="137433"/>
                </a:lnTo>
                <a:lnTo>
                  <a:pt x="197929" y="143184"/>
                </a:lnTo>
                <a:lnTo>
                  <a:pt x="208576" y="147185"/>
                </a:lnTo>
                <a:lnTo>
                  <a:pt x="221456" y="148685"/>
                </a:lnTo>
                <a:lnTo>
                  <a:pt x="261763" y="148685"/>
                </a:lnTo>
                <a:lnTo>
                  <a:pt x="260211" y="150983"/>
                </a:lnTo>
                <a:lnTo>
                  <a:pt x="243198" y="161831"/>
                </a:lnTo>
                <a:lnTo>
                  <a:pt x="223265" y="165544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175237" y="2769046"/>
            <a:ext cx="414655" cy="168910"/>
          </a:xfrm>
          <a:custGeom>
            <a:avLst/>
            <a:gdLst/>
            <a:ahLst/>
            <a:cxnLst/>
            <a:rect l="l" t="t" r="r" b="b"/>
            <a:pathLst>
              <a:path w="414654" h="168910">
                <a:moveTo>
                  <a:pt x="16859" y="32384"/>
                </a:moveTo>
                <a:lnTo>
                  <a:pt x="5905" y="19526"/>
                </a:lnTo>
                <a:lnTo>
                  <a:pt x="15551" y="11693"/>
                </a:lnTo>
                <a:lnTo>
                  <a:pt x="26205" y="5512"/>
                </a:lnTo>
                <a:lnTo>
                  <a:pt x="38092" y="1457"/>
                </a:lnTo>
                <a:lnTo>
                  <a:pt x="51434" y="0"/>
                </a:lnTo>
                <a:lnTo>
                  <a:pt x="70349" y="2701"/>
                </a:lnTo>
                <a:lnTo>
                  <a:pt x="85308" y="10608"/>
                </a:lnTo>
                <a:lnTo>
                  <a:pt x="89591" y="16192"/>
                </a:lnTo>
                <a:lnTo>
                  <a:pt x="50577" y="16192"/>
                </a:lnTo>
                <a:lnTo>
                  <a:pt x="41036" y="17651"/>
                </a:lnTo>
                <a:lnTo>
                  <a:pt x="32182" y="21074"/>
                </a:lnTo>
                <a:lnTo>
                  <a:pt x="24096" y="26104"/>
                </a:lnTo>
                <a:lnTo>
                  <a:pt x="16859" y="32384"/>
                </a:lnTo>
                <a:close/>
              </a:path>
              <a:path w="414654" h="168910">
                <a:moveTo>
                  <a:pt x="92518" y="151828"/>
                </a:moveTo>
                <a:lnTo>
                  <a:pt x="50577" y="151828"/>
                </a:lnTo>
                <a:lnTo>
                  <a:pt x="63899" y="149735"/>
                </a:lnTo>
                <a:lnTo>
                  <a:pt x="74354" y="143732"/>
                </a:lnTo>
                <a:lnTo>
                  <a:pt x="81184" y="134228"/>
                </a:lnTo>
                <a:lnTo>
                  <a:pt x="83629" y="121634"/>
                </a:lnTo>
                <a:lnTo>
                  <a:pt x="81004" y="108291"/>
                </a:lnTo>
                <a:lnTo>
                  <a:pt x="72413" y="97976"/>
                </a:lnTo>
                <a:lnTo>
                  <a:pt x="56786" y="91322"/>
                </a:lnTo>
                <a:lnTo>
                  <a:pt x="33051" y="88963"/>
                </a:lnTo>
                <a:lnTo>
                  <a:pt x="33051" y="73437"/>
                </a:lnTo>
                <a:lnTo>
                  <a:pt x="54235" y="71050"/>
                </a:lnTo>
                <a:lnTo>
                  <a:pt x="68151" y="64484"/>
                </a:lnTo>
                <a:lnTo>
                  <a:pt x="75780" y="54631"/>
                </a:lnTo>
                <a:lnTo>
                  <a:pt x="78104" y="42386"/>
                </a:lnTo>
                <a:lnTo>
                  <a:pt x="76174" y="31730"/>
                </a:lnTo>
                <a:lnTo>
                  <a:pt x="70663" y="23574"/>
                </a:lnTo>
                <a:lnTo>
                  <a:pt x="61991" y="18276"/>
                </a:lnTo>
                <a:lnTo>
                  <a:pt x="50577" y="16192"/>
                </a:lnTo>
                <a:lnTo>
                  <a:pt x="89591" y="16192"/>
                </a:lnTo>
                <a:lnTo>
                  <a:pt x="95141" y="23427"/>
                </a:lnTo>
                <a:lnTo>
                  <a:pt x="98678" y="40862"/>
                </a:lnTo>
                <a:lnTo>
                  <a:pt x="96577" y="54414"/>
                </a:lnTo>
                <a:lnTo>
                  <a:pt x="90654" y="65484"/>
                </a:lnTo>
                <a:lnTo>
                  <a:pt x="81480" y="74053"/>
                </a:lnTo>
                <a:lnTo>
                  <a:pt x="69627" y="80105"/>
                </a:lnTo>
                <a:lnTo>
                  <a:pt x="69627" y="81057"/>
                </a:lnTo>
                <a:lnTo>
                  <a:pt x="83202" y="86229"/>
                </a:lnTo>
                <a:lnTo>
                  <a:pt x="94214" y="94999"/>
                </a:lnTo>
                <a:lnTo>
                  <a:pt x="101600" y="107110"/>
                </a:lnTo>
                <a:lnTo>
                  <a:pt x="104298" y="122300"/>
                </a:lnTo>
                <a:lnTo>
                  <a:pt x="100201" y="141804"/>
                </a:lnTo>
                <a:lnTo>
                  <a:pt x="92518" y="151828"/>
                </a:lnTo>
                <a:close/>
              </a:path>
              <a:path w="414654" h="168910">
                <a:moveTo>
                  <a:pt x="52101" y="168687"/>
                </a:moveTo>
                <a:lnTo>
                  <a:pt x="34678" y="166840"/>
                </a:lnTo>
                <a:lnTo>
                  <a:pt x="20443" y="161913"/>
                </a:lnTo>
                <a:lnTo>
                  <a:pt x="9011" y="154824"/>
                </a:lnTo>
                <a:lnTo>
                  <a:pt x="0" y="146494"/>
                </a:lnTo>
                <a:lnTo>
                  <a:pt x="10191" y="133159"/>
                </a:lnTo>
                <a:lnTo>
                  <a:pt x="17921" y="140295"/>
                </a:lnTo>
                <a:lnTo>
                  <a:pt x="27027" y="146244"/>
                </a:lnTo>
                <a:lnTo>
                  <a:pt x="37811" y="150317"/>
                </a:lnTo>
                <a:lnTo>
                  <a:pt x="50577" y="151828"/>
                </a:lnTo>
                <a:lnTo>
                  <a:pt x="92518" y="151828"/>
                </a:lnTo>
                <a:lnTo>
                  <a:pt x="89023" y="156388"/>
                </a:lnTo>
                <a:lnTo>
                  <a:pt x="72433" y="165525"/>
                </a:lnTo>
                <a:lnTo>
                  <a:pt x="52101" y="168687"/>
                </a:lnTo>
                <a:close/>
              </a:path>
              <a:path w="414654" h="168910">
                <a:moveTo>
                  <a:pt x="178593" y="168687"/>
                </a:moveTo>
                <a:lnTo>
                  <a:pt x="157845" y="165443"/>
                </a:lnTo>
                <a:lnTo>
                  <a:pt x="141422" y="156459"/>
                </a:lnTo>
                <a:lnTo>
                  <a:pt x="130587" y="142769"/>
                </a:lnTo>
                <a:lnTo>
                  <a:pt x="126682" y="125444"/>
                </a:lnTo>
                <a:lnTo>
                  <a:pt x="129267" y="110357"/>
                </a:lnTo>
                <a:lnTo>
                  <a:pt x="136076" y="97833"/>
                </a:lnTo>
                <a:lnTo>
                  <a:pt x="145689" y="87899"/>
                </a:lnTo>
                <a:lnTo>
                  <a:pt x="156686" y="80581"/>
                </a:lnTo>
                <a:lnTo>
                  <a:pt x="156686" y="79438"/>
                </a:lnTo>
                <a:lnTo>
                  <a:pt x="148185" y="72529"/>
                </a:lnTo>
                <a:lnTo>
                  <a:pt x="141184" y="64031"/>
                </a:lnTo>
                <a:lnTo>
                  <a:pt x="136433" y="53854"/>
                </a:lnTo>
                <a:lnTo>
                  <a:pt x="134683" y="41909"/>
                </a:lnTo>
                <a:lnTo>
                  <a:pt x="138058" y="24977"/>
                </a:lnTo>
                <a:lnTo>
                  <a:pt x="147399" y="11965"/>
                </a:lnTo>
                <a:lnTo>
                  <a:pt x="161526" y="3615"/>
                </a:lnTo>
                <a:lnTo>
                  <a:pt x="179260" y="666"/>
                </a:lnTo>
                <a:lnTo>
                  <a:pt x="197933" y="3827"/>
                </a:lnTo>
                <a:lnTo>
                  <a:pt x="211990" y="12668"/>
                </a:lnTo>
                <a:lnTo>
                  <a:pt x="213858" y="15525"/>
                </a:lnTo>
                <a:lnTo>
                  <a:pt x="178879" y="15525"/>
                </a:lnTo>
                <a:lnTo>
                  <a:pt x="168537" y="17438"/>
                </a:lnTo>
                <a:lnTo>
                  <a:pt x="160365" y="22824"/>
                </a:lnTo>
                <a:lnTo>
                  <a:pt x="154997" y="31157"/>
                </a:lnTo>
                <a:lnTo>
                  <a:pt x="153066" y="41909"/>
                </a:lnTo>
                <a:lnTo>
                  <a:pt x="156104" y="54680"/>
                </a:lnTo>
                <a:lnTo>
                  <a:pt x="164222" y="64210"/>
                </a:lnTo>
                <a:lnTo>
                  <a:pt x="175931" y="71471"/>
                </a:lnTo>
                <a:lnTo>
                  <a:pt x="189737" y="77438"/>
                </a:lnTo>
                <a:lnTo>
                  <a:pt x="207947" y="77438"/>
                </a:lnTo>
                <a:lnTo>
                  <a:pt x="202120" y="82772"/>
                </a:lnTo>
                <a:lnTo>
                  <a:pt x="202120" y="83915"/>
                </a:lnTo>
                <a:lnTo>
                  <a:pt x="206327" y="86772"/>
                </a:lnTo>
                <a:lnTo>
                  <a:pt x="167258" y="86772"/>
                </a:lnTo>
                <a:lnTo>
                  <a:pt x="158286" y="93925"/>
                </a:lnTo>
                <a:lnTo>
                  <a:pt x="151268" y="102560"/>
                </a:lnTo>
                <a:lnTo>
                  <a:pt x="146698" y="112517"/>
                </a:lnTo>
                <a:lnTo>
                  <a:pt x="145065" y="123634"/>
                </a:lnTo>
                <a:lnTo>
                  <a:pt x="147632" y="135621"/>
                </a:lnTo>
                <a:lnTo>
                  <a:pt x="154745" y="145089"/>
                </a:lnTo>
                <a:lnTo>
                  <a:pt x="165519" y="151307"/>
                </a:lnTo>
                <a:lnTo>
                  <a:pt x="179069" y="153542"/>
                </a:lnTo>
                <a:lnTo>
                  <a:pt x="217925" y="153542"/>
                </a:lnTo>
                <a:lnTo>
                  <a:pt x="215622" y="156519"/>
                </a:lnTo>
                <a:lnTo>
                  <a:pt x="199510" y="165443"/>
                </a:lnTo>
                <a:lnTo>
                  <a:pt x="178593" y="168687"/>
                </a:lnTo>
                <a:close/>
              </a:path>
              <a:path w="414654" h="168910">
                <a:moveTo>
                  <a:pt x="207947" y="77438"/>
                </a:moveTo>
                <a:lnTo>
                  <a:pt x="189737" y="77438"/>
                </a:lnTo>
                <a:lnTo>
                  <a:pt x="197033" y="69892"/>
                </a:lnTo>
                <a:lnTo>
                  <a:pt x="202310" y="61864"/>
                </a:lnTo>
                <a:lnTo>
                  <a:pt x="205516" y="53408"/>
                </a:lnTo>
                <a:lnTo>
                  <a:pt x="206597" y="44576"/>
                </a:lnTo>
                <a:lnTo>
                  <a:pt x="204730" y="33327"/>
                </a:lnTo>
                <a:lnTo>
                  <a:pt x="199310" y="24086"/>
                </a:lnTo>
                <a:lnTo>
                  <a:pt x="190604" y="17828"/>
                </a:lnTo>
                <a:lnTo>
                  <a:pt x="178879" y="15525"/>
                </a:lnTo>
                <a:lnTo>
                  <a:pt x="213858" y="15525"/>
                </a:lnTo>
                <a:lnTo>
                  <a:pt x="220850" y="26223"/>
                </a:lnTo>
                <a:lnTo>
                  <a:pt x="223932" y="43529"/>
                </a:lnTo>
                <a:lnTo>
                  <a:pt x="221904" y="55795"/>
                </a:lnTo>
                <a:lnTo>
                  <a:pt x="216705" y="66722"/>
                </a:lnTo>
                <a:lnTo>
                  <a:pt x="209667" y="75863"/>
                </a:lnTo>
                <a:lnTo>
                  <a:pt x="207947" y="77438"/>
                </a:lnTo>
                <a:close/>
              </a:path>
              <a:path w="414654" h="168910">
                <a:moveTo>
                  <a:pt x="217925" y="153542"/>
                </a:moveTo>
                <a:lnTo>
                  <a:pt x="179069" y="153542"/>
                </a:lnTo>
                <a:lnTo>
                  <a:pt x="191827" y="151533"/>
                </a:lnTo>
                <a:lnTo>
                  <a:pt x="201691" y="145899"/>
                </a:lnTo>
                <a:lnTo>
                  <a:pt x="208055" y="137228"/>
                </a:lnTo>
                <a:lnTo>
                  <a:pt x="210311" y="126110"/>
                </a:lnTo>
                <a:lnTo>
                  <a:pt x="206839" y="112074"/>
                </a:lnTo>
                <a:lnTo>
                  <a:pt x="197465" y="101762"/>
                </a:lnTo>
                <a:lnTo>
                  <a:pt x="183750" y="93789"/>
                </a:lnTo>
                <a:lnTo>
                  <a:pt x="167258" y="86772"/>
                </a:lnTo>
                <a:lnTo>
                  <a:pt x="206327" y="86772"/>
                </a:lnTo>
                <a:lnTo>
                  <a:pt x="212408" y="90902"/>
                </a:lnTo>
                <a:lnTo>
                  <a:pt x="221206" y="99952"/>
                </a:lnTo>
                <a:lnTo>
                  <a:pt x="227342" y="111628"/>
                </a:lnTo>
                <a:lnTo>
                  <a:pt x="229647" y="126491"/>
                </a:lnTo>
                <a:lnTo>
                  <a:pt x="225983" y="143130"/>
                </a:lnTo>
                <a:lnTo>
                  <a:pt x="217925" y="153542"/>
                </a:lnTo>
                <a:close/>
              </a:path>
              <a:path w="414654" h="168910">
                <a:moveTo>
                  <a:pt x="278701" y="168687"/>
                </a:moveTo>
                <a:lnTo>
                  <a:pt x="262699" y="168687"/>
                </a:lnTo>
                <a:lnTo>
                  <a:pt x="256031" y="162496"/>
                </a:lnTo>
                <a:lnTo>
                  <a:pt x="256031" y="144303"/>
                </a:lnTo>
                <a:lnTo>
                  <a:pt x="262699" y="137636"/>
                </a:lnTo>
                <a:lnTo>
                  <a:pt x="278701" y="137636"/>
                </a:lnTo>
                <a:lnTo>
                  <a:pt x="285368" y="144303"/>
                </a:lnTo>
                <a:lnTo>
                  <a:pt x="285368" y="162496"/>
                </a:lnTo>
                <a:lnTo>
                  <a:pt x="278701" y="168687"/>
                </a:lnTo>
                <a:close/>
              </a:path>
              <a:path w="414654" h="168910">
                <a:moveTo>
                  <a:pt x="363473" y="168687"/>
                </a:moveTo>
                <a:lnTo>
                  <a:pt x="342726" y="165443"/>
                </a:lnTo>
                <a:lnTo>
                  <a:pt x="326302" y="156459"/>
                </a:lnTo>
                <a:lnTo>
                  <a:pt x="315467" y="142769"/>
                </a:lnTo>
                <a:lnTo>
                  <a:pt x="311562" y="125444"/>
                </a:lnTo>
                <a:lnTo>
                  <a:pt x="314146" y="110357"/>
                </a:lnTo>
                <a:lnTo>
                  <a:pt x="320944" y="97833"/>
                </a:lnTo>
                <a:lnTo>
                  <a:pt x="330529" y="87899"/>
                </a:lnTo>
                <a:lnTo>
                  <a:pt x="341471" y="80581"/>
                </a:lnTo>
                <a:lnTo>
                  <a:pt x="341471" y="79438"/>
                </a:lnTo>
                <a:lnTo>
                  <a:pt x="333025" y="72529"/>
                </a:lnTo>
                <a:lnTo>
                  <a:pt x="326052" y="64031"/>
                </a:lnTo>
                <a:lnTo>
                  <a:pt x="321312" y="53854"/>
                </a:lnTo>
                <a:lnTo>
                  <a:pt x="319563" y="41909"/>
                </a:lnTo>
                <a:lnTo>
                  <a:pt x="322939" y="24977"/>
                </a:lnTo>
                <a:lnTo>
                  <a:pt x="332279" y="11965"/>
                </a:lnTo>
                <a:lnTo>
                  <a:pt x="346406" y="3615"/>
                </a:lnTo>
                <a:lnTo>
                  <a:pt x="364140" y="666"/>
                </a:lnTo>
                <a:lnTo>
                  <a:pt x="382799" y="3827"/>
                </a:lnTo>
                <a:lnTo>
                  <a:pt x="396823" y="12668"/>
                </a:lnTo>
                <a:lnTo>
                  <a:pt x="398684" y="15525"/>
                </a:lnTo>
                <a:lnTo>
                  <a:pt x="363664" y="15525"/>
                </a:lnTo>
                <a:lnTo>
                  <a:pt x="353377" y="17438"/>
                </a:lnTo>
                <a:lnTo>
                  <a:pt x="345233" y="22824"/>
                </a:lnTo>
                <a:lnTo>
                  <a:pt x="339875" y="31157"/>
                </a:lnTo>
                <a:lnTo>
                  <a:pt x="337946" y="41909"/>
                </a:lnTo>
                <a:lnTo>
                  <a:pt x="340984" y="54680"/>
                </a:lnTo>
                <a:lnTo>
                  <a:pt x="349103" y="64210"/>
                </a:lnTo>
                <a:lnTo>
                  <a:pt x="360811" y="71471"/>
                </a:lnTo>
                <a:lnTo>
                  <a:pt x="374618" y="77438"/>
                </a:lnTo>
                <a:lnTo>
                  <a:pt x="392816" y="77438"/>
                </a:lnTo>
                <a:lnTo>
                  <a:pt x="387000" y="82772"/>
                </a:lnTo>
                <a:lnTo>
                  <a:pt x="387000" y="83915"/>
                </a:lnTo>
                <a:lnTo>
                  <a:pt x="391208" y="86772"/>
                </a:lnTo>
                <a:lnTo>
                  <a:pt x="352139" y="86772"/>
                </a:lnTo>
                <a:lnTo>
                  <a:pt x="343166" y="93925"/>
                </a:lnTo>
                <a:lnTo>
                  <a:pt x="336149" y="102560"/>
                </a:lnTo>
                <a:lnTo>
                  <a:pt x="331578" y="112517"/>
                </a:lnTo>
                <a:lnTo>
                  <a:pt x="329945" y="123634"/>
                </a:lnTo>
                <a:lnTo>
                  <a:pt x="332513" y="135621"/>
                </a:lnTo>
                <a:lnTo>
                  <a:pt x="339625" y="145089"/>
                </a:lnTo>
                <a:lnTo>
                  <a:pt x="350399" y="151307"/>
                </a:lnTo>
                <a:lnTo>
                  <a:pt x="363950" y="153542"/>
                </a:lnTo>
                <a:lnTo>
                  <a:pt x="402805" y="153542"/>
                </a:lnTo>
                <a:lnTo>
                  <a:pt x="400502" y="156519"/>
                </a:lnTo>
                <a:lnTo>
                  <a:pt x="384390" y="165443"/>
                </a:lnTo>
                <a:lnTo>
                  <a:pt x="363473" y="168687"/>
                </a:lnTo>
                <a:close/>
              </a:path>
              <a:path w="414654" h="168910">
                <a:moveTo>
                  <a:pt x="392816" y="77438"/>
                </a:moveTo>
                <a:lnTo>
                  <a:pt x="374618" y="77438"/>
                </a:lnTo>
                <a:lnTo>
                  <a:pt x="381913" y="69892"/>
                </a:lnTo>
                <a:lnTo>
                  <a:pt x="387191" y="61864"/>
                </a:lnTo>
                <a:lnTo>
                  <a:pt x="390396" y="53408"/>
                </a:lnTo>
                <a:lnTo>
                  <a:pt x="391477" y="44576"/>
                </a:lnTo>
                <a:lnTo>
                  <a:pt x="389609" y="33327"/>
                </a:lnTo>
                <a:lnTo>
                  <a:pt x="384178" y="24086"/>
                </a:lnTo>
                <a:lnTo>
                  <a:pt x="375444" y="17828"/>
                </a:lnTo>
                <a:lnTo>
                  <a:pt x="363664" y="15525"/>
                </a:lnTo>
                <a:lnTo>
                  <a:pt x="398684" y="15525"/>
                </a:lnTo>
                <a:lnTo>
                  <a:pt x="405650" y="26223"/>
                </a:lnTo>
                <a:lnTo>
                  <a:pt x="408717" y="43529"/>
                </a:lnTo>
                <a:lnTo>
                  <a:pt x="406703" y="55795"/>
                </a:lnTo>
                <a:lnTo>
                  <a:pt x="401538" y="66722"/>
                </a:lnTo>
                <a:lnTo>
                  <a:pt x="394532" y="75863"/>
                </a:lnTo>
                <a:lnTo>
                  <a:pt x="392816" y="77438"/>
                </a:lnTo>
                <a:close/>
              </a:path>
              <a:path w="414654" h="168910">
                <a:moveTo>
                  <a:pt x="402805" y="153542"/>
                </a:moveTo>
                <a:lnTo>
                  <a:pt x="363950" y="153542"/>
                </a:lnTo>
                <a:lnTo>
                  <a:pt x="376667" y="151533"/>
                </a:lnTo>
                <a:lnTo>
                  <a:pt x="386536" y="145899"/>
                </a:lnTo>
                <a:lnTo>
                  <a:pt x="392922" y="137228"/>
                </a:lnTo>
                <a:lnTo>
                  <a:pt x="395192" y="126110"/>
                </a:lnTo>
                <a:lnTo>
                  <a:pt x="391719" y="112074"/>
                </a:lnTo>
                <a:lnTo>
                  <a:pt x="382345" y="101762"/>
                </a:lnTo>
                <a:lnTo>
                  <a:pt x="368630" y="93789"/>
                </a:lnTo>
                <a:lnTo>
                  <a:pt x="352139" y="86772"/>
                </a:lnTo>
                <a:lnTo>
                  <a:pt x="391208" y="86772"/>
                </a:lnTo>
                <a:lnTo>
                  <a:pt x="397289" y="90902"/>
                </a:lnTo>
                <a:lnTo>
                  <a:pt x="406086" y="99952"/>
                </a:lnTo>
                <a:lnTo>
                  <a:pt x="412222" y="111628"/>
                </a:lnTo>
                <a:lnTo>
                  <a:pt x="414527" y="126491"/>
                </a:lnTo>
                <a:lnTo>
                  <a:pt x="410863" y="143130"/>
                </a:lnTo>
                <a:lnTo>
                  <a:pt x="402805" y="153542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4" name="object 19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98434" y="2125593"/>
            <a:ext cx="229742" cy="165544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11143127" y="2282891"/>
            <a:ext cx="464820" cy="218440"/>
            <a:chOff x="11143127" y="2282891"/>
            <a:chExt cx="464820" cy="218440"/>
          </a:xfrm>
        </p:grpSpPr>
        <p:sp>
          <p:nvSpPr>
            <p:cNvPr id="196" name="object 196"/>
            <p:cNvSpPr/>
            <p:nvPr/>
          </p:nvSpPr>
          <p:spPr>
            <a:xfrm>
              <a:off x="11168094" y="2307858"/>
              <a:ext cx="415290" cy="168275"/>
            </a:xfrm>
            <a:custGeom>
              <a:avLst/>
              <a:gdLst/>
              <a:ahLst/>
              <a:cxnLst/>
              <a:rect l="l" t="t" r="r" b="b"/>
              <a:pathLst>
                <a:path w="415290" h="168275">
                  <a:moveTo>
                    <a:pt x="23812" y="85248"/>
                  </a:moveTo>
                  <a:lnTo>
                    <a:pt x="12858" y="78581"/>
                  </a:lnTo>
                  <a:lnTo>
                    <a:pt x="18002" y="2476"/>
                  </a:lnTo>
                  <a:lnTo>
                    <a:pt x="97250" y="2476"/>
                  </a:lnTo>
                  <a:lnTo>
                    <a:pt x="97250" y="19716"/>
                  </a:lnTo>
                  <a:lnTo>
                    <a:pt x="35718" y="19716"/>
                  </a:lnTo>
                  <a:lnTo>
                    <a:pt x="31718" y="66770"/>
                  </a:lnTo>
                  <a:lnTo>
                    <a:pt x="80536" y="66770"/>
                  </a:lnTo>
                  <a:lnTo>
                    <a:pt x="90618" y="72854"/>
                  </a:lnTo>
                  <a:lnTo>
                    <a:pt x="92489" y="75723"/>
                  </a:lnTo>
                  <a:lnTo>
                    <a:pt x="50863" y="75723"/>
                  </a:lnTo>
                  <a:lnTo>
                    <a:pt x="43355" y="76341"/>
                  </a:lnTo>
                  <a:lnTo>
                    <a:pt x="36730" y="78164"/>
                  </a:lnTo>
                  <a:lnTo>
                    <a:pt x="30410" y="81148"/>
                  </a:lnTo>
                  <a:lnTo>
                    <a:pt x="23812" y="85248"/>
                  </a:lnTo>
                  <a:close/>
                </a:path>
                <a:path w="415290" h="168275">
                  <a:moveTo>
                    <a:pt x="80536" y="66770"/>
                  </a:moveTo>
                  <a:lnTo>
                    <a:pt x="31718" y="66770"/>
                  </a:lnTo>
                  <a:lnTo>
                    <a:pt x="38861" y="62769"/>
                  </a:lnTo>
                  <a:lnTo>
                    <a:pt x="46196" y="60388"/>
                  </a:lnTo>
                  <a:lnTo>
                    <a:pt x="55911" y="60388"/>
                  </a:lnTo>
                  <a:lnTo>
                    <a:pt x="75028" y="63446"/>
                  </a:lnTo>
                  <a:lnTo>
                    <a:pt x="80536" y="66770"/>
                  </a:lnTo>
                  <a:close/>
                </a:path>
                <a:path w="415290" h="168275">
                  <a:moveTo>
                    <a:pt x="90217" y="151161"/>
                  </a:moveTo>
                  <a:lnTo>
                    <a:pt x="49910" y="151161"/>
                  </a:lnTo>
                  <a:lnTo>
                    <a:pt x="63405" y="148499"/>
                  </a:lnTo>
                  <a:lnTo>
                    <a:pt x="74425" y="140862"/>
                  </a:lnTo>
                  <a:lnTo>
                    <a:pt x="81856" y="128779"/>
                  </a:lnTo>
                  <a:lnTo>
                    <a:pt x="84581" y="112775"/>
                  </a:lnTo>
                  <a:lnTo>
                    <a:pt x="82179" y="97141"/>
                  </a:lnTo>
                  <a:lnTo>
                    <a:pt x="75366" y="85498"/>
                  </a:lnTo>
                  <a:lnTo>
                    <a:pt x="64731" y="78231"/>
                  </a:lnTo>
                  <a:lnTo>
                    <a:pt x="50863" y="75723"/>
                  </a:lnTo>
                  <a:lnTo>
                    <a:pt x="92489" y="75723"/>
                  </a:lnTo>
                  <a:lnTo>
                    <a:pt x="101118" y="88959"/>
                  </a:lnTo>
                  <a:lnTo>
                    <a:pt x="104965" y="112109"/>
                  </a:lnTo>
                  <a:lnTo>
                    <a:pt x="100517" y="135914"/>
                  </a:lnTo>
                  <a:lnTo>
                    <a:pt x="90217" y="151161"/>
                  </a:lnTo>
                  <a:close/>
                </a:path>
                <a:path w="415290" h="168275">
                  <a:moveTo>
                    <a:pt x="51720" y="168020"/>
                  </a:moveTo>
                  <a:lnTo>
                    <a:pt x="34517" y="166184"/>
                  </a:lnTo>
                  <a:lnTo>
                    <a:pt x="20466" y="161329"/>
                  </a:lnTo>
                  <a:lnTo>
                    <a:pt x="9112" y="154438"/>
                  </a:lnTo>
                  <a:lnTo>
                    <a:pt x="0" y="146494"/>
                  </a:lnTo>
                  <a:lnTo>
                    <a:pt x="10001" y="133159"/>
                  </a:lnTo>
                  <a:lnTo>
                    <a:pt x="17523" y="139910"/>
                  </a:lnTo>
                  <a:lnTo>
                    <a:pt x="26384" y="145661"/>
                  </a:lnTo>
                  <a:lnTo>
                    <a:pt x="37031" y="149661"/>
                  </a:lnTo>
                  <a:lnTo>
                    <a:pt x="49910" y="151161"/>
                  </a:lnTo>
                  <a:lnTo>
                    <a:pt x="90217" y="151161"/>
                  </a:lnTo>
                  <a:lnTo>
                    <a:pt x="88665" y="153459"/>
                  </a:lnTo>
                  <a:lnTo>
                    <a:pt x="71653" y="164307"/>
                  </a:lnTo>
                  <a:lnTo>
                    <a:pt x="51720" y="168020"/>
                  </a:lnTo>
                  <a:close/>
                </a:path>
                <a:path w="415290" h="168275">
                  <a:moveTo>
                    <a:pt x="193071" y="148304"/>
                  </a:moveTo>
                  <a:lnTo>
                    <a:pt x="172688" y="148304"/>
                  </a:lnTo>
                  <a:lnTo>
                    <a:pt x="172688" y="26860"/>
                  </a:lnTo>
                  <a:lnTo>
                    <a:pt x="143827" y="26860"/>
                  </a:lnTo>
                  <a:lnTo>
                    <a:pt x="143827" y="14001"/>
                  </a:lnTo>
                  <a:lnTo>
                    <a:pt x="153958" y="11785"/>
                  </a:lnTo>
                  <a:lnTo>
                    <a:pt x="162794" y="9132"/>
                  </a:lnTo>
                  <a:lnTo>
                    <a:pt x="170576" y="6032"/>
                  </a:lnTo>
                  <a:lnTo>
                    <a:pt x="177545" y="2476"/>
                  </a:lnTo>
                  <a:lnTo>
                    <a:pt x="193071" y="2476"/>
                  </a:lnTo>
                  <a:lnTo>
                    <a:pt x="193071" y="148304"/>
                  </a:lnTo>
                  <a:close/>
                </a:path>
                <a:path w="415290" h="168275">
                  <a:moveTo>
                    <a:pt x="225742" y="165163"/>
                  </a:moveTo>
                  <a:lnTo>
                    <a:pt x="136493" y="165163"/>
                  </a:lnTo>
                  <a:lnTo>
                    <a:pt x="136493" y="148304"/>
                  </a:lnTo>
                  <a:lnTo>
                    <a:pt x="225742" y="148304"/>
                  </a:lnTo>
                  <a:lnTo>
                    <a:pt x="225742" y="165163"/>
                  </a:lnTo>
                  <a:close/>
                </a:path>
                <a:path w="415290" h="168275">
                  <a:moveTo>
                    <a:pt x="278987" y="168020"/>
                  </a:moveTo>
                  <a:lnTo>
                    <a:pt x="262985" y="168020"/>
                  </a:lnTo>
                  <a:lnTo>
                    <a:pt x="256317" y="161829"/>
                  </a:lnTo>
                  <a:lnTo>
                    <a:pt x="256317" y="143636"/>
                  </a:lnTo>
                  <a:lnTo>
                    <a:pt x="262985" y="136969"/>
                  </a:lnTo>
                  <a:lnTo>
                    <a:pt x="278987" y="136969"/>
                  </a:lnTo>
                  <a:lnTo>
                    <a:pt x="285654" y="143636"/>
                  </a:lnTo>
                  <a:lnTo>
                    <a:pt x="285654" y="161829"/>
                  </a:lnTo>
                  <a:lnTo>
                    <a:pt x="278987" y="168020"/>
                  </a:lnTo>
                  <a:close/>
                </a:path>
                <a:path w="415290" h="168275">
                  <a:moveTo>
                    <a:pt x="363759" y="168020"/>
                  </a:moveTo>
                  <a:lnTo>
                    <a:pt x="343011" y="164776"/>
                  </a:lnTo>
                  <a:lnTo>
                    <a:pt x="326588" y="155793"/>
                  </a:lnTo>
                  <a:lnTo>
                    <a:pt x="315753" y="142102"/>
                  </a:lnTo>
                  <a:lnTo>
                    <a:pt x="311848" y="124777"/>
                  </a:lnTo>
                  <a:lnTo>
                    <a:pt x="314432" y="109690"/>
                  </a:lnTo>
                  <a:lnTo>
                    <a:pt x="321230" y="97166"/>
                  </a:lnTo>
                  <a:lnTo>
                    <a:pt x="330815" y="87232"/>
                  </a:lnTo>
                  <a:lnTo>
                    <a:pt x="341756" y="79914"/>
                  </a:lnTo>
                  <a:lnTo>
                    <a:pt x="341756" y="78771"/>
                  </a:lnTo>
                  <a:lnTo>
                    <a:pt x="333310" y="71863"/>
                  </a:lnTo>
                  <a:lnTo>
                    <a:pt x="326338" y="63365"/>
                  </a:lnTo>
                  <a:lnTo>
                    <a:pt x="321598" y="53188"/>
                  </a:lnTo>
                  <a:lnTo>
                    <a:pt x="319849" y="41243"/>
                  </a:lnTo>
                  <a:lnTo>
                    <a:pt x="323224" y="24311"/>
                  </a:lnTo>
                  <a:lnTo>
                    <a:pt x="332565" y="11299"/>
                  </a:lnTo>
                  <a:lnTo>
                    <a:pt x="346692" y="2948"/>
                  </a:lnTo>
                  <a:lnTo>
                    <a:pt x="364426" y="0"/>
                  </a:lnTo>
                  <a:lnTo>
                    <a:pt x="383084" y="3161"/>
                  </a:lnTo>
                  <a:lnTo>
                    <a:pt x="397109" y="12001"/>
                  </a:lnTo>
                  <a:lnTo>
                    <a:pt x="398969" y="14858"/>
                  </a:lnTo>
                  <a:lnTo>
                    <a:pt x="363950" y="14858"/>
                  </a:lnTo>
                  <a:lnTo>
                    <a:pt x="353663" y="16771"/>
                  </a:lnTo>
                  <a:lnTo>
                    <a:pt x="345519" y="22157"/>
                  </a:lnTo>
                  <a:lnTo>
                    <a:pt x="340161" y="30490"/>
                  </a:lnTo>
                  <a:lnTo>
                    <a:pt x="338232" y="41243"/>
                  </a:lnTo>
                  <a:lnTo>
                    <a:pt x="341270" y="54014"/>
                  </a:lnTo>
                  <a:lnTo>
                    <a:pt x="349388" y="63543"/>
                  </a:lnTo>
                  <a:lnTo>
                    <a:pt x="361097" y="70804"/>
                  </a:lnTo>
                  <a:lnTo>
                    <a:pt x="374903" y="76771"/>
                  </a:lnTo>
                  <a:lnTo>
                    <a:pt x="393101" y="76771"/>
                  </a:lnTo>
                  <a:lnTo>
                    <a:pt x="387286" y="82105"/>
                  </a:lnTo>
                  <a:lnTo>
                    <a:pt x="387286" y="83248"/>
                  </a:lnTo>
                  <a:lnTo>
                    <a:pt x="391493" y="86105"/>
                  </a:lnTo>
                  <a:lnTo>
                    <a:pt x="352424" y="86105"/>
                  </a:lnTo>
                  <a:lnTo>
                    <a:pt x="343452" y="93258"/>
                  </a:lnTo>
                  <a:lnTo>
                    <a:pt x="336434" y="101893"/>
                  </a:lnTo>
                  <a:lnTo>
                    <a:pt x="331864" y="111850"/>
                  </a:lnTo>
                  <a:lnTo>
                    <a:pt x="330231" y="122967"/>
                  </a:lnTo>
                  <a:lnTo>
                    <a:pt x="332798" y="134954"/>
                  </a:lnTo>
                  <a:lnTo>
                    <a:pt x="339911" y="144422"/>
                  </a:lnTo>
                  <a:lnTo>
                    <a:pt x="350685" y="150640"/>
                  </a:lnTo>
                  <a:lnTo>
                    <a:pt x="364235" y="152876"/>
                  </a:lnTo>
                  <a:lnTo>
                    <a:pt x="403091" y="152876"/>
                  </a:lnTo>
                  <a:lnTo>
                    <a:pt x="400788" y="155852"/>
                  </a:lnTo>
                  <a:lnTo>
                    <a:pt x="384675" y="164776"/>
                  </a:lnTo>
                  <a:lnTo>
                    <a:pt x="363759" y="168020"/>
                  </a:lnTo>
                  <a:close/>
                </a:path>
                <a:path w="415290" h="168275">
                  <a:moveTo>
                    <a:pt x="393101" y="76771"/>
                  </a:moveTo>
                  <a:lnTo>
                    <a:pt x="374903" y="76771"/>
                  </a:lnTo>
                  <a:lnTo>
                    <a:pt x="382199" y="69225"/>
                  </a:lnTo>
                  <a:lnTo>
                    <a:pt x="387476" y="61198"/>
                  </a:lnTo>
                  <a:lnTo>
                    <a:pt x="390682" y="52741"/>
                  </a:lnTo>
                  <a:lnTo>
                    <a:pt x="391763" y="43910"/>
                  </a:lnTo>
                  <a:lnTo>
                    <a:pt x="389895" y="32660"/>
                  </a:lnTo>
                  <a:lnTo>
                    <a:pt x="384464" y="23419"/>
                  </a:lnTo>
                  <a:lnTo>
                    <a:pt x="375729" y="17161"/>
                  </a:lnTo>
                  <a:lnTo>
                    <a:pt x="363950" y="14858"/>
                  </a:lnTo>
                  <a:lnTo>
                    <a:pt x="398969" y="14858"/>
                  </a:lnTo>
                  <a:lnTo>
                    <a:pt x="405936" y="25556"/>
                  </a:lnTo>
                  <a:lnTo>
                    <a:pt x="409003" y="42862"/>
                  </a:lnTo>
                  <a:lnTo>
                    <a:pt x="406989" y="55128"/>
                  </a:lnTo>
                  <a:lnTo>
                    <a:pt x="401823" y="66055"/>
                  </a:lnTo>
                  <a:lnTo>
                    <a:pt x="394818" y="75196"/>
                  </a:lnTo>
                  <a:lnTo>
                    <a:pt x="393101" y="76771"/>
                  </a:lnTo>
                  <a:close/>
                </a:path>
                <a:path w="415290" h="168275">
                  <a:moveTo>
                    <a:pt x="403091" y="152876"/>
                  </a:moveTo>
                  <a:lnTo>
                    <a:pt x="364235" y="152876"/>
                  </a:lnTo>
                  <a:lnTo>
                    <a:pt x="376953" y="150867"/>
                  </a:lnTo>
                  <a:lnTo>
                    <a:pt x="386822" y="145232"/>
                  </a:lnTo>
                  <a:lnTo>
                    <a:pt x="393208" y="136561"/>
                  </a:lnTo>
                  <a:lnTo>
                    <a:pt x="395477" y="125444"/>
                  </a:lnTo>
                  <a:lnTo>
                    <a:pt x="392005" y="111408"/>
                  </a:lnTo>
                  <a:lnTo>
                    <a:pt x="382631" y="101095"/>
                  </a:lnTo>
                  <a:lnTo>
                    <a:pt x="368916" y="93123"/>
                  </a:lnTo>
                  <a:lnTo>
                    <a:pt x="352424" y="86105"/>
                  </a:lnTo>
                  <a:lnTo>
                    <a:pt x="391493" y="86105"/>
                  </a:lnTo>
                  <a:lnTo>
                    <a:pt x="397574" y="90235"/>
                  </a:lnTo>
                  <a:lnTo>
                    <a:pt x="406372" y="99286"/>
                  </a:lnTo>
                  <a:lnTo>
                    <a:pt x="412508" y="110961"/>
                  </a:lnTo>
                  <a:lnTo>
                    <a:pt x="414813" y="125825"/>
                  </a:lnTo>
                  <a:lnTo>
                    <a:pt x="411149" y="142464"/>
                  </a:lnTo>
                  <a:lnTo>
                    <a:pt x="403091" y="152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43127" y="2282891"/>
              <a:ext cx="464748" cy="217955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1168094" y="2307858"/>
              <a:ext cx="415290" cy="168275"/>
            </a:xfrm>
            <a:custGeom>
              <a:avLst/>
              <a:gdLst/>
              <a:ahLst/>
              <a:cxnLst/>
              <a:rect l="l" t="t" r="r" b="b"/>
              <a:pathLst>
                <a:path w="415290" h="168275">
                  <a:moveTo>
                    <a:pt x="23812" y="85248"/>
                  </a:moveTo>
                  <a:lnTo>
                    <a:pt x="12858" y="78581"/>
                  </a:lnTo>
                  <a:lnTo>
                    <a:pt x="18002" y="2476"/>
                  </a:lnTo>
                  <a:lnTo>
                    <a:pt x="97250" y="2476"/>
                  </a:lnTo>
                  <a:lnTo>
                    <a:pt x="97250" y="19716"/>
                  </a:lnTo>
                  <a:lnTo>
                    <a:pt x="35718" y="19716"/>
                  </a:lnTo>
                  <a:lnTo>
                    <a:pt x="31718" y="66770"/>
                  </a:lnTo>
                  <a:lnTo>
                    <a:pt x="80536" y="66770"/>
                  </a:lnTo>
                  <a:lnTo>
                    <a:pt x="90618" y="72854"/>
                  </a:lnTo>
                  <a:lnTo>
                    <a:pt x="92489" y="75723"/>
                  </a:lnTo>
                  <a:lnTo>
                    <a:pt x="50863" y="75723"/>
                  </a:lnTo>
                  <a:lnTo>
                    <a:pt x="43355" y="76341"/>
                  </a:lnTo>
                  <a:lnTo>
                    <a:pt x="36730" y="78164"/>
                  </a:lnTo>
                  <a:lnTo>
                    <a:pt x="30410" y="81148"/>
                  </a:lnTo>
                  <a:lnTo>
                    <a:pt x="23812" y="85248"/>
                  </a:lnTo>
                  <a:close/>
                </a:path>
                <a:path w="415290" h="168275">
                  <a:moveTo>
                    <a:pt x="80536" y="66770"/>
                  </a:moveTo>
                  <a:lnTo>
                    <a:pt x="31718" y="66770"/>
                  </a:lnTo>
                  <a:lnTo>
                    <a:pt x="38861" y="62769"/>
                  </a:lnTo>
                  <a:lnTo>
                    <a:pt x="46196" y="60388"/>
                  </a:lnTo>
                  <a:lnTo>
                    <a:pt x="55911" y="60388"/>
                  </a:lnTo>
                  <a:lnTo>
                    <a:pt x="75028" y="63446"/>
                  </a:lnTo>
                  <a:lnTo>
                    <a:pt x="80536" y="66770"/>
                  </a:lnTo>
                  <a:close/>
                </a:path>
                <a:path w="415290" h="168275">
                  <a:moveTo>
                    <a:pt x="90217" y="151161"/>
                  </a:moveTo>
                  <a:lnTo>
                    <a:pt x="49910" y="151161"/>
                  </a:lnTo>
                  <a:lnTo>
                    <a:pt x="63405" y="148499"/>
                  </a:lnTo>
                  <a:lnTo>
                    <a:pt x="74425" y="140862"/>
                  </a:lnTo>
                  <a:lnTo>
                    <a:pt x="81856" y="128779"/>
                  </a:lnTo>
                  <a:lnTo>
                    <a:pt x="84581" y="112775"/>
                  </a:lnTo>
                  <a:lnTo>
                    <a:pt x="82179" y="97141"/>
                  </a:lnTo>
                  <a:lnTo>
                    <a:pt x="75366" y="85498"/>
                  </a:lnTo>
                  <a:lnTo>
                    <a:pt x="64731" y="78231"/>
                  </a:lnTo>
                  <a:lnTo>
                    <a:pt x="50863" y="75723"/>
                  </a:lnTo>
                  <a:lnTo>
                    <a:pt x="92489" y="75723"/>
                  </a:lnTo>
                  <a:lnTo>
                    <a:pt x="101118" y="88959"/>
                  </a:lnTo>
                  <a:lnTo>
                    <a:pt x="104965" y="112109"/>
                  </a:lnTo>
                  <a:lnTo>
                    <a:pt x="100517" y="135914"/>
                  </a:lnTo>
                  <a:lnTo>
                    <a:pt x="90217" y="151161"/>
                  </a:lnTo>
                  <a:close/>
                </a:path>
                <a:path w="415290" h="168275">
                  <a:moveTo>
                    <a:pt x="51720" y="168020"/>
                  </a:moveTo>
                  <a:lnTo>
                    <a:pt x="34517" y="166184"/>
                  </a:lnTo>
                  <a:lnTo>
                    <a:pt x="20466" y="161329"/>
                  </a:lnTo>
                  <a:lnTo>
                    <a:pt x="9112" y="154438"/>
                  </a:lnTo>
                  <a:lnTo>
                    <a:pt x="0" y="146494"/>
                  </a:lnTo>
                  <a:lnTo>
                    <a:pt x="10001" y="133159"/>
                  </a:lnTo>
                  <a:lnTo>
                    <a:pt x="17523" y="139910"/>
                  </a:lnTo>
                  <a:lnTo>
                    <a:pt x="26384" y="145661"/>
                  </a:lnTo>
                  <a:lnTo>
                    <a:pt x="37031" y="149661"/>
                  </a:lnTo>
                  <a:lnTo>
                    <a:pt x="49910" y="151161"/>
                  </a:lnTo>
                  <a:lnTo>
                    <a:pt x="90217" y="151161"/>
                  </a:lnTo>
                  <a:lnTo>
                    <a:pt x="88665" y="153459"/>
                  </a:lnTo>
                  <a:lnTo>
                    <a:pt x="71653" y="164307"/>
                  </a:lnTo>
                  <a:lnTo>
                    <a:pt x="51720" y="168020"/>
                  </a:lnTo>
                  <a:close/>
                </a:path>
                <a:path w="415290" h="168275">
                  <a:moveTo>
                    <a:pt x="193071" y="148304"/>
                  </a:moveTo>
                  <a:lnTo>
                    <a:pt x="172688" y="148304"/>
                  </a:lnTo>
                  <a:lnTo>
                    <a:pt x="172688" y="26860"/>
                  </a:lnTo>
                  <a:lnTo>
                    <a:pt x="143827" y="26860"/>
                  </a:lnTo>
                  <a:lnTo>
                    <a:pt x="143827" y="14001"/>
                  </a:lnTo>
                  <a:lnTo>
                    <a:pt x="153958" y="11785"/>
                  </a:lnTo>
                  <a:lnTo>
                    <a:pt x="162794" y="9132"/>
                  </a:lnTo>
                  <a:lnTo>
                    <a:pt x="170576" y="6032"/>
                  </a:lnTo>
                  <a:lnTo>
                    <a:pt x="177545" y="2476"/>
                  </a:lnTo>
                  <a:lnTo>
                    <a:pt x="193071" y="2476"/>
                  </a:lnTo>
                  <a:lnTo>
                    <a:pt x="193071" y="148304"/>
                  </a:lnTo>
                  <a:close/>
                </a:path>
                <a:path w="415290" h="168275">
                  <a:moveTo>
                    <a:pt x="225742" y="165163"/>
                  </a:moveTo>
                  <a:lnTo>
                    <a:pt x="136493" y="165163"/>
                  </a:lnTo>
                  <a:lnTo>
                    <a:pt x="136493" y="148304"/>
                  </a:lnTo>
                  <a:lnTo>
                    <a:pt x="225742" y="148304"/>
                  </a:lnTo>
                  <a:lnTo>
                    <a:pt x="225742" y="165163"/>
                  </a:lnTo>
                  <a:close/>
                </a:path>
                <a:path w="415290" h="168275">
                  <a:moveTo>
                    <a:pt x="278987" y="168020"/>
                  </a:moveTo>
                  <a:lnTo>
                    <a:pt x="262985" y="168020"/>
                  </a:lnTo>
                  <a:lnTo>
                    <a:pt x="256317" y="161829"/>
                  </a:lnTo>
                  <a:lnTo>
                    <a:pt x="256317" y="143636"/>
                  </a:lnTo>
                  <a:lnTo>
                    <a:pt x="262985" y="136969"/>
                  </a:lnTo>
                  <a:lnTo>
                    <a:pt x="278987" y="136969"/>
                  </a:lnTo>
                  <a:lnTo>
                    <a:pt x="285654" y="143636"/>
                  </a:lnTo>
                  <a:lnTo>
                    <a:pt x="285654" y="161829"/>
                  </a:lnTo>
                  <a:lnTo>
                    <a:pt x="278987" y="168020"/>
                  </a:lnTo>
                  <a:close/>
                </a:path>
                <a:path w="415290" h="168275">
                  <a:moveTo>
                    <a:pt x="363759" y="168020"/>
                  </a:moveTo>
                  <a:lnTo>
                    <a:pt x="343011" y="164776"/>
                  </a:lnTo>
                  <a:lnTo>
                    <a:pt x="326588" y="155793"/>
                  </a:lnTo>
                  <a:lnTo>
                    <a:pt x="315753" y="142102"/>
                  </a:lnTo>
                  <a:lnTo>
                    <a:pt x="311848" y="124777"/>
                  </a:lnTo>
                  <a:lnTo>
                    <a:pt x="314432" y="109690"/>
                  </a:lnTo>
                  <a:lnTo>
                    <a:pt x="321230" y="97166"/>
                  </a:lnTo>
                  <a:lnTo>
                    <a:pt x="330815" y="87232"/>
                  </a:lnTo>
                  <a:lnTo>
                    <a:pt x="341756" y="79914"/>
                  </a:lnTo>
                  <a:lnTo>
                    <a:pt x="341756" y="78771"/>
                  </a:lnTo>
                  <a:lnTo>
                    <a:pt x="333310" y="71863"/>
                  </a:lnTo>
                  <a:lnTo>
                    <a:pt x="326338" y="63365"/>
                  </a:lnTo>
                  <a:lnTo>
                    <a:pt x="321598" y="53188"/>
                  </a:lnTo>
                  <a:lnTo>
                    <a:pt x="319849" y="41243"/>
                  </a:lnTo>
                  <a:lnTo>
                    <a:pt x="323224" y="24311"/>
                  </a:lnTo>
                  <a:lnTo>
                    <a:pt x="332565" y="11299"/>
                  </a:lnTo>
                  <a:lnTo>
                    <a:pt x="346692" y="2948"/>
                  </a:lnTo>
                  <a:lnTo>
                    <a:pt x="364426" y="0"/>
                  </a:lnTo>
                  <a:lnTo>
                    <a:pt x="383084" y="3161"/>
                  </a:lnTo>
                  <a:lnTo>
                    <a:pt x="397109" y="12001"/>
                  </a:lnTo>
                  <a:lnTo>
                    <a:pt x="398969" y="14858"/>
                  </a:lnTo>
                  <a:lnTo>
                    <a:pt x="363950" y="14858"/>
                  </a:lnTo>
                  <a:lnTo>
                    <a:pt x="353663" y="16771"/>
                  </a:lnTo>
                  <a:lnTo>
                    <a:pt x="345519" y="22157"/>
                  </a:lnTo>
                  <a:lnTo>
                    <a:pt x="340161" y="30490"/>
                  </a:lnTo>
                  <a:lnTo>
                    <a:pt x="338232" y="41243"/>
                  </a:lnTo>
                  <a:lnTo>
                    <a:pt x="341270" y="54014"/>
                  </a:lnTo>
                  <a:lnTo>
                    <a:pt x="349388" y="63543"/>
                  </a:lnTo>
                  <a:lnTo>
                    <a:pt x="361097" y="70804"/>
                  </a:lnTo>
                  <a:lnTo>
                    <a:pt x="374903" y="76771"/>
                  </a:lnTo>
                  <a:lnTo>
                    <a:pt x="393101" y="76771"/>
                  </a:lnTo>
                  <a:lnTo>
                    <a:pt x="387286" y="82105"/>
                  </a:lnTo>
                  <a:lnTo>
                    <a:pt x="387286" y="83248"/>
                  </a:lnTo>
                  <a:lnTo>
                    <a:pt x="391493" y="86105"/>
                  </a:lnTo>
                  <a:lnTo>
                    <a:pt x="352424" y="86105"/>
                  </a:lnTo>
                  <a:lnTo>
                    <a:pt x="343452" y="93258"/>
                  </a:lnTo>
                  <a:lnTo>
                    <a:pt x="336434" y="101893"/>
                  </a:lnTo>
                  <a:lnTo>
                    <a:pt x="331864" y="111850"/>
                  </a:lnTo>
                  <a:lnTo>
                    <a:pt x="330231" y="122967"/>
                  </a:lnTo>
                  <a:lnTo>
                    <a:pt x="332798" y="134954"/>
                  </a:lnTo>
                  <a:lnTo>
                    <a:pt x="339911" y="144422"/>
                  </a:lnTo>
                  <a:lnTo>
                    <a:pt x="350685" y="150640"/>
                  </a:lnTo>
                  <a:lnTo>
                    <a:pt x="364235" y="152876"/>
                  </a:lnTo>
                  <a:lnTo>
                    <a:pt x="403091" y="152876"/>
                  </a:lnTo>
                  <a:lnTo>
                    <a:pt x="400788" y="155852"/>
                  </a:lnTo>
                  <a:lnTo>
                    <a:pt x="384675" y="164776"/>
                  </a:lnTo>
                  <a:lnTo>
                    <a:pt x="363759" y="168020"/>
                  </a:lnTo>
                  <a:close/>
                </a:path>
                <a:path w="415290" h="168275">
                  <a:moveTo>
                    <a:pt x="393101" y="76771"/>
                  </a:moveTo>
                  <a:lnTo>
                    <a:pt x="374903" y="76771"/>
                  </a:lnTo>
                  <a:lnTo>
                    <a:pt x="382199" y="69225"/>
                  </a:lnTo>
                  <a:lnTo>
                    <a:pt x="387476" y="61198"/>
                  </a:lnTo>
                  <a:lnTo>
                    <a:pt x="390682" y="52741"/>
                  </a:lnTo>
                  <a:lnTo>
                    <a:pt x="391763" y="43910"/>
                  </a:lnTo>
                  <a:lnTo>
                    <a:pt x="389895" y="32660"/>
                  </a:lnTo>
                  <a:lnTo>
                    <a:pt x="384464" y="23419"/>
                  </a:lnTo>
                  <a:lnTo>
                    <a:pt x="375729" y="17161"/>
                  </a:lnTo>
                  <a:lnTo>
                    <a:pt x="363950" y="14858"/>
                  </a:lnTo>
                  <a:lnTo>
                    <a:pt x="398969" y="14858"/>
                  </a:lnTo>
                  <a:lnTo>
                    <a:pt x="405936" y="25556"/>
                  </a:lnTo>
                  <a:lnTo>
                    <a:pt x="409003" y="42862"/>
                  </a:lnTo>
                  <a:lnTo>
                    <a:pt x="406989" y="55128"/>
                  </a:lnTo>
                  <a:lnTo>
                    <a:pt x="401823" y="66055"/>
                  </a:lnTo>
                  <a:lnTo>
                    <a:pt x="394818" y="75196"/>
                  </a:lnTo>
                  <a:lnTo>
                    <a:pt x="393101" y="76771"/>
                  </a:lnTo>
                  <a:close/>
                </a:path>
                <a:path w="415290" h="168275">
                  <a:moveTo>
                    <a:pt x="403091" y="152876"/>
                  </a:moveTo>
                  <a:lnTo>
                    <a:pt x="364235" y="152876"/>
                  </a:lnTo>
                  <a:lnTo>
                    <a:pt x="376953" y="150867"/>
                  </a:lnTo>
                  <a:lnTo>
                    <a:pt x="386822" y="145232"/>
                  </a:lnTo>
                  <a:lnTo>
                    <a:pt x="393208" y="136561"/>
                  </a:lnTo>
                  <a:lnTo>
                    <a:pt x="395477" y="125444"/>
                  </a:lnTo>
                  <a:lnTo>
                    <a:pt x="392005" y="111408"/>
                  </a:lnTo>
                  <a:lnTo>
                    <a:pt x="382631" y="101095"/>
                  </a:lnTo>
                  <a:lnTo>
                    <a:pt x="368916" y="93123"/>
                  </a:lnTo>
                  <a:lnTo>
                    <a:pt x="352424" y="86105"/>
                  </a:lnTo>
                  <a:lnTo>
                    <a:pt x="391493" y="86105"/>
                  </a:lnTo>
                  <a:lnTo>
                    <a:pt x="397574" y="90235"/>
                  </a:lnTo>
                  <a:lnTo>
                    <a:pt x="406372" y="99286"/>
                  </a:lnTo>
                  <a:lnTo>
                    <a:pt x="412508" y="110961"/>
                  </a:lnTo>
                  <a:lnTo>
                    <a:pt x="414813" y="125825"/>
                  </a:lnTo>
                  <a:lnTo>
                    <a:pt x="411149" y="142464"/>
                  </a:lnTo>
                  <a:lnTo>
                    <a:pt x="403091" y="152876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9" name="object 199"/>
          <p:cNvSpPr/>
          <p:nvPr/>
        </p:nvSpPr>
        <p:spPr>
          <a:xfrm>
            <a:off x="12497428" y="2587857"/>
            <a:ext cx="414655" cy="168910"/>
          </a:xfrm>
          <a:custGeom>
            <a:avLst/>
            <a:gdLst/>
            <a:ahLst/>
            <a:cxnLst/>
            <a:rect l="l" t="t" r="r" b="b"/>
            <a:pathLst>
              <a:path w="414654" h="168910">
                <a:moveTo>
                  <a:pt x="111632" y="120967"/>
                </a:moveTo>
                <a:lnTo>
                  <a:pt x="0" y="120967"/>
                </a:lnTo>
                <a:lnTo>
                  <a:pt x="0" y="107632"/>
                </a:lnTo>
                <a:lnTo>
                  <a:pt x="67627" y="3143"/>
                </a:lnTo>
                <a:lnTo>
                  <a:pt x="90106" y="3143"/>
                </a:lnTo>
                <a:lnTo>
                  <a:pt x="90106" y="25336"/>
                </a:lnTo>
                <a:lnTo>
                  <a:pt x="71246" y="25336"/>
                </a:lnTo>
                <a:lnTo>
                  <a:pt x="68161" y="31322"/>
                </a:lnTo>
                <a:lnTo>
                  <a:pt x="64924" y="37290"/>
                </a:lnTo>
                <a:lnTo>
                  <a:pt x="61562" y="43258"/>
                </a:lnTo>
                <a:lnTo>
                  <a:pt x="58102" y="49244"/>
                </a:lnTo>
                <a:lnTo>
                  <a:pt x="21050" y="104774"/>
                </a:lnTo>
                <a:lnTo>
                  <a:pt x="111632" y="104774"/>
                </a:lnTo>
                <a:lnTo>
                  <a:pt x="111632" y="120967"/>
                </a:lnTo>
                <a:close/>
              </a:path>
              <a:path w="414654" h="168910">
                <a:moveTo>
                  <a:pt x="90106" y="104774"/>
                </a:moveTo>
                <a:lnTo>
                  <a:pt x="70770" y="104774"/>
                </a:lnTo>
                <a:lnTo>
                  <a:pt x="70887" y="49244"/>
                </a:lnTo>
                <a:lnTo>
                  <a:pt x="70912" y="48053"/>
                </a:lnTo>
                <a:lnTo>
                  <a:pt x="71258" y="40243"/>
                </a:lnTo>
                <a:lnTo>
                  <a:pt x="72104" y="25336"/>
                </a:lnTo>
                <a:lnTo>
                  <a:pt x="90106" y="25336"/>
                </a:lnTo>
                <a:lnTo>
                  <a:pt x="90106" y="104774"/>
                </a:lnTo>
                <a:close/>
              </a:path>
              <a:path w="414654" h="168910">
                <a:moveTo>
                  <a:pt x="90106" y="165830"/>
                </a:moveTo>
                <a:lnTo>
                  <a:pt x="70770" y="165830"/>
                </a:lnTo>
                <a:lnTo>
                  <a:pt x="70770" y="120967"/>
                </a:lnTo>
                <a:lnTo>
                  <a:pt x="90106" y="120967"/>
                </a:lnTo>
                <a:lnTo>
                  <a:pt x="90106" y="165830"/>
                </a:lnTo>
                <a:close/>
              </a:path>
              <a:path w="414654" h="168910">
                <a:moveTo>
                  <a:pt x="142017" y="32384"/>
                </a:moveTo>
                <a:lnTo>
                  <a:pt x="131159" y="19526"/>
                </a:lnTo>
                <a:lnTo>
                  <a:pt x="140749" y="11693"/>
                </a:lnTo>
                <a:lnTo>
                  <a:pt x="151376" y="5512"/>
                </a:lnTo>
                <a:lnTo>
                  <a:pt x="163252" y="1457"/>
                </a:lnTo>
                <a:lnTo>
                  <a:pt x="176593" y="0"/>
                </a:lnTo>
                <a:lnTo>
                  <a:pt x="195522" y="2701"/>
                </a:lnTo>
                <a:lnTo>
                  <a:pt x="210514" y="10608"/>
                </a:lnTo>
                <a:lnTo>
                  <a:pt x="214812" y="16192"/>
                </a:lnTo>
                <a:lnTo>
                  <a:pt x="175736" y="16192"/>
                </a:lnTo>
                <a:lnTo>
                  <a:pt x="166194" y="17651"/>
                </a:lnTo>
                <a:lnTo>
                  <a:pt x="157341" y="21074"/>
                </a:lnTo>
                <a:lnTo>
                  <a:pt x="149255" y="26104"/>
                </a:lnTo>
                <a:lnTo>
                  <a:pt x="142017" y="32384"/>
                </a:lnTo>
                <a:close/>
              </a:path>
              <a:path w="414654" h="168910">
                <a:moveTo>
                  <a:pt x="217676" y="151828"/>
                </a:moveTo>
                <a:lnTo>
                  <a:pt x="175736" y="151828"/>
                </a:lnTo>
                <a:lnTo>
                  <a:pt x="189057" y="149735"/>
                </a:lnTo>
                <a:lnTo>
                  <a:pt x="199512" y="143732"/>
                </a:lnTo>
                <a:lnTo>
                  <a:pt x="206342" y="134228"/>
                </a:lnTo>
                <a:lnTo>
                  <a:pt x="208787" y="121634"/>
                </a:lnTo>
                <a:lnTo>
                  <a:pt x="206162" y="108291"/>
                </a:lnTo>
                <a:lnTo>
                  <a:pt x="197572" y="97976"/>
                </a:lnTo>
                <a:lnTo>
                  <a:pt x="181945" y="91322"/>
                </a:lnTo>
                <a:lnTo>
                  <a:pt x="158210" y="88963"/>
                </a:lnTo>
                <a:lnTo>
                  <a:pt x="158210" y="73437"/>
                </a:lnTo>
                <a:lnTo>
                  <a:pt x="179394" y="71050"/>
                </a:lnTo>
                <a:lnTo>
                  <a:pt x="193309" y="64484"/>
                </a:lnTo>
                <a:lnTo>
                  <a:pt x="200938" y="54631"/>
                </a:lnTo>
                <a:lnTo>
                  <a:pt x="203263" y="42386"/>
                </a:lnTo>
                <a:lnTo>
                  <a:pt x="201333" y="31730"/>
                </a:lnTo>
                <a:lnTo>
                  <a:pt x="195822" y="23574"/>
                </a:lnTo>
                <a:lnTo>
                  <a:pt x="187149" y="18276"/>
                </a:lnTo>
                <a:lnTo>
                  <a:pt x="175736" y="16192"/>
                </a:lnTo>
                <a:lnTo>
                  <a:pt x="214812" y="16192"/>
                </a:lnTo>
                <a:lnTo>
                  <a:pt x="220380" y="23427"/>
                </a:lnTo>
                <a:lnTo>
                  <a:pt x="223932" y="40862"/>
                </a:lnTo>
                <a:lnTo>
                  <a:pt x="221816" y="54414"/>
                </a:lnTo>
                <a:lnTo>
                  <a:pt x="215860" y="65484"/>
                </a:lnTo>
                <a:lnTo>
                  <a:pt x="206653" y="74053"/>
                </a:lnTo>
                <a:lnTo>
                  <a:pt x="194786" y="80105"/>
                </a:lnTo>
                <a:lnTo>
                  <a:pt x="194786" y="81057"/>
                </a:lnTo>
                <a:lnTo>
                  <a:pt x="208360" y="86229"/>
                </a:lnTo>
                <a:lnTo>
                  <a:pt x="219372" y="94999"/>
                </a:lnTo>
                <a:lnTo>
                  <a:pt x="226758" y="107110"/>
                </a:lnTo>
                <a:lnTo>
                  <a:pt x="229457" y="122300"/>
                </a:lnTo>
                <a:lnTo>
                  <a:pt x="225359" y="141804"/>
                </a:lnTo>
                <a:lnTo>
                  <a:pt x="217676" y="151828"/>
                </a:lnTo>
                <a:close/>
              </a:path>
              <a:path w="414654" h="168910">
                <a:moveTo>
                  <a:pt x="177260" y="168687"/>
                </a:moveTo>
                <a:lnTo>
                  <a:pt x="159850" y="166840"/>
                </a:lnTo>
                <a:lnTo>
                  <a:pt x="145637" y="161913"/>
                </a:lnTo>
                <a:lnTo>
                  <a:pt x="134210" y="154824"/>
                </a:lnTo>
                <a:lnTo>
                  <a:pt x="125158" y="146494"/>
                </a:lnTo>
                <a:lnTo>
                  <a:pt x="135350" y="133159"/>
                </a:lnTo>
                <a:lnTo>
                  <a:pt x="143093" y="140295"/>
                </a:lnTo>
                <a:lnTo>
                  <a:pt x="152221" y="146244"/>
                </a:lnTo>
                <a:lnTo>
                  <a:pt x="163009" y="150317"/>
                </a:lnTo>
                <a:lnTo>
                  <a:pt x="175736" y="151828"/>
                </a:lnTo>
                <a:lnTo>
                  <a:pt x="217676" y="151828"/>
                </a:lnTo>
                <a:lnTo>
                  <a:pt x="214181" y="156388"/>
                </a:lnTo>
                <a:lnTo>
                  <a:pt x="197591" y="165525"/>
                </a:lnTo>
                <a:lnTo>
                  <a:pt x="177260" y="168687"/>
                </a:lnTo>
                <a:close/>
              </a:path>
              <a:path w="414654" h="168910">
                <a:moveTo>
                  <a:pt x="280701" y="168687"/>
                </a:moveTo>
                <a:lnTo>
                  <a:pt x="264699" y="168687"/>
                </a:lnTo>
                <a:lnTo>
                  <a:pt x="258032" y="162496"/>
                </a:lnTo>
                <a:lnTo>
                  <a:pt x="258032" y="144303"/>
                </a:lnTo>
                <a:lnTo>
                  <a:pt x="264699" y="137636"/>
                </a:lnTo>
                <a:lnTo>
                  <a:pt x="280701" y="137636"/>
                </a:lnTo>
                <a:lnTo>
                  <a:pt x="287369" y="144303"/>
                </a:lnTo>
                <a:lnTo>
                  <a:pt x="287369" y="162496"/>
                </a:lnTo>
                <a:lnTo>
                  <a:pt x="280701" y="168687"/>
                </a:lnTo>
                <a:close/>
              </a:path>
              <a:path w="414654" h="168910">
                <a:moveTo>
                  <a:pt x="358139" y="104108"/>
                </a:moveTo>
                <a:lnTo>
                  <a:pt x="339732" y="100842"/>
                </a:lnTo>
                <a:lnTo>
                  <a:pt x="325612" y="91130"/>
                </a:lnTo>
                <a:lnTo>
                  <a:pt x="316563" y="75095"/>
                </a:lnTo>
                <a:lnTo>
                  <a:pt x="313372" y="52863"/>
                </a:lnTo>
                <a:lnTo>
                  <a:pt x="317087" y="31303"/>
                </a:lnTo>
                <a:lnTo>
                  <a:pt x="327159" y="14608"/>
                </a:lnTo>
                <a:lnTo>
                  <a:pt x="341983" y="3826"/>
                </a:lnTo>
                <a:lnTo>
                  <a:pt x="359949" y="0"/>
                </a:lnTo>
                <a:lnTo>
                  <a:pt x="381657" y="4826"/>
                </a:lnTo>
                <a:lnTo>
                  <a:pt x="394991" y="16001"/>
                </a:lnTo>
                <a:lnTo>
                  <a:pt x="359949" y="16001"/>
                </a:lnTo>
                <a:lnTo>
                  <a:pt x="349098" y="18640"/>
                </a:lnTo>
                <a:lnTo>
                  <a:pt x="340363" y="26110"/>
                </a:lnTo>
                <a:lnTo>
                  <a:pt x="334540" y="37741"/>
                </a:lnTo>
                <a:lnTo>
                  <a:pt x="332422" y="52863"/>
                </a:lnTo>
                <a:lnTo>
                  <a:pt x="334242" y="67746"/>
                </a:lnTo>
                <a:lnTo>
                  <a:pt x="339697" y="79128"/>
                </a:lnTo>
                <a:lnTo>
                  <a:pt x="348777" y="86403"/>
                </a:lnTo>
                <a:lnTo>
                  <a:pt x="361473" y="88963"/>
                </a:lnTo>
                <a:lnTo>
                  <a:pt x="390765" y="88963"/>
                </a:lnTo>
                <a:lnTo>
                  <a:pt x="387607" y="92213"/>
                </a:lnTo>
                <a:lnTo>
                  <a:pt x="378404" y="98583"/>
                </a:lnTo>
                <a:lnTo>
                  <a:pt x="368450" y="102667"/>
                </a:lnTo>
                <a:lnTo>
                  <a:pt x="358139" y="104108"/>
                </a:lnTo>
                <a:close/>
              </a:path>
              <a:path w="414654" h="168910">
                <a:moveTo>
                  <a:pt x="390765" y="88963"/>
                </a:moveTo>
                <a:lnTo>
                  <a:pt x="361473" y="88963"/>
                </a:lnTo>
                <a:lnTo>
                  <a:pt x="369827" y="87753"/>
                </a:lnTo>
                <a:lnTo>
                  <a:pt x="378455" y="83915"/>
                </a:lnTo>
                <a:lnTo>
                  <a:pt x="387070" y="77189"/>
                </a:lnTo>
                <a:lnTo>
                  <a:pt x="395477" y="67246"/>
                </a:lnTo>
                <a:lnTo>
                  <a:pt x="391895" y="45094"/>
                </a:lnTo>
                <a:lnTo>
                  <a:pt x="384678" y="29051"/>
                </a:lnTo>
                <a:lnTo>
                  <a:pt x="373979" y="19294"/>
                </a:lnTo>
                <a:lnTo>
                  <a:pt x="359949" y="16001"/>
                </a:lnTo>
                <a:lnTo>
                  <a:pt x="394991" y="16001"/>
                </a:lnTo>
                <a:lnTo>
                  <a:pt x="398954" y="19323"/>
                </a:lnTo>
                <a:lnTo>
                  <a:pt x="410393" y="43518"/>
                </a:lnTo>
                <a:lnTo>
                  <a:pt x="414527" y="77438"/>
                </a:lnTo>
                <a:lnTo>
                  <a:pt x="413771" y="83915"/>
                </a:lnTo>
                <a:lnTo>
                  <a:pt x="395656" y="83927"/>
                </a:lnTo>
                <a:lnTo>
                  <a:pt x="390765" y="88963"/>
                </a:lnTo>
                <a:close/>
              </a:path>
              <a:path w="414654" h="168910">
                <a:moveTo>
                  <a:pt x="391705" y="151828"/>
                </a:moveTo>
                <a:lnTo>
                  <a:pt x="354806" y="151828"/>
                </a:lnTo>
                <a:lnTo>
                  <a:pt x="369897" y="148329"/>
                </a:lnTo>
                <a:lnTo>
                  <a:pt x="382595" y="136838"/>
                </a:lnTo>
                <a:lnTo>
                  <a:pt x="391614" y="115864"/>
                </a:lnTo>
                <a:lnTo>
                  <a:pt x="395668" y="83915"/>
                </a:lnTo>
                <a:lnTo>
                  <a:pt x="413771" y="83915"/>
                </a:lnTo>
                <a:lnTo>
                  <a:pt x="409613" y="119502"/>
                </a:lnTo>
                <a:lnTo>
                  <a:pt x="396501" y="147780"/>
                </a:lnTo>
                <a:lnTo>
                  <a:pt x="391705" y="151828"/>
                </a:lnTo>
                <a:close/>
              </a:path>
              <a:path w="414654" h="168910">
                <a:moveTo>
                  <a:pt x="355472" y="168687"/>
                </a:moveTo>
                <a:lnTo>
                  <a:pt x="343263" y="167422"/>
                </a:lnTo>
                <a:lnTo>
                  <a:pt x="332803" y="163925"/>
                </a:lnTo>
                <a:lnTo>
                  <a:pt x="323915" y="158641"/>
                </a:lnTo>
                <a:lnTo>
                  <a:pt x="316420" y="152018"/>
                </a:lnTo>
                <a:lnTo>
                  <a:pt x="327564" y="139350"/>
                </a:lnTo>
                <a:lnTo>
                  <a:pt x="333254" y="144595"/>
                </a:lnTo>
                <a:lnTo>
                  <a:pt x="339863" y="148518"/>
                </a:lnTo>
                <a:lnTo>
                  <a:pt x="347134" y="150977"/>
                </a:lnTo>
                <a:lnTo>
                  <a:pt x="354806" y="151828"/>
                </a:lnTo>
                <a:lnTo>
                  <a:pt x="391705" y="151828"/>
                </a:lnTo>
                <a:lnTo>
                  <a:pt x="377639" y="163698"/>
                </a:lnTo>
                <a:lnTo>
                  <a:pt x="355472" y="168687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0" name="object 20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18271" y="1674708"/>
            <a:ext cx="781066" cy="460207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15163905" y="3373009"/>
            <a:ext cx="412750" cy="168910"/>
          </a:xfrm>
          <a:custGeom>
            <a:avLst/>
            <a:gdLst/>
            <a:ahLst/>
            <a:cxnLst/>
            <a:rect l="l" t="t" r="r" b="b"/>
            <a:pathLst>
              <a:path w="412750" h="168910">
                <a:moveTo>
                  <a:pt x="11810" y="35528"/>
                </a:moveTo>
                <a:lnTo>
                  <a:pt x="0" y="24002"/>
                </a:lnTo>
                <a:lnTo>
                  <a:pt x="10218" y="14144"/>
                </a:lnTo>
                <a:lnTo>
                  <a:pt x="21240" y="6572"/>
                </a:lnTo>
                <a:lnTo>
                  <a:pt x="33620" y="1714"/>
                </a:lnTo>
                <a:lnTo>
                  <a:pt x="47910" y="0"/>
                </a:lnTo>
                <a:lnTo>
                  <a:pt x="67603" y="3431"/>
                </a:lnTo>
                <a:lnTo>
                  <a:pt x="82510" y="13168"/>
                </a:lnTo>
                <a:lnTo>
                  <a:pt x="84684" y="16668"/>
                </a:lnTo>
                <a:lnTo>
                  <a:pt x="45529" y="16668"/>
                </a:lnTo>
                <a:lnTo>
                  <a:pt x="35880" y="18115"/>
                </a:lnTo>
                <a:lnTo>
                  <a:pt x="26991" y="22097"/>
                </a:lnTo>
                <a:lnTo>
                  <a:pt x="18941" y="28080"/>
                </a:lnTo>
                <a:lnTo>
                  <a:pt x="11810" y="35528"/>
                </a:lnTo>
                <a:close/>
              </a:path>
              <a:path w="412750" h="168910">
                <a:moveTo>
                  <a:pt x="103250" y="165830"/>
                </a:moveTo>
                <a:lnTo>
                  <a:pt x="952" y="165830"/>
                </a:lnTo>
                <a:lnTo>
                  <a:pt x="952" y="153828"/>
                </a:lnTo>
                <a:lnTo>
                  <a:pt x="34089" y="122506"/>
                </a:lnTo>
                <a:lnTo>
                  <a:pt x="57304" y="95059"/>
                </a:lnTo>
                <a:lnTo>
                  <a:pt x="70965" y="70755"/>
                </a:lnTo>
                <a:lnTo>
                  <a:pt x="75437" y="48863"/>
                </a:lnTo>
                <a:lnTo>
                  <a:pt x="73604" y="35956"/>
                </a:lnTo>
                <a:lnTo>
                  <a:pt x="68056" y="25765"/>
                </a:lnTo>
                <a:lnTo>
                  <a:pt x="58721" y="19073"/>
                </a:lnTo>
                <a:lnTo>
                  <a:pt x="45529" y="16668"/>
                </a:lnTo>
                <a:lnTo>
                  <a:pt x="84684" y="16668"/>
                </a:lnTo>
                <a:lnTo>
                  <a:pt x="91951" y="28369"/>
                </a:lnTo>
                <a:lnTo>
                  <a:pt x="95249" y="48196"/>
                </a:lnTo>
                <a:lnTo>
                  <a:pt x="90664" y="72648"/>
                </a:lnTo>
                <a:lnTo>
                  <a:pt x="77712" y="97583"/>
                </a:lnTo>
                <a:lnTo>
                  <a:pt x="57597" y="123232"/>
                </a:lnTo>
                <a:lnTo>
                  <a:pt x="31527" y="149828"/>
                </a:lnTo>
                <a:lnTo>
                  <a:pt x="103250" y="149828"/>
                </a:lnTo>
                <a:lnTo>
                  <a:pt x="103250" y="165830"/>
                </a:lnTo>
                <a:close/>
              </a:path>
              <a:path w="412750" h="168910">
                <a:moveTo>
                  <a:pt x="103250" y="149828"/>
                </a:moveTo>
                <a:lnTo>
                  <a:pt x="31527" y="149828"/>
                </a:lnTo>
                <a:lnTo>
                  <a:pt x="44934" y="148816"/>
                </a:lnTo>
                <a:lnTo>
                  <a:pt x="51726" y="148448"/>
                </a:lnTo>
                <a:lnTo>
                  <a:pt x="58197" y="148304"/>
                </a:lnTo>
                <a:lnTo>
                  <a:pt x="103250" y="148304"/>
                </a:lnTo>
                <a:lnTo>
                  <a:pt x="103250" y="149828"/>
                </a:lnTo>
                <a:close/>
              </a:path>
              <a:path w="412750" h="168910">
                <a:moveTo>
                  <a:pt x="190404" y="148970"/>
                </a:moveTo>
                <a:lnTo>
                  <a:pt x="170021" y="148970"/>
                </a:lnTo>
                <a:lnTo>
                  <a:pt x="170021" y="27527"/>
                </a:lnTo>
                <a:lnTo>
                  <a:pt x="141160" y="27527"/>
                </a:lnTo>
                <a:lnTo>
                  <a:pt x="141160" y="14668"/>
                </a:lnTo>
                <a:lnTo>
                  <a:pt x="151291" y="12452"/>
                </a:lnTo>
                <a:lnTo>
                  <a:pt x="160127" y="9798"/>
                </a:lnTo>
                <a:lnTo>
                  <a:pt x="167909" y="6698"/>
                </a:lnTo>
                <a:lnTo>
                  <a:pt x="174878" y="3143"/>
                </a:lnTo>
                <a:lnTo>
                  <a:pt x="190404" y="3143"/>
                </a:lnTo>
                <a:lnTo>
                  <a:pt x="190404" y="148970"/>
                </a:lnTo>
                <a:close/>
              </a:path>
              <a:path w="412750" h="168910">
                <a:moveTo>
                  <a:pt x="223075" y="165830"/>
                </a:moveTo>
                <a:lnTo>
                  <a:pt x="133826" y="165830"/>
                </a:lnTo>
                <a:lnTo>
                  <a:pt x="133826" y="148970"/>
                </a:lnTo>
                <a:lnTo>
                  <a:pt x="223075" y="148970"/>
                </a:lnTo>
                <a:lnTo>
                  <a:pt x="223075" y="165830"/>
                </a:lnTo>
                <a:close/>
              </a:path>
              <a:path w="412750" h="168910">
                <a:moveTo>
                  <a:pt x="276320" y="168687"/>
                </a:moveTo>
                <a:lnTo>
                  <a:pt x="260318" y="168687"/>
                </a:lnTo>
                <a:lnTo>
                  <a:pt x="253650" y="162496"/>
                </a:lnTo>
                <a:lnTo>
                  <a:pt x="253650" y="144303"/>
                </a:lnTo>
                <a:lnTo>
                  <a:pt x="260318" y="137636"/>
                </a:lnTo>
                <a:lnTo>
                  <a:pt x="276320" y="137636"/>
                </a:lnTo>
                <a:lnTo>
                  <a:pt x="282987" y="144303"/>
                </a:lnTo>
                <a:lnTo>
                  <a:pt x="282987" y="162496"/>
                </a:lnTo>
                <a:lnTo>
                  <a:pt x="276320" y="168687"/>
                </a:lnTo>
                <a:close/>
              </a:path>
              <a:path w="412750" h="168910">
                <a:moveTo>
                  <a:pt x="361092" y="168687"/>
                </a:moveTo>
                <a:lnTo>
                  <a:pt x="340344" y="165443"/>
                </a:lnTo>
                <a:lnTo>
                  <a:pt x="323921" y="156459"/>
                </a:lnTo>
                <a:lnTo>
                  <a:pt x="313086" y="142769"/>
                </a:lnTo>
                <a:lnTo>
                  <a:pt x="309181" y="125444"/>
                </a:lnTo>
                <a:lnTo>
                  <a:pt x="311765" y="110357"/>
                </a:lnTo>
                <a:lnTo>
                  <a:pt x="318563" y="97833"/>
                </a:lnTo>
                <a:lnTo>
                  <a:pt x="328148" y="87899"/>
                </a:lnTo>
                <a:lnTo>
                  <a:pt x="339089" y="80581"/>
                </a:lnTo>
                <a:lnTo>
                  <a:pt x="339089" y="79438"/>
                </a:lnTo>
                <a:lnTo>
                  <a:pt x="330643" y="72529"/>
                </a:lnTo>
                <a:lnTo>
                  <a:pt x="323671" y="64031"/>
                </a:lnTo>
                <a:lnTo>
                  <a:pt x="318931" y="53854"/>
                </a:lnTo>
                <a:lnTo>
                  <a:pt x="317182" y="41909"/>
                </a:lnTo>
                <a:lnTo>
                  <a:pt x="320557" y="24977"/>
                </a:lnTo>
                <a:lnTo>
                  <a:pt x="329898" y="11965"/>
                </a:lnTo>
                <a:lnTo>
                  <a:pt x="344025" y="3615"/>
                </a:lnTo>
                <a:lnTo>
                  <a:pt x="361759" y="666"/>
                </a:lnTo>
                <a:lnTo>
                  <a:pt x="380417" y="3827"/>
                </a:lnTo>
                <a:lnTo>
                  <a:pt x="394442" y="12668"/>
                </a:lnTo>
                <a:lnTo>
                  <a:pt x="396302" y="15525"/>
                </a:lnTo>
                <a:lnTo>
                  <a:pt x="361283" y="15525"/>
                </a:lnTo>
                <a:lnTo>
                  <a:pt x="350996" y="17438"/>
                </a:lnTo>
                <a:lnTo>
                  <a:pt x="342852" y="22824"/>
                </a:lnTo>
                <a:lnTo>
                  <a:pt x="337494" y="31157"/>
                </a:lnTo>
                <a:lnTo>
                  <a:pt x="335565" y="41909"/>
                </a:lnTo>
                <a:lnTo>
                  <a:pt x="338603" y="54680"/>
                </a:lnTo>
                <a:lnTo>
                  <a:pt x="346721" y="64210"/>
                </a:lnTo>
                <a:lnTo>
                  <a:pt x="358430" y="71471"/>
                </a:lnTo>
                <a:lnTo>
                  <a:pt x="372236" y="77438"/>
                </a:lnTo>
                <a:lnTo>
                  <a:pt x="390434" y="77438"/>
                </a:lnTo>
                <a:lnTo>
                  <a:pt x="384619" y="82772"/>
                </a:lnTo>
                <a:lnTo>
                  <a:pt x="384619" y="83915"/>
                </a:lnTo>
                <a:lnTo>
                  <a:pt x="388826" y="86772"/>
                </a:lnTo>
                <a:lnTo>
                  <a:pt x="349757" y="86772"/>
                </a:lnTo>
                <a:lnTo>
                  <a:pt x="340785" y="93925"/>
                </a:lnTo>
                <a:lnTo>
                  <a:pt x="333767" y="102560"/>
                </a:lnTo>
                <a:lnTo>
                  <a:pt x="329197" y="112517"/>
                </a:lnTo>
                <a:lnTo>
                  <a:pt x="327564" y="123634"/>
                </a:lnTo>
                <a:lnTo>
                  <a:pt x="330131" y="135621"/>
                </a:lnTo>
                <a:lnTo>
                  <a:pt x="337244" y="145089"/>
                </a:lnTo>
                <a:lnTo>
                  <a:pt x="348018" y="151307"/>
                </a:lnTo>
                <a:lnTo>
                  <a:pt x="361568" y="153542"/>
                </a:lnTo>
                <a:lnTo>
                  <a:pt x="400424" y="153542"/>
                </a:lnTo>
                <a:lnTo>
                  <a:pt x="398121" y="156519"/>
                </a:lnTo>
                <a:lnTo>
                  <a:pt x="382008" y="165443"/>
                </a:lnTo>
                <a:lnTo>
                  <a:pt x="361092" y="168687"/>
                </a:lnTo>
                <a:close/>
              </a:path>
              <a:path w="412750" h="168910">
                <a:moveTo>
                  <a:pt x="390434" y="77438"/>
                </a:moveTo>
                <a:lnTo>
                  <a:pt x="372236" y="77438"/>
                </a:lnTo>
                <a:lnTo>
                  <a:pt x="379532" y="69892"/>
                </a:lnTo>
                <a:lnTo>
                  <a:pt x="384809" y="61864"/>
                </a:lnTo>
                <a:lnTo>
                  <a:pt x="388015" y="53408"/>
                </a:lnTo>
                <a:lnTo>
                  <a:pt x="389096" y="44576"/>
                </a:lnTo>
                <a:lnTo>
                  <a:pt x="387228" y="33327"/>
                </a:lnTo>
                <a:lnTo>
                  <a:pt x="381797" y="24086"/>
                </a:lnTo>
                <a:lnTo>
                  <a:pt x="373062" y="17828"/>
                </a:lnTo>
                <a:lnTo>
                  <a:pt x="361283" y="15525"/>
                </a:lnTo>
                <a:lnTo>
                  <a:pt x="396302" y="15525"/>
                </a:lnTo>
                <a:lnTo>
                  <a:pt x="403269" y="26223"/>
                </a:lnTo>
                <a:lnTo>
                  <a:pt x="406336" y="43529"/>
                </a:lnTo>
                <a:lnTo>
                  <a:pt x="404322" y="55795"/>
                </a:lnTo>
                <a:lnTo>
                  <a:pt x="399156" y="66722"/>
                </a:lnTo>
                <a:lnTo>
                  <a:pt x="392151" y="75863"/>
                </a:lnTo>
                <a:lnTo>
                  <a:pt x="390434" y="77438"/>
                </a:lnTo>
                <a:close/>
              </a:path>
              <a:path w="412750" h="168910">
                <a:moveTo>
                  <a:pt x="400424" y="153542"/>
                </a:moveTo>
                <a:lnTo>
                  <a:pt x="361568" y="153542"/>
                </a:lnTo>
                <a:lnTo>
                  <a:pt x="374286" y="151533"/>
                </a:lnTo>
                <a:lnTo>
                  <a:pt x="384155" y="145899"/>
                </a:lnTo>
                <a:lnTo>
                  <a:pt x="390541" y="137228"/>
                </a:lnTo>
                <a:lnTo>
                  <a:pt x="392810" y="126110"/>
                </a:lnTo>
                <a:lnTo>
                  <a:pt x="389338" y="112074"/>
                </a:lnTo>
                <a:lnTo>
                  <a:pt x="379964" y="101762"/>
                </a:lnTo>
                <a:lnTo>
                  <a:pt x="366249" y="93789"/>
                </a:lnTo>
                <a:lnTo>
                  <a:pt x="349757" y="86772"/>
                </a:lnTo>
                <a:lnTo>
                  <a:pt x="388826" y="86772"/>
                </a:lnTo>
                <a:lnTo>
                  <a:pt x="394907" y="90902"/>
                </a:lnTo>
                <a:lnTo>
                  <a:pt x="403705" y="99952"/>
                </a:lnTo>
                <a:lnTo>
                  <a:pt x="409841" y="111628"/>
                </a:lnTo>
                <a:lnTo>
                  <a:pt x="412146" y="126491"/>
                </a:lnTo>
                <a:lnTo>
                  <a:pt x="408482" y="143130"/>
                </a:lnTo>
                <a:lnTo>
                  <a:pt x="400424" y="153542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6560063" y="3916576"/>
            <a:ext cx="283845" cy="168910"/>
          </a:xfrm>
          <a:custGeom>
            <a:avLst/>
            <a:gdLst/>
            <a:ahLst/>
            <a:cxnLst/>
            <a:rect l="l" t="t" r="r" b="b"/>
            <a:pathLst>
              <a:path w="283844" h="168910">
                <a:moveTo>
                  <a:pt x="54387" y="168687"/>
                </a:moveTo>
                <a:lnTo>
                  <a:pt x="32709" y="163651"/>
                </a:lnTo>
                <a:lnTo>
                  <a:pt x="15478" y="148542"/>
                </a:lnTo>
                <a:lnTo>
                  <a:pt x="4104" y="123360"/>
                </a:lnTo>
                <a:lnTo>
                  <a:pt x="0" y="88106"/>
                </a:lnTo>
                <a:lnTo>
                  <a:pt x="4972" y="47456"/>
                </a:lnTo>
                <a:lnTo>
                  <a:pt x="18276" y="20157"/>
                </a:lnTo>
                <a:lnTo>
                  <a:pt x="37491" y="4805"/>
                </a:lnTo>
                <a:lnTo>
                  <a:pt x="60197" y="0"/>
                </a:lnTo>
                <a:lnTo>
                  <a:pt x="71988" y="1265"/>
                </a:lnTo>
                <a:lnTo>
                  <a:pt x="82153" y="4762"/>
                </a:lnTo>
                <a:lnTo>
                  <a:pt x="90817" y="10045"/>
                </a:lnTo>
                <a:lnTo>
                  <a:pt x="98107" y="16668"/>
                </a:lnTo>
                <a:lnTo>
                  <a:pt x="97941" y="16859"/>
                </a:lnTo>
                <a:lnTo>
                  <a:pt x="60864" y="16859"/>
                </a:lnTo>
                <a:lnTo>
                  <a:pt x="45074" y="20328"/>
                </a:lnTo>
                <a:lnTo>
                  <a:pt x="31908" y="31753"/>
                </a:lnTo>
                <a:lnTo>
                  <a:pt x="22743" y="52662"/>
                </a:lnTo>
                <a:lnTo>
                  <a:pt x="18954" y="84581"/>
                </a:lnTo>
                <a:lnTo>
                  <a:pt x="36378" y="84581"/>
                </a:lnTo>
                <a:lnTo>
                  <a:pt x="36183" y="84665"/>
                </a:lnTo>
                <a:lnTo>
                  <a:pt x="27612" y="91125"/>
                </a:lnTo>
                <a:lnTo>
                  <a:pt x="19335" y="100774"/>
                </a:lnTo>
                <a:lnTo>
                  <a:pt x="22990" y="123140"/>
                </a:lnTo>
                <a:lnTo>
                  <a:pt x="30146" y="139469"/>
                </a:lnTo>
                <a:lnTo>
                  <a:pt x="40659" y="149476"/>
                </a:lnTo>
                <a:lnTo>
                  <a:pt x="54387" y="152876"/>
                </a:lnTo>
                <a:lnTo>
                  <a:pt x="87953" y="152876"/>
                </a:lnTo>
                <a:lnTo>
                  <a:pt x="87225" y="154078"/>
                </a:lnTo>
                <a:lnTo>
                  <a:pt x="72369" y="164861"/>
                </a:lnTo>
                <a:lnTo>
                  <a:pt x="54387" y="168687"/>
                </a:lnTo>
                <a:close/>
              </a:path>
              <a:path w="283844" h="168910">
                <a:moveTo>
                  <a:pt x="87058" y="29336"/>
                </a:moveTo>
                <a:lnTo>
                  <a:pt x="81639" y="24092"/>
                </a:lnTo>
                <a:lnTo>
                  <a:pt x="75249" y="20157"/>
                </a:lnTo>
                <a:lnTo>
                  <a:pt x="68265" y="17710"/>
                </a:lnTo>
                <a:lnTo>
                  <a:pt x="60864" y="16859"/>
                </a:lnTo>
                <a:lnTo>
                  <a:pt x="97941" y="16859"/>
                </a:lnTo>
                <a:lnTo>
                  <a:pt x="87058" y="29336"/>
                </a:lnTo>
                <a:close/>
              </a:path>
              <a:path w="283844" h="168910">
                <a:moveTo>
                  <a:pt x="36378" y="84581"/>
                </a:moveTo>
                <a:lnTo>
                  <a:pt x="18954" y="84581"/>
                </a:lnTo>
                <a:lnTo>
                  <a:pt x="27114" y="76342"/>
                </a:lnTo>
                <a:lnTo>
                  <a:pt x="36373" y="70103"/>
                </a:lnTo>
                <a:lnTo>
                  <a:pt x="46185" y="66151"/>
                </a:lnTo>
                <a:lnTo>
                  <a:pt x="56006" y="64769"/>
                </a:lnTo>
                <a:lnTo>
                  <a:pt x="74659" y="67978"/>
                </a:lnTo>
                <a:lnTo>
                  <a:pt x="88856" y="77581"/>
                </a:lnTo>
                <a:lnTo>
                  <a:pt x="90177" y="79914"/>
                </a:lnTo>
                <a:lnTo>
                  <a:pt x="52673" y="79914"/>
                </a:lnTo>
                <a:lnTo>
                  <a:pt x="44664" y="81044"/>
                </a:lnTo>
                <a:lnTo>
                  <a:pt x="36378" y="84581"/>
                </a:lnTo>
                <a:close/>
              </a:path>
              <a:path w="283844" h="168910">
                <a:moveTo>
                  <a:pt x="87953" y="152876"/>
                </a:moveTo>
                <a:lnTo>
                  <a:pt x="54387" y="152876"/>
                </a:lnTo>
                <a:lnTo>
                  <a:pt x="65238" y="150207"/>
                </a:lnTo>
                <a:lnTo>
                  <a:pt x="73973" y="142672"/>
                </a:lnTo>
                <a:lnTo>
                  <a:pt x="79797" y="130976"/>
                </a:lnTo>
                <a:lnTo>
                  <a:pt x="81914" y="115823"/>
                </a:lnTo>
                <a:lnTo>
                  <a:pt x="80118" y="100970"/>
                </a:lnTo>
                <a:lnTo>
                  <a:pt x="74687" y="89654"/>
                </a:lnTo>
                <a:lnTo>
                  <a:pt x="65560" y="82444"/>
                </a:lnTo>
                <a:lnTo>
                  <a:pt x="52673" y="79914"/>
                </a:lnTo>
                <a:lnTo>
                  <a:pt x="90177" y="79914"/>
                </a:lnTo>
                <a:lnTo>
                  <a:pt x="97891" y="93541"/>
                </a:lnTo>
                <a:lnTo>
                  <a:pt x="101060" y="115823"/>
                </a:lnTo>
                <a:lnTo>
                  <a:pt x="97330" y="137384"/>
                </a:lnTo>
                <a:lnTo>
                  <a:pt x="87953" y="152876"/>
                </a:lnTo>
                <a:close/>
              </a:path>
              <a:path w="283844" h="168910">
                <a:moveTo>
                  <a:pt x="149637" y="168687"/>
                </a:moveTo>
                <a:lnTo>
                  <a:pt x="133635" y="168687"/>
                </a:lnTo>
                <a:lnTo>
                  <a:pt x="126968" y="162496"/>
                </a:lnTo>
                <a:lnTo>
                  <a:pt x="126968" y="144303"/>
                </a:lnTo>
                <a:lnTo>
                  <a:pt x="133635" y="137636"/>
                </a:lnTo>
                <a:lnTo>
                  <a:pt x="149637" y="137636"/>
                </a:lnTo>
                <a:lnTo>
                  <a:pt x="156305" y="144303"/>
                </a:lnTo>
                <a:lnTo>
                  <a:pt x="156305" y="162496"/>
                </a:lnTo>
                <a:lnTo>
                  <a:pt x="149637" y="168687"/>
                </a:lnTo>
                <a:close/>
              </a:path>
              <a:path w="283844" h="168910">
                <a:moveTo>
                  <a:pt x="202406" y="85915"/>
                </a:moveTo>
                <a:lnTo>
                  <a:pt x="191547" y="79247"/>
                </a:lnTo>
                <a:lnTo>
                  <a:pt x="196691" y="3143"/>
                </a:lnTo>
                <a:lnTo>
                  <a:pt x="275939" y="3143"/>
                </a:lnTo>
                <a:lnTo>
                  <a:pt x="275939" y="20383"/>
                </a:lnTo>
                <a:lnTo>
                  <a:pt x="214407" y="20383"/>
                </a:lnTo>
                <a:lnTo>
                  <a:pt x="210407" y="67436"/>
                </a:lnTo>
                <a:lnTo>
                  <a:pt x="259224" y="67436"/>
                </a:lnTo>
                <a:lnTo>
                  <a:pt x="269307" y="73521"/>
                </a:lnTo>
                <a:lnTo>
                  <a:pt x="271178" y="76390"/>
                </a:lnTo>
                <a:lnTo>
                  <a:pt x="229552" y="76390"/>
                </a:lnTo>
                <a:lnTo>
                  <a:pt x="222042" y="77008"/>
                </a:lnTo>
                <a:lnTo>
                  <a:pt x="215407" y="78831"/>
                </a:lnTo>
                <a:lnTo>
                  <a:pt x="209058" y="81815"/>
                </a:lnTo>
                <a:lnTo>
                  <a:pt x="202406" y="85915"/>
                </a:lnTo>
                <a:close/>
              </a:path>
              <a:path w="283844" h="168910">
                <a:moveTo>
                  <a:pt x="259224" y="67436"/>
                </a:moveTo>
                <a:lnTo>
                  <a:pt x="210407" y="67436"/>
                </a:lnTo>
                <a:lnTo>
                  <a:pt x="217550" y="63436"/>
                </a:lnTo>
                <a:lnTo>
                  <a:pt x="224885" y="61055"/>
                </a:lnTo>
                <a:lnTo>
                  <a:pt x="234600" y="61055"/>
                </a:lnTo>
                <a:lnTo>
                  <a:pt x="253717" y="64113"/>
                </a:lnTo>
                <a:lnTo>
                  <a:pt x="259224" y="67436"/>
                </a:lnTo>
                <a:close/>
              </a:path>
              <a:path w="283844" h="168910">
                <a:moveTo>
                  <a:pt x="268906" y="151828"/>
                </a:moveTo>
                <a:lnTo>
                  <a:pt x="228599" y="151828"/>
                </a:lnTo>
                <a:lnTo>
                  <a:pt x="242094" y="149165"/>
                </a:lnTo>
                <a:lnTo>
                  <a:pt x="253114" y="141529"/>
                </a:lnTo>
                <a:lnTo>
                  <a:pt x="260545" y="129446"/>
                </a:lnTo>
                <a:lnTo>
                  <a:pt x="263270" y="113442"/>
                </a:lnTo>
                <a:lnTo>
                  <a:pt x="260868" y="97808"/>
                </a:lnTo>
                <a:lnTo>
                  <a:pt x="254055" y="86165"/>
                </a:lnTo>
                <a:lnTo>
                  <a:pt x="243420" y="78898"/>
                </a:lnTo>
                <a:lnTo>
                  <a:pt x="229552" y="76390"/>
                </a:lnTo>
                <a:lnTo>
                  <a:pt x="271178" y="76390"/>
                </a:lnTo>
                <a:lnTo>
                  <a:pt x="279807" y="89625"/>
                </a:lnTo>
                <a:lnTo>
                  <a:pt x="283654" y="112775"/>
                </a:lnTo>
                <a:lnTo>
                  <a:pt x="279205" y="136581"/>
                </a:lnTo>
                <a:lnTo>
                  <a:pt x="268906" y="151828"/>
                </a:lnTo>
                <a:close/>
              </a:path>
              <a:path w="283844" h="168910">
                <a:moveTo>
                  <a:pt x="230409" y="168687"/>
                </a:moveTo>
                <a:lnTo>
                  <a:pt x="213166" y="166851"/>
                </a:lnTo>
                <a:lnTo>
                  <a:pt x="199120" y="161996"/>
                </a:lnTo>
                <a:lnTo>
                  <a:pt x="187788" y="155105"/>
                </a:lnTo>
                <a:lnTo>
                  <a:pt x="178688" y="147161"/>
                </a:lnTo>
                <a:lnTo>
                  <a:pt x="188690" y="133826"/>
                </a:lnTo>
                <a:lnTo>
                  <a:pt x="196211" y="140577"/>
                </a:lnTo>
                <a:lnTo>
                  <a:pt x="205073" y="146327"/>
                </a:lnTo>
                <a:lnTo>
                  <a:pt x="215720" y="150328"/>
                </a:lnTo>
                <a:lnTo>
                  <a:pt x="228599" y="151828"/>
                </a:lnTo>
                <a:lnTo>
                  <a:pt x="268906" y="151828"/>
                </a:lnTo>
                <a:lnTo>
                  <a:pt x="267354" y="154126"/>
                </a:lnTo>
                <a:lnTo>
                  <a:pt x="250342" y="164974"/>
                </a:lnTo>
                <a:lnTo>
                  <a:pt x="230409" y="168687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3" name="object 20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65214" y="2701446"/>
            <a:ext cx="280915" cy="218622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8811732" y="1973137"/>
            <a:ext cx="457200" cy="219075"/>
            <a:chOff x="8811732" y="1973137"/>
            <a:chExt cx="457200" cy="219075"/>
          </a:xfrm>
        </p:grpSpPr>
        <p:pic>
          <p:nvPicPr>
            <p:cNvPr id="205" name="object 2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11732" y="1973137"/>
              <a:ext cx="456747" cy="21862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8836700" y="1998104"/>
              <a:ext cx="407034" cy="168910"/>
            </a:xfrm>
            <a:custGeom>
              <a:avLst/>
              <a:gdLst/>
              <a:ahLst/>
              <a:cxnLst/>
              <a:rect l="l" t="t" r="r" b="b"/>
              <a:pathLst>
                <a:path w="407034" h="168910">
                  <a:moveTo>
                    <a:pt x="54387" y="168687"/>
                  </a:moveTo>
                  <a:lnTo>
                    <a:pt x="32709" y="163651"/>
                  </a:lnTo>
                  <a:lnTo>
                    <a:pt x="15478" y="148542"/>
                  </a:lnTo>
                  <a:lnTo>
                    <a:pt x="4104" y="123360"/>
                  </a:lnTo>
                  <a:lnTo>
                    <a:pt x="0" y="88106"/>
                  </a:lnTo>
                  <a:lnTo>
                    <a:pt x="4972" y="47456"/>
                  </a:lnTo>
                  <a:lnTo>
                    <a:pt x="18276" y="20157"/>
                  </a:lnTo>
                  <a:lnTo>
                    <a:pt x="37491" y="4805"/>
                  </a:lnTo>
                  <a:lnTo>
                    <a:pt x="60197" y="0"/>
                  </a:lnTo>
                  <a:lnTo>
                    <a:pt x="71988" y="1265"/>
                  </a:lnTo>
                  <a:lnTo>
                    <a:pt x="82153" y="4762"/>
                  </a:lnTo>
                  <a:lnTo>
                    <a:pt x="90817" y="10045"/>
                  </a:lnTo>
                  <a:lnTo>
                    <a:pt x="98107" y="16668"/>
                  </a:lnTo>
                  <a:lnTo>
                    <a:pt x="97941" y="16859"/>
                  </a:lnTo>
                  <a:lnTo>
                    <a:pt x="60864" y="16859"/>
                  </a:lnTo>
                  <a:lnTo>
                    <a:pt x="45074" y="20328"/>
                  </a:lnTo>
                  <a:lnTo>
                    <a:pt x="31908" y="31753"/>
                  </a:lnTo>
                  <a:lnTo>
                    <a:pt x="22743" y="52662"/>
                  </a:lnTo>
                  <a:lnTo>
                    <a:pt x="18954" y="84581"/>
                  </a:lnTo>
                  <a:lnTo>
                    <a:pt x="36378" y="84581"/>
                  </a:lnTo>
                  <a:lnTo>
                    <a:pt x="36183" y="84665"/>
                  </a:lnTo>
                  <a:lnTo>
                    <a:pt x="27612" y="91125"/>
                  </a:lnTo>
                  <a:lnTo>
                    <a:pt x="19335" y="100774"/>
                  </a:lnTo>
                  <a:lnTo>
                    <a:pt x="22990" y="123140"/>
                  </a:lnTo>
                  <a:lnTo>
                    <a:pt x="30146" y="139469"/>
                  </a:lnTo>
                  <a:lnTo>
                    <a:pt x="40659" y="149476"/>
                  </a:lnTo>
                  <a:lnTo>
                    <a:pt x="54387" y="152876"/>
                  </a:lnTo>
                  <a:lnTo>
                    <a:pt x="87953" y="152876"/>
                  </a:lnTo>
                  <a:lnTo>
                    <a:pt x="87225" y="154078"/>
                  </a:lnTo>
                  <a:lnTo>
                    <a:pt x="72369" y="164861"/>
                  </a:lnTo>
                  <a:lnTo>
                    <a:pt x="54387" y="168687"/>
                  </a:lnTo>
                  <a:close/>
                </a:path>
                <a:path w="407034" h="168910">
                  <a:moveTo>
                    <a:pt x="87058" y="29336"/>
                  </a:moveTo>
                  <a:lnTo>
                    <a:pt x="81639" y="24092"/>
                  </a:lnTo>
                  <a:lnTo>
                    <a:pt x="75249" y="20157"/>
                  </a:lnTo>
                  <a:lnTo>
                    <a:pt x="68265" y="17710"/>
                  </a:lnTo>
                  <a:lnTo>
                    <a:pt x="60864" y="16859"/>
                  </a:lnTo>
                  <a:lnTo>
                    <a:pt x="97941" y="16859"/>
                  </a:lnTo>
                  <a:lnTo>
                    <a:pt x="87058" y="29336"/>
                  </a:lnTo>
                  <a:close/>
                </a:path>
                <a:path w="407034" h="168910">
                  <a:moveTo>
                    <a:pt x="36378" y="84581"/>
                  </a:moveTo>
                  <a:lnTo>
                    <a:pt x="18954" y="84581"/>
                  </a:lnTo>
                  <a:lnTo>
                    <a:pt x="27114" y="76342"/>
                  </a:lnTo>
                  <a:lnTo>
                    <a:pt x="36373" y="70103"/>
                  </a:lnTo>
                  <a:lnTo>
                    <a:pt x="46185" y="66151"/>
                  </a:lnTo>
                  <a:lnTo>
                    <a:pt x="56006" y="64769"/>
                  </a:lnTo>
                  <a:lnTo>
                    <a:pt x="74659" y="67978"/>
                  </a:lnTo>
                  <a:lnTo>
                    <a:pt x="88856" y="77581"/>
                  </a:lnTo>
                  <a:lnTo>
                    <a:pt x="90177" y="79914"/>
                  </a:lnTo>
                  <a:lnTo>
                    <a:pt x="52673" y="79914"/>
                  </a:lnTo>
                  <a:lnTo>
                    <a:pt x="44664" y="81044"/>
                  </a:lnTo>
                  <a:lnTo>
                    <a:pt x="36378" y="84581"/>
                  </a:lnTo>
                  <a:close/>
                </a:path>
                <a:path w="407034" h="168910">
                  <a:moveTo>
                    <a:pt x="87953" y="152876"/>
                  </a:moveTo>
                  <a:lnTo>
                    <a:pt x="54387" y="152876"/>
                  </a:lnTo>
                  <a:lnTo>
                    <a:pt x="65238" y="150207"/>
                  </a:lnTo>
                  <a:lnTo>
                    <a:pt x="73973" y="142672"/>
                  </a:lnTo>
                  <a:lnTo>
                    <a:pt x="79797" y="130976"/>
                  </a:lnTo>
                  <a:lnTo>
                    <a:pt x="81914" y="115823"/>
                  </a:lnTo>
                  <a:lnTo>
                    <a:pt x="80118" y="100970"/>
                  </a:lnTo>
                  <a:lnTo>
                    <a:pt x="74687" y="89654"/>
                  </a:lnTo>
                  <a:lnTo>
                    <a:pt x="65560" y="82444"/>
                  </a:lnTo>
                  <a:lnTo>
                    <a:pt x="52673" y="79914"/>
                  </a:lnTo>
                  <a:lnTo>
                    <a:pt x="90177" y="79914"/>
                  </a:lnTo>
                  <a:lnTo>
                    <a:pt x="97891" y="93541"/>
                  </a:lnTo>
                  <a:lnTo>
                    <a:pt x="101060" y="115823"/>
                  </a:lnTo>
                  <a:lnTo>
                    <a:pt x="97330" y="137384"/>
                  </a:lnTo>
                  <a:lnTo>
                    <a:pt x="87953" y="152876"/>
                  </a:lnTo>
                  <a:close/>
                </a:path>
                <a:path w="407034" h="168910">
                  <a:moveTo>
                    <a:pt x="172497" y="168687"/>
                  </a:moveTo>
                  <a:lnTo>
                    <a:pt x="151450" y="163398"/>
                  </a:lnTo>
                  <a:lnTo>
                    <a:pt x="135421" y="147518"/>
                  </a:lnTo>
                  <a:lnTo>
                    <a:pt x="125215" y="121029"/>
                  </a:lnTo>
                  <a:lnTo>
                    <a:pt x="121634" y="83915"/>
                  </a:lnTo>
                  <a:lnTo>
                    <a:pt x="125215" y="46934"/>
                  </a:lnTo>
                  <a:lnTo>
                    <a:pt x="135421" y="20740"/>
                  </a:lnTo>
                  <a:lnTo>
                    <a:pt x="151450" y="5155"/>
                  </a:lnTo>
                  <a:lnTo>
                    <a:pt x="172497" y="0"/>
                  </a:lnTo>
                  <a:lnTo>
                    <a:pt x="193419" y="5182"/>
                  </a:lnTo>
                  <a:lnTo>
                    <a:pt x="204939" y="16478"/>
                  </a:lnTo>
                  <a:lnTo>
                    <a:pt x="172497" y="16478"/>
                  </a:lnTo>
                  <a:lnTo>
                    <a:pt x="159769" y="20331"/>
                  </a:lnTo>
                  <a:lnTo>
                    <a:pt x="149971" y="32373"/>
                  </a:lnTo>
                  <a:lnTo>
                    <a:pt x="143672" y="53326"/>
                  </a:lnTo>
                  <a:lnTo>
                    <a:pt x="141446" y="83915"/>
                  </a:lnTo>
                  <a:lnTo>
                    <a:pt x="143672" y="114843"/>
                  </a:lnTo>
                  <a:lnTo>
                    <a:pt x="149971" y="136171"/>
                  </a:lnTo>
                  <a:lnTo>
                    <a:pt x="159769" y="148517"/>
                  </a:lnTo>
                  <a:lnTo>
                    <a:pt x="172497" y="152495"/>
                  </a:lnTo>
                  <a:lnTo>
                    <a:pt x="204363" y="152495"/>
                  </a:lnTo>
                  <a:lnTo>
                    <a:pt x="193419" y="163398"/>
                  </a:lnTo>
                  <a:lnTo>
                    <a:pt x="172497" y="168687"/>
                  </a:lnTo>
                  <a:close/>
                </a:path>
                <a:path w="407034" h="168910">
                  <a:moveTo>
                    <a:pt x="204363" y="152495"/>
                  </a:moveTo>
                  <a:lnTo>
                    <a:pt x="172497" y="152495"/>
                  </a:lnTo>
                  <a:lnTo>
                    <a:pt x="185075" y="148517"/>
                  </a:lnTo>
                  <a:lnTo>
                    <a:pt x="194821" y="136171"/>
                  </a:lnTo>
                  <a:lnTo>
                    <a:pt x="201121" y="114843"/>
                  </a:lnTo>
                  <a:lnTo>
                    <a:pt x="203358" y="83915"/>
                  </a:lnTo>
                  <a:lnTo>
                    <a:pt x="201121" y="53326"/>
                  </a:lnTo>
                  <a:lnTo>
                    <a:pt x="194821" y="32373"/>
                  </a:lnTo>
                  <a:lnTo>
                    <a:pt x="185075" y="20331"/>
                  </a:lnTo>
                  <a:lnTo>
                    <a:pt x="172497" y="16478"/>
                  </a:lnTo>
                  <a:lnTo>
                    <a:pt x="204939" y="16478"/>
                  </a:lnTo>
                  <a:lnTo>
                    <a:pt x="209359" y="20812"/>
                  </a:lnTo>
                  <a:lnTo>
                    <a:pt x="219512" y="47014"/>
                  </a:lnTo>
                  <a:lnTo>
                    <a:pt x="223075" y="83915"/>
                  </a:lnTo>
                  <a:lnTo>
                    <a:pt x="219512" y="121029"/>
                  </a:lnTo>
                  <a:lnTo>
                    <a:pt x="209359" y="147518"/>
                  </a:lnTo>
                  <a:lnTo>
                    <a:pt x="204363" y="152495"/>
                  </a:lnTo>
                  <a:close/>
                </a:path>
                <a:path w="407034" h="168910">
                  <a:moveTo>
                    <a:pt x="272795" y="168687"/>
                  </a:moveTo>
                  <a:lnTo>
                    <a:pt x="256793" y="168687"/>
                  </a:lnTo>
                  <a:lnTo>
                    <a:pt x="250126" y="162496"/>
                  </a:lnTo>
                  <a:lnTo>
                    <a:pt x="250126" y="144303"/>
                  </a:lnTo>
                  <a:lnTo>
                    <a:pt x="256793" y="137636"/>
                  </a:lnTo>
                  <a:lnTo>
                    <a:pt x="272795" y="137636"/>
                  </a:lnTo>
                  <a:lnTo>
                    <a:pt x="279463" y="144303"/>
                  </a:lnTo>
                  <a:lnTo>
                    <a:pt x="279463" y="162496"/>
                  </a:lnTo>
                  <a:lnTo>
                    <a:pt x="272795" y="168687"/>
                  </a:lnTo>
                  <a:close/>
                </a:path>
                <a:path w="407034" h="168910">
                  <a:moveTo>
                    <a:pt x="325659" y="85915"/>
                  </a:moveTo>
                  <a:lnTo>
                    <a:pt x="314705" y="79247"/>
                  </a:lnTo>
                  <a:lnTo>
                    <a:pt x="319849" y="3143"/>
                  </a:lnTo>
                  <a:lnTo>
                    <a:pt x="399097" y="3143"/>
                  </a:lnTo>
                  <a:lnTo>
                    <a:pt x="399097" y="20383"/>
                  </a:lnTo>
                  <a:lnTo>
                    <a:pt x="337565" y="20383"/>
                  </a:lnTo>
                  <a:lnTo>
                    <a:pt x="333565" y="67436"/>
                  </a:lnTo>
                  <a:lnTo>
                    <a:pt x="382383" y="67436"/>
                  </a:lnTo>
                  <a:lnTo>
                    <a:pt x="392465" y="73521"/>
                  </a:lnTo>
                  <a:lnTo>
                    <a:pt x="394336" y="76390"/>
                  </a:lnTo>
                  <a:lnTo>
                    <a:pt x="352710" y="76390"/>
                  </a:lnTo>
                  <a:lnTo>
                    <a:pt x="345202" y="77008"/>
                  </a:lnTo>
                  <a:lnTo>
                    <a:pt x="338577" y="78831"/>
                  </a:lnTo>
                  <a:lnTo>
                    <a:pt x="332257" y="81815"/>
                  </a:lnTo>
                  <a:lnTo>
                    <a:pt x="325659" y="85915"/>
                  </a:lnTo>
                  <a:close/>
                </a:path>
                <a:path w="407034" h="168910">
                  <a:moveTo>
                    <a:pt x="382383" y="67436"/>
                  </a:moveTo>
                  <a:lnTo>
                    <a:pt x="333565" y="67436"/>
                  </a:lnTo>
                  <a:lnTo>
                    <a:pt x="340709" y="63436"/>
                  </a:lnTo>
                  <a:lnTo>
                    <a:pt x="348043" y="61055"/>
                  </a:lnTo>
                  <a:lnTo>
                    <a:pt x="357758" y="61055"/>
                  </a:lnTo>
                  <a:lnTo>
                    <a:pt x="376875" y="64113"/>
                  </a:lnTo>
                  <a:lnTo>
                    <a:pt x="382383" y="67436"/>
                  </a:lnTo>
                  <a:close/>
                </a:path>
                <a:path w="407034" h="168910">
                  <a:moveTo>
                    <a:pt x="392065" y="151828"/>
                  </a:moveTo>
                  <a:lnTo>
                    <a:pt x="351853" y="151828"/>
                  </a:lnTo>
                  <a:lnTo>
                    <a:pt x="365292" y="149165"/>
                  </a:lnTo>
                  <a:lnTo>
                    <a:pt x="376285" y="141529"/>
                  </a:lnTo>
                  <a:lnTo>
                    <a:pt x="383705" y="129446"/>
                  </a:lnTo>
                  <a:lnTo>
                    <a:pt x="386429" y="113442"/>
                  </a:lnTo>
                  <a:lnTo>
                    <a:pt x="384027" y="97808"/>
                  </a:lnTo>
                  <a:lnTo>
                    <a:pt x="377213" y="86165"/>
                  </a:lnTo>
                  <a:lnTo>
                    <a:pt x="366578" y="78898"/>
                  </a:lnTo>
                  <a:lnTo>
                    <a:pt x="352710" y="76390"/>
                  </a:lnTo>
                  <a:lnTo>
                    <a:pt x="394336" y="76390"/>
                  </a:lnTo>
                  <a:lnTo>
                    <a:pt x="402965" y="89625"/>
                  </a:lnTo>
                  <a:lnTo>
                    <a:pt x="406812" y="112775"/>
                  </a:lnTo>
                  <a:lnTo>
                    <a:pt x="402364" y="136581"/>
                  </a:lnTo>
                  <a:lnTo>
                    <a:pt x="392065" y="151828"/>
                  </a:lnTo>
                  <a:close/>
                </a:path>
                <a:path w="407034" h="168910">
                  <a:moveTo>
                    <a:pt x="353567" y="168687"/>
                  </a:moveTo>
                  <a:lnTo>
                    <a:pt x="336364" y="166851"/>
                  </a:lnTo>
                  <a:lnTo>
                    <a:pt x="322314" y="161996"/>
                  </a:lnTo>
                  <a:lnTo>
                    <a:pt x="310959" y="155105"/>
                  </a:lnTo>
                  <a:lnTo>
                    <a:pt x="301847" y="147161"/>
                  </a:lnTo>
                  <a:lnTo>
                    <a:pt x="311848" y="133826"/>
                  </a:lnTo>
                  <a:lnTo>
                    <a:pt x="319371" y="140577"/>
                  </a:lnTo>
                  <a:lnTo>
                    <a:pt x="328243" y="146327"/>
                  </a:lnTo>
                  <a:lnTo>
                    <a:pt x="338918" y="150328"/>
                  </a:lnTo>
                  <a:lnTo>
                    <a:pt x="351853" y="151828"/>
                  </a:lnTo>
                  <a:lnTo>
                    <a:pt x="392065" y="151828"/>
                  </a:lnTo>
                  <a:lnTo>
                    <a:pt x="390512" y="154126"/>
                  </a:lnTo>
                  <a:lnTo>
                    <a:pt x="373500" y="164974"/>
                  </a:lnTo>
                  <a:lnTo>
                    <a:pt x="353567" y="168687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7" name="object 20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805509" y="2982111"/>
            <a:ext cx="787162" cy="239938"/>
          </a:xfrm>
          <a:prstGeom prst="rect">
            <a:avLst/>
          </a:prstGeom>
        </p:spPr>
      </p:pic>
      <p:sp>
        <p:nvSpPr>
          <p:cNvPr id="208" name="object 208"/>
          <p:cNvSpPr/>
          <p:nvPr/>
        </p:nvSpPr>
        <p:spPr>
          <a:xfrm>
            <a:off x="11492604" y="2100724"/>
            <a:ext cx="414655" cy="165735"/>
          </a:xfrm>
          <a:custGeom>
            <a:avLst/>
            <a:gdLst/>
            <a:ahLst/>
            <a:cxnLst/>
            <a:rect l="l" t="t" r="r" b="b"/>
            <a:pathLst>
              <a:path w="414654" h="165735">
                <a:moveTo>
                  <a:pt x="23812" y="82772"/>
                </a:moveTo>
                <a:lnTo>
                  <a:pt x="12858" y="76104"/>
                </a:lnTo>
                <a:lnTo>
                  <a:pt x="18002" y="0"/>
                </a:lnTo>
                <a:lnTo>
                  <a:pt x="97250" y="0"/>
                </a:lnTo>
                <a:lnTo>
                  <a:pt x="97250" y="17240"/>
                </a:lnTo>
                <a:lnTo>
                  <a:pt x="35718" y="17240"/>
                </a:lnTo>
                <a:lnTo>
                  <a:pt x="31718" y="64293"/>
                </a:lnTo>
                <a:lnTo>
                  <a:pt x="80536" y="64293"/>
                </a:lnTo>
                <a:lnTo>
                  <a:pt x="90618" y="70377"/>
                </a:lnTo>
                <a:lnTo>
                  <a:pt x="92489" y="73247"/>
                </a:lnTo>
                <a:lnTo>
                  <a:pt x="50863" y="73247"/>
                </a:lnTo>
                <a:lnTo>
                  <a:pt x="43355" y="73864"/>
                </a:lnTo>
                <a:lnTo>
                  <a:pt x="36730" y="75688"/>
                </a:lnTo>
                <a:lnTo>
                  <a:pt x="30410" y="78672"/>
                </a:lnTo>
                <a:lnTo>
                  <a:pt x="23812" y="82772"/>
                </a:lnTo>
                <a:close/>
              </a:path>
              <a:path w="414654" h="165735">
                <a:moveTo>
                  <a:pt x="80536" y="64293"/>
                </a:moveTo>
                <a:lnTo>
                  <a:pt x="31718" y="64293"/>
                </a:lnTo>
                <a:lnTo>
                  <a:pt x="38861" y="60293"/>
                </a:lnTo>
                <a:lnTo>
                  <a:pt x="46196" y="57911"/>
                </a:lnTo>
                <a:lnTo>
                  <a:pt x="55911" y="57911"/>
                </a:lnTo>
                <a:lnTo>
                  <a:pt x="75028" y="60970"/>
                </a:lnTo>
                <a:lnTo>
                  <a:pt x="80536" y="64293"/>
                </a:lnTo>
                <a:close/>
              </a:path>
              <a:path w="414654" h="165735">
                <a:moveTo>
                  <a:pt x="90217" y="148685"/>
                </a:moveTo>
                <a:lnTo>
                  <a:pt x="49910" y="148685"/>
                </a:lnTo>
                <a:lnTo>
                  <a:pt x="63405" y="146022"/>
                </a:lnTo>
                <a:lnTo>
                  <a:pt x="74425" y="138386"/>
                </a:lnTo>
                <a:lnTo>
                  <a:pt x="81856" y="126302"/>
                </a:lnTo>
                <a:lnTo>
                  <a:pt x="84581" y="110299"/>
                </a:lnTo>
                <a:lnTo>
                  <a:pt x="82179" y="94665"/>
                </a:lnTo>
                <a:lnTo>
                  <a:pt x="75366" y="83022"/>
                </a:lnTo>
                <a:lnTo>
                  <a:pt x="64731" y="75754"/>
                </a:lnTo>
                <a:lnTo>
                  <a:pt x="50863" y="73247"/>
                </a:lnTo>
                <a:lnTo>
                  <a:pt x="92489" y="73247"/>
                </a:lnTo>
                <a:lnTo>
                  <a:pt x="101118" y="86482"/>
                </a:lnTo>
                <a:lnTo>
                  <a:pt x="104965" y="109632"/>
                </a:lnTo>
                <a:lnTo>
                  <a:pt x="100517" y="133437"/>
                </a:lnTo>
                <a:lnTo>
                  <a:pt x="90217" y="148685"/>
                </a:lnTo>
                <a:close/>
              </a:path>
              <a:path w="414654" h="165735">
                <a:moveTo>
                  <a:pt x="51720" y="165544"/>
                </a:moveTo>
                <a:lnTo>
                  <a:pt x="34517" y="163707"/>
                </a:lnTo>
                <a:lnTo>
                  <a:pt x="20466" y="158853"/>
                </a:lnTo>
                <a:lnTo>
                  <a:pt x="9112" y="151962"/>
                </a:lnTo>
                <a:lnTo>
                  <a:pt x="0" y="144017"/>
                </a:lnTo>
                <a:lnTo>
                  <a:pt x="10001" y="130682"/>
                </a:lnTo>
                <a:lnTo>
                  <a:pt x="17523" y="137433"/>
                </a:lnTo>
                <a:lnTo>
                  <a:pt x="26384" y="143184"/>
                </a:lnTo>
                <a:lnTo>
                  <a:pt x="37031" y="147185"/>
                </a:lnTo>
                <a:lnTo>
                  <a:pt x="49910" y="148685"/>
                </a:lnTo>
                <a:lnTo>
                  <a:pt x="90217" y="148685"/>
                </a:lnTo>
                <a:lnTo>
                  <a:pt x="88665" y="150983"/>
                </a:lnTo>
                <a:lnTo>
                  <a:pt x="71653" y="161831"/>
                </a:lnTo>
                <a:lnTo>
                  <a:pt x="51720" y="165544"/>
                </a:lnTo>
                <a:close/>
              </a:path>
              <a:path w="414654" h="165735">
                <a:moveTo>
                  <a:pt x="182022" y="162686"/>
                </a:moveTo>
                <a:lnTo>
                  <a:pt x="160877" y="162686"/>
                </a:lnTo>
                <a:lnTo>
                  <a:pt x="164685" y="120163"/>
                </a:lnTo>
                <a:lnTo>
                  <a:pt x="172842" y="83462"/>
                </a:lnTo>
                <a:lnTo>
                  <a:pt x="186447" y="50012"/>
                </a:lnTo>
                <a:lnTo>
                  <a:pt x="206597" y="17240"/>
                </a:lnTo>
                <a:lnTo>
                  <a:pt x="127825" y="17240"/>
                </a:lnTo>
                <a:lnTo>
                  <a:pt x="127825" y="0"/>
                </a:lnTo>
                <a:lnTo>
                  <a:pt x="229742" y="0"/>
                </a:lnTo>
                <a:lnTo>
                  <a:pt x="229742" y="12191"/>
                </a:lnTo>
                <a:lnTo>
                  <a:pt x="206507" y="47440"/>
                </a:lnTo>
                <a:lnTo>
                  <a:pt x="192452" y="81938"/>
                </a:lnTo>
                <a:lnTo>
                  <a:pt x="185112" y="119187"/>
                </a:lnTo>
                <a:lnTo>
                  <a:pt x="182022" y="162686"/>
                </a:lnTo>
                <a:close/>
              </a:path>
              <a:path w="414654" h="165735">
                <a:moveTo>
                  <a:pt x="278987" y="165544"/>
                </a:moveTo>
                <a:lnTo>
                  <a:pt x="262985" y="165544"/>
                </a:lnTo>
                <a:lnTo>
                  <a:pt x="256317" y="159353"/>
                </a:lnTo>
                <a:lnTo>
                  <a:pt x="256317" y="141160"/>
                </a:lnTo>
                <a:lnTo>
                  <a:pt x="262985" y="134492"/>
                </a:lnTo>
                <a:lnTo>
                  <a:pt x="278987" y="134492"/>
                </a:lnTo>
                <a:lnTo>
                  <a:pt x="285654" y="141160"/>
                </a:lnTo>
                <a:lnTo>
                  <a:pt x="285654" y="159353"/>
                </a:lnTo>
                <a:lnTo>
                  <a:pt x="278987" y="165544"/>
                </a:lnTo>
                <a:close/>
              </a:path>
              <a:path w="414654" h="165735">
                <a:moveTo>
                  <a:pt x="366902" y="162686"/>
                </a:moveTo>
                <a:lnTo>
                  <a:pt x="345757" y="162686"/>
                </a:lnTo>
                <a:lnTo>
                  <a:pt x="349565" y="120163"/>
                </a:lnTo>
                <a:lnTo>
                  <a:pt x="357723" y="83462"/>
                </a:lnTo>
                <a:lnTo>
                  <a:pt x="371327" y="50012"/>
                </a:lnTo>
                <a:lnTo>
                  <a:pt x="391477" y="17240"/>
                </a:lnTo>
                <a:lnTo>
                  <a:pt x="312705" y="17240"/>
                </a:lnTo>
                <a:lnTo>
                  <a:pt x="312705" y="0"/>
                </a:lnTo>
                <a:lnTo>
                  <a:pt x="414623" y="0"/>
                </a:lnTo>
                <a:lnTo>
                  <a:pt x="414623" y="12191"/>
                </a:lnTo>
                <a:lnTo>
                  <a:pt x="391388" y="47440"/>
                </a:lnTo>
                <a:lnTo>
                  <a:pt x="377332" y="81938"/>
                </a:lnTo>
                <a:lnTo>
                  <a:pt x="369992" y="119187"/>
                </a:lnTo>
                <a:lnTo>
                  <a:pt x="366902" y="162686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9" name="object 209"/>
          <p:cNvGrpSpPr/>
          <p:nvPr/>
        </p:nvGrpSpPr>
        <p:grpSpPr>
          <a:xfrm>
            <a:off x="12796970" y="2441687"/>
            <a:ext cx="469900" cy="215900"/>
            <a:chOff x="12796970" y="2441687"/>
            <a:chExt cx="469900" cy="215900"/>
          </a:xfrm>
        </p:grpSpPr>
        <p:sp>
          <p:nvSpPr>
            <p:cNvPr id="210" name="object 210"/>
            <p:cNvSpPr/>
            <p:nvPr/>
          </p:nvSpPr>
          <p:spPr>
            <a:xfrm>
              <a:off x="12821938" y="2466655"/>
              <a:ext cx="419734" cy="165735"/>
            </a:xfrm>
            <a:custGeom>
              <a:avLst/>
              <a:gdLst/>
              <a:ahLst/>
              <a:cxnLst/>
              <a:rect l="l" t="t" r="r" b="b"/>
              <a:pathLst>
                <a:path w="419734" h="165735">
                  <a:moveTo>
                    <a:pt x="111632" y="117824"/>
                  </a:moveTo>
                  <a:lnTo>
                    <a:pt x="0" y="117824"/>
                  </a:lnTo>
                  <a:lnTo>
                    <a:pt x="0" y="104489"/>
                  </a:lnTo>
                  <a:lnTo>
                    <a:pt x="67627" y="0"/>
                  </a:lnTo>
                  <a:lnTo>
                    <a:pt x="90106" y="0"/>
                  </a:lnTo>
                  <a:lnTo>
                    <a:pt x="90106" y="22193"/>
                  </a:lnTo>
                  <a:lnTo>
                    <a:pt x="71246" y="22193"/>
                  </a:lnTo>
                  <a:lnTo>
                    <a:pt x="68161" y="28179"/>
                  </a:lnTo>
                  <a:lnTo>
                    <a:pt x="64924" y="34147"/>
                  </a:lnTo>
                  <a:lnTo>
                    <a:pt x="61562" y="40115"/>
                  </a:lnTo>
                  <a:lnTo>
                    <a:pt x="58102" y="46100"/>
                  </a:lnTo>
                  <a:lnTo>
                    <a:pt x="21050" y="101631"/>
                  </a:lnTo>
                  <a:lnTo>
                    <a:pt x="111632" y="101631"/>
                  </a:lnTo>
                  <a:lnTo>
                    <a:pt x="111632" y="117824"/>
                  </a:lnTo>
                  <a:close/>
                </a:path>
                <a:path w="419734" h="165735">
                  <a:moveTo>
                    <a:pt x="90106" y="101631"/>
                  </a:moveTo>
                  <a:lnTo>
                    <a:pt x="70770" y="101631"/>
                  </a:lnTo>
                  <a:lnTo>
                    <a:pt x="70887" y="46100"/>
                  </a:lnTo>
                  <a:lnTo>
                    <a:pt x="70912" y="44910"/>
                  </a:lnTo>
                  <a:lnTo>
                    <a:pt x="71258" y="37099"/>
                  </a:lnTo>
                  <a:lnTo>
                    <a:pt x="72104" y="22193"/>
                  </a:lnTo>
                  <a:lnTo>
                    <a:pt x="90106" y="22193"/>
                  </a:lnTo>
                  <a:lnTo>
                    <a:pt x="90106" y="101631"/>
                  </a:lnTo>
                  <a:close/>
                </a:path>
                <a:path w="419734" h="165735">
                  <a:moveTo>
                    <a:pt x="90106" y="162686"/>
                  </a:moveTo>
                  <a:lnTo>
                    <a:pt x="70770" y="162686"/>
                  </a:lnTo>
                  <a:lnTo>
                    <a:pt x="70770" y="117824"/>
                  </a:lnTo>
                  <a:lnTo>
                    <a:pt x="90106" y="117824"/>
                  </a:lnTo>
                  <a:lnTo>
                    <a:pt x="90106" y="162686"/>
                  </a:lnTo>
                  <a:close/>
                </a:path>
                <a:path w="419734" h="165735">
                  <a:moveTo>
                    <a:pt x="183737" y="162686"/>
                  </a:moveTo>
                  <a:lnTo>
                    <a:pt x="162591" y="162686"/>
                  </a:lnTo>
                  <a:lnTo>
                    <a:pt x="166400" y="120163"/>
                  </a:lnTo>
                  <a:lnTo>
                    <a:pt x="174557" y="83462"/>
                  </a:lnTo>
                  <a:lnTo>
                    <a:pt x="188161" y="50012"/>
                  </a:lnTo>
                  <a:lnTo>
                    <a:pt x="208311" y="17240"/>
                  </a:lnTo>
                  <a:lnTo>
                    <a:pt x="129539" y="17240"/>
                  </a:lnTo>
                  <a:lnTo>
                    <a:pt x="129539" y="0"/>
                  </a:lnTo>
                  <a:lnTo>
                    <a:pt x="231457" y="0"/>
                  </a:lnTo>
                  <a:lnTo>
                    <a:pt x="231457" y="12191"/>
                  </a:lnTo>
                  <a:lnTo>
                    <a:pt x="208222" y="47440"/>
                  </a:lnTo>
                  <a:lnTo>
                    <a:pt x="194167" y="81938"/>
                  </a:lnTo>
                  <a:lnTo>
                    <a:pt x="186826" y="119187"/>
                  </a:lnTo>
                  <a:lnTo>
                    <a:pt x="183737" y="162686"/>
                  </a:lnTo>
                  <a:close/>
                </a:path>
                <a:path w="419734" h="165735">
                  <a:moveTo>
                    <a:pt x="280701" y="165544"/>
                  </a:moveTo>
                  <a:lnTo>
                    <a:pt x="264699" y="165544"/>
                  </a:lnTo>
                  <a:lnTo>
                    <a:pt x="258032" y="159353"/>
                  </a:lnTo>
                  <a:lnTo>
                    <a:pt x="258032" y="141160"/>
                  </a:lnTo>
                  <a:lnTo>
                    <a:pt x="264699" y="134492"/>
                  </a:lnTo>
                  <a:lnTo>
                    <a:pt x="280701" y="134492"/>
                  </a:lnTo>
                  <a:lnTo>
                    <a:pt x="287369" y="141160"/>
                  </a:lnTo>
                  <a:lnTo>
                    <a:pt x="287369" y="159353"/>
                  </a:lnTo>
                  <a:lnTo>
                    <a:pt x="280701" y="165544"/>
                  </a:lnTo>
                  <a:close/>
                </a:path>
                <a:path w="419734" h="165735">
                  <a:moveTo>
                    <a:pt x="419671" y="117824"/>
                  </a:moveTo>
                  <a:lnTo>
                    <a:pt x="308038" y="117824"/>
                  </a:lnTo>
                  <a:lnTo>
                    <a:pt x="308038" y="104489"/>
                  </a:lnTo>
                  <a:lnTo>
                    <a:pt x="375665" y="0"/>
                  </a:lnTo>
                  <a:lnTo>
                    <a:pt x="398144" y="0"/>
                  </a:lnTo>
                  <a:lnTo>
                    <a:pt x="398144" y="22193"/>
                  </a:lnTo>
                  <a:lnTo>
                    <a:pt x="379285" y="22193"/>
                  </a:lnTo>
                  <a:lnTo>
                    <a:pt x="376200" y="28179"/>
                  </a:lnTo>
                  <a:lnTo>
                    <a:pt x="372963" y="34147"/>
                  </a:lnTo>
                  <a:lnTo>
                    <a:pt x="369601" y="40115"/>
                  </a:lnTo>
                  <a:lnTo>
                    <a:pt x="366140" y="46100"/>
                  </a:lnTo>
                  <a:lnTo>
                    <a:pt x="329088" y="101631"/>
                  </a:lnTo>
                  <a:lnTo>
                    <a:pt x="419671" y="101631"/>
                  </a:lnTo>
                  <a:lnTo>
                    <a:pt x="419671" y="117824"/>
                  </a:lnTo>
                  <a:close/>
                </a:path>
                <a:path w="419734" h="165735">
                  <a:moveTo>
                    <a:pt x="398144" y="101631"/>
                  </a:moveTo>
                  <a:lnTo>
                    <a:pt x="378809" y="101631"/>
                  </a:lnTo>
                  <a:lnTo>
                    <a:pt x="378925" y="46100"/>
                  </a:lnTo>
                  <a:lnTo>
                    <a:pt x="378950" y="44910"/>
                  </a:lnTo>
                  <a:lnTo>
                    <a:pt x="379297" y="37099"/>
                  </a:lnTo>
                  <a:lnTo>
                    <a:pt x="380142" y="22193"/>
                  </a:lnTo>
                  <a:lnTo>
                    <a:pt x="398144" y="22193"/>
                  </a:lnTo>
                  <a:lnTo>
                    <a:pt x="398144" y="101631"/>
                  </a:lnTo>
                  <a:close/>
                </a:path>
                <a:path w="419734" h="165735">
                  <a:moveTo>
                    <a:pt x="398144" y="162686"/>
                  </a:moveTo>
                  <a:lnTo>
                    <a:pt x="378809" y="162686"/>
                  </a:lnTo>
                  <a:lnTo>
                    <a:pt x="378809" y="117824"/>
                  </a:lnTo>
                  <a:lnTo>
                    <a:pt x="398144" y="117824"/>
                  </a:lnTo>
                  <a:lnTo>
                    <a:pt x="398144" y="162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96970" y="2441687"/>
              <a:ext cx="469606" cy="215479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12821938" y="2466655"/>
              <a:ext cx="419734" cy="165735"/>
            </a:xfrm>
            <a:custGeom>
              <a:avLst/>
              <a:gdLst/>
              <a:ahLst/>
              <a:cxnLst/>
              <a:rect l="l" t="t" r="r" b="b"/>
              <a:pathLst>
                <a:path w="419734" h="165735">
                  <a:moveTo>
                    <a:pt x="111632" y="117824"/>
                  </a:moveTo>
                  <a:lnTo>
                    <a:pt x="0" y="117824"/>
                  </a:lnTo>
                  <a:lnTo>
                    <a:pt x="0" y="104489"/>
                  </a:lnTo>
                  <a:lnTo>
                    <a:pt x="67627" y="0"/>
                  </a:lnTo>
                  <a:lnTo>
                    <a:pt x="90106" y="0"/>
                  </a:lnTo>
                  <a:lnTo>
                    <a:pt x="90106" y="22193"/>
                  </a:lnTo>
                  <a:lnTo>
                    <a:pt x="71246" y="22193"/>
                  </a:lnTo>
                  <a:lnTo>
                    <a:pt x="68161" y="28179"/>
                  </a:lnTo>
                  <a:lnTo>
                    <a:pt x="64924" y="34147"/>
                  </a:lnTo>
                  <a:lnTo>
                    <a:pt x="61562" y="40115"/>
                  </a:lnTo>
                  <a:lnTo>
                    <a:pt x="58102" y="46100"/>
                  </a:lnTo>
                  <a:lnTo>
                    <a:pt x="21050" y="101631"/>
                  </a:lnTo>
                  <a:lnTo>
                    <a:pt x="111632" y="101631"/>
                  </a:lnTo>
                  <a:lnTo>
                    <a:pt x="111632" y="117824"/>
                  </a:lnTo>
                  <a:close/>
                </a:path>
                <a:path w="419734" h="165735">
                  <a:moveTo>
                    <a:pt x="90106" y="101631"/>
                  </a:moveTo>
                  <a:lnTo>
                    <a:pt x="70770" y="101631"/>
                  </a:lnTo>
                  <a:lnTo>
                    <a:pt x="70887" y="46100"/>
                  </a:lnTo>
                  <a:lnTo>
                    <a:pt x="70912" y="44910"/>
                  </a:lnTo>
                  <a:lnTo>
                    <a:pt x="71258" y="37099"/>
                  </a:lnTo>
                  <a:lnTo>
                    <a:pt x="72104" y="22193"/>
                  </a:lnTo>
                  <a:lnTo>
                    <a:pt x="90106" y="22193"/>
                  </a:lnTo>
                  <a:lnTo>
                    <a:pt x="90106" y="101631"/>
                  </a:lnTo>
                  <a:close/>
                </a:path>
                <a:path w="419734" h="165735">
                  <a:moveTo>
                    <a:pt x="90106" y="162686"/>
                  </a:moveTo>
                  <a:lnTo>
                    <a:pt x="70770" y="162686"/>
                  </a:lnTo>
                  <a:lnTo>
                    <a:pt x="70770" y="117824"/>
                  </a:lnTo>
                  <a:lnTo>
                    <a:pt x="90106" y="117824"/>
                  </a:lnTo>
                  <a:lnTo>
                    <a:pt x="90106" y="162686"/>
                  </a:lnTo>
                  <a:close/>
                </a:path>
                <a:path w="419734" h="165735">
                  <a:moveTo>
                    <a:pt x="183737" y="162686"/>
                  </a:moveTo>
                  <a:lnTo>
                    <a:pt x="162591" y="162686"/>
                  </a:lnTo>
                  <a:lnTo>
                    <a:pt x="166400" y="120163"/>
                  </a:lnTo>
                  <a:lnTo>
                    <a:pt x="174557" y="83462"/>
                  </a:lnTo>
                  <a:lnTo>
                    <a:pt x="188161" y="50012"/>
                  </a:lnTo>
                  <a:lnTo>
                    <a:pt x="208311" y="17240"/>
                  </a:lnTo>
                  <a:lnTo>
                    <a:pt x="129539" y="17240"/>
                  </a:lnTo>
                  <a:lnTo>
                    <a:pt x="129539" y="0"/>
                  </a:lnTo>
                  <a:lnTo>
                    <a:pt x="231457" y="0"/>
                  </a:lnTo>
                  <a:lnTo>
                    <a:pt x="231457" y="12191"/>
                  </a:lnTo>
                  <a:lnTo>
                    <a:pt x="208222" y="47440"/>
                  </a:lnTo>
                  <a:lnTo>
                    <a:pt x="194167" y="81938"/>
                  </a:lnTo>
                  <a:lnTo>
                    <a:pt x="186826" y="119187"/>
                  </a:lnTo>
                  <a:lnTo>
                    <a:pt x="183737" y="162686"/>
                  </a:lnTo>
                  <a:close/>
                </a:path>
                <a:path w="419734" h="165735">
                  <a:moveTo>
                    <a:pt x="280701" y="165544"/>
                  </a:moveTo>
                  <a:lnTo>
                    <a:pt x="264699" y="165544"/>
                  </a:lnTo>
                  <a:lnTo>
                    <a:pt x="258032" y="159353"/>
                  </a:lnTo>
                  <a:lnTo>
                    <a:pt x="258032" y="141160"/>
                  </a:lnTo>
                  <a:lnTo>
                    <a:pt x="264699" y="134492"/>
                  </a:lnTo>
                  <a:lnTo>
                    <a:pt x="280701" y="134492"/>
                  </a:lnTo>
                  <a:lnTo>
                    <a:pt x="287369" y="141160"/>
                  </a:lnTo>
                  <a:lnTo>
                    <a:pt x="287369" y="159353"/>
                  </a:lnTo>
                  <a:lnTo>
                    <a:pt x="280701" y="165544"/>
                  </a:lnTo>
                  <a:close/>
                </a:path>
                <a:path w="419734" h="165735">
                  <a:moveTo>
                    <a:pt x="419671" y="117824"/>
                  </a:moveTo>
                  <a:lnTo>
                    <a:pt x="308038" y="117824"/>
                  </a:lnTo>
                  <a:lnTo>
                    <a:pt x="308038" y="104489"/>
                  </a:lnTo>
                  <a:lnTo>
                    <a:pt x="375665" y="0"/>
                  </a:lnTo>
                  <a:lnTo>
                    <a:pt x="398144" y="0"/>
                  </a:lnTo>
                  <a:lnTo>
                    <a:pt x="398144" y="22193"/>
                  </a:lnTo>
                  <a:lnTo>
                    <a:pt x="379285" y="22193"/>
                  </a:lnTo>
                  <a:lnTo>
                    <a:pt x="376200" y="28179"/>
                  </a:lnTo>
                  <a:lnTo>
                    <a:pt x="372963" y="34147"/>
                  </a:lnTo>
                  <a:lnTo>
                    <a:pt x="369601" y="40115"/>
                  </a:lnTo>
                  <a:lnTo>
                    <a:pt x="366140" y="46100"/>
                  </a:lnTo>
                  <a:lnTo>
                    <a:pt x="329088" y="101631"/>
                  </a:lnTo>
                  <a:lnTo>
                    <a:pt x="419671" y="101631"/>
                  </a:lnTo>
                  <a:lnTo>
                    <a:pt x="419671" y="117824"/>
                  </a:lnTo>
                  <a:close/>
                </a:path>
                <a:path w="419734" h="165735">
                  <a:moveTo>
                    <a:pt x="398144" y="101631"/>
                  </a:moveTo>
                  <a:lnTo>
                    <a:pt x="378809" y="101631"/>
                  </a:lnTo>
                  <a:lnTo>
                    <a:pt x="378925" y="46100"/>
                  </a:lnTo>
                  <a:lnTo>
                    <a:pt x="378950" y="44910"/>
                  </a:lnTo>
                  <a:lnTo>
                    <a:pt x="379297" y="37099"/>
                  </a:lnTo>
                  <a:lnTo>
                    <a:pt x="380142" y="22193"/>
                  </a:lnTo>
                  <a:lnTo>
                    <a:pt x="398144" y="22193"/>
                  </a:lnTo>
                  <a:lnTo>
                    <a:pt x="398144" y="101631"/>
                  </a:lnTo>
                  <a:close/>
                </a:path>
                <a:path w="419734" h="165735">
                  <a:moveTo>
                    <a:pt x="398144" y="162686"/>
                  </a:moveTo>
                  <a:lnTo>
                    <a:pt x="378809" y="162686"/>
                  </a:lnTo>
                  <a:lnTo>
                    <a:pt x="378809" y="117824"/>
                  </a:lnTo>
                  <a:lnTo>
                    <a:pt x="398144" y="117824"/>
                  </a:lnTo>
                  <a:lnTo>
                    <a:pt x="398144" y="162686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15474115" y="3550547"/>
            <a:ext cx="447675" cy="219075"/>
            <a:chOff x="15474115" y="3550547"/>
            <a:chExt cx="447675" cy="219075"/>
          </a:xfrm>
        </p:grpSpPr>
        <p:pic>
          <p:nvPicPr>
            <p:cNvPr id="214" name="object 21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74115" y="3550547"/>
              <a:ext cx="447222" cy="218622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15499083" y="3575515"/>
              <a:ext cx="397510" cy="168910"/>
            </a:xfrm>
            <a:custGeom>
              <a:avLst/>
              <a:gdLst/>
              <a:ahLst/>
              <a:cxnLst/>
              <a:rect l="l" t="t" r="r" b="b"/>
              <a:pathLst>
                <a:path w="397509" h="168910">
                  <a:moveTo>
                    <a:pt x="56578" y="148970"/>
                  </a:moveTo>
                  <a:lnTo>
                    <a:pt x="36194" y="148970"/>
                  </a:lnTo>
                  <a:lnTo>
                    <a:pt x="36194" y="27527"/>
                  </a:lnTo>
                  <a:lnTo>
                    <a:pt x="7334" y="27527"/>
                  </a:lnTo>
                  <a:lnTo>
                    <a:pt x="7334" y="14668"/>
                  </a:lnTo>
                  <a:lnTo>
                    <a:pt x="17424" y="12452"/>
                  </a:lnTo>
                  <a:lnTo>
                    <a:pt x="26265" y="9798"/>
                  </a:lnTo>
                  <a:lnTo>
                    <a:pt x="34069" y="6698"/>
                  </a:lnTo>
                  <a:lnTo>
                    <a:pt x="41052" y="3143"/>
                  </a:lnTo>
                  <a:lnTo>
                    <a:pt x="56578" y="3143"/>
                  </a:lnTo>
                  <a:lnTo>
                    <a:pt x="56578" y="148970"/>
                  </a:lnTo>
                  <a:close/>
                </a:path>
                <a:path w="397509" h="168910">
                  <a:moveTo>
                    <a:pt x="89249" y="165830"/>
                  </a:moveTo>
                  <a:lnTo>
                    <a:pt x="0" y="165830"/>
                  </a:lnTo>
                  <a:lnTo>
                    <a:pt x="0" y="148970"/>
                  </a:lnTo>
                  <a:lnTo>
                    <a:pt x="89249" y="148970"/>
                  </a:lnTo>
                  <a:lnTo>
                    <a:pt x="89249" y="165830"/>
                  </a:lnTo>
                  <a:close/>
                </a:path>
                <a:path w="397509" h="168910">
                  <a:moveTo>
                    <a:pt x="170402" y="168687"/>
                  </a:moveTo>
                  <a:lnTo>
                    <a:pt x="148738" y="163651"/>
                  </a:lnTo>
                  <a:lnTo>
                    <a:pt x="131540" y="148542"/>
                  </a:lnTo>
                  <a:lnTo>
                    <a:pt x="120199" y="123360"/>
                  </a:lnTo>
                  <a:lnTo>
                    <a:pt x="116109" y="88106"/>
                  </a:lnTo>
                  <a:lnTo>
                    <a:pt x="121067" y="47456"/>
                  </a:lnTo>
                  <a:lnTo>
                    <a:pt x="134338" y="20157"/>
                  </a:lnTo>
                  <a:lnTo>
                    <a:pt x="153520" y="4805"/>
                  </a:lnTo>
                  <a:lnTo>
                    <a:pt x="176212" y="0"/>
                  </a:lnTo>
                  <a:lnTo>
                    <a:pt x="188002" y="1265"/>
                  </a:lnTo>
                  <a:lnTo>
                    <a:pt x="198167" y="4762"/>
                  </a:lnTo>
                  <a:lnTo>
                    <a:pt x="206832" y="10045"/>
                  </a:lnTo>
                  <a:lnTo>
                    <a:pt x="214121" y="16668"/>
                  </a:lnTo>
                  <a:lnTo>
                    <a:pt x="213955" y="16859"/>
                  </a:lnTo>
                  <a:lnTo>
                    <a:pt x="176879" y="16859"/>
                  </a:lnTo>
                  <a:lnTo>
                    <a:pt x="161088" y="20328"/>
                  </a:lnTo>
                  <a:lnTo>
                    <a:pt x="147923" y="31753"/>
                  </a:lnTo>
                  <a:lnTo>
                    <a:pt x="138758" y="52662"/>
                  </a:lnTo>
                  <a:lnTo>
                    <a:pt x="134969" y="84581"/>
                  </a:lnTo>
                  <a:lnTo>
                    <a:pt x="152392" y="84581"/>
                  </a:lnTo>
                  <a:lnTo>
                    <a:pt x="152197" y="84665"/>
                  </a:lnTo>
                  <a:lnTo>
                    <a:pt x="143626" y="91125"/>
                  </a:lnTo>
                  <a:lnTo>
                    <a:pt x="135350" y="100774"/>
                  </a:lnTo>
                  <a:lnTo>
                    <a:pt x="139005" y="123140"/>
                  </a:lnTo>
                  <a:lnTo>
                    <a:pt x="146161" y="139469"/>
                  </a:lnTo>
                  <a:lnTo>
                    <a:pt x="156674" y="149476"/>
                  </a:lnTo>
                  <a:lnTo>
                    <a:pt x="170402" y="152876"/>
                  </a:lnTo>
                  <a:lnTo>
                    <a:pt x="203967" y="152876"/>
                  </a:lnTo>
                  <a:lnTo>
                    <a:pt x="203239" y="154078"/>
                  </a:lnTo>
                  <a:lnTo>
                    <a:pt x="188383" y="164861"/>
                  </a:lnTo>
                  <a:lnTo>
                    <a:pt x="170402" y="168687"/>
                  </a:lnTo>
                  <a:close/>
                </a:path>
                <a:path w="397509" h="168910">
                  <a:moveTo>
                    <a:pt x="203072" y="29336"/>
                  </a:moveTo>
                  <a:lnTo>
                    <a:pt x="197654" y="24092"/>
                  </a:lnTo>
                  <a:lnTo>
                    <a:pt x="191263" y="20157"/>
                  </a:lnTo>
                  <a:lnTo>
                    <a:pt x="184280" y="17710"/>
                  </a:lnTo>
                  <a:lnTo>
                    <a:pt x="176879" y="16859"/>
                  </a:lnTo>
                  <a:lnTo>
                    <a:pt x="213955" y="16859"/>
                  </a:lnTo>
                  <a:lnTo>
                    <a:pt x="203072" y="29336"/>
                  </a:lnTo>
                  <a:close/>
                </a:path>
                <a:path w="397509" h="168910">
                  <a:moveTo>
                    <a:pt x="152392" y="84581"/>
                  </a:moveTo>
                  <a:lnTo>
                    <a:pt x="134969" y="84581"/>
                  </a:lnTo>
                  <a:lnTo>
                    <a:pt x="143169" y="76342"/>
                  </a:lnTo>
                  <a:lnTo>
                    <a:pt x="152423" y="70103"/>
                  </a:lnTo>
                  <a:lnTo>
                    <a:pt x="162213" y="66151"/>
                  </a:lnTo>
                  <a:lnTo>
                    <a:pt x="172021" y="64769"/>
                  </a:lnTo>
                  <a:lnTo>
                    <a:pt x="190674" y="67978"/>
                  </a:lnTo>
                  <a:lnTo>
                    <a:pt x="204870" y="77581"/>
                  </a:lnTo>
                  <a:lnTo>
                    <a:pt x="206191" y="79914"/>
                  </a:lnTo>
                  <a:lnTo>
                    <a:pt x="168687" y="79914"/>
                  </a:lnTo>
                  <a:lnTo>
                    <a:pt x="160679" y="81044"/>
                  </a:lnTo>
                  <a:lnTo>
                    <a:pt x="152392" y="84581"/>
                  </a:lnTo>
                  <a:close/>
                </a:path>
                <a:path w="397509" h="168910">
                  <a:moveTo>
                    <a:pt x="203967" y="152876"/>
                  </a:moveTo>
                  <a:lnTo>
                    <a:pt x="170402" y="152876"/>
                  </a:lnTo>
                  <a:lnTo>
                    <a:pt x="181293" y="150207"/>
                  </a:lnTo>
                  <a:lnTo>
                    <a:pt x="190023" y="142672"/>
                  </a:lnTo>
                  <a:lnTo>
                    <a:pt x="195825" y="130976"/>
                  </a:lnTo>
                  <a:lnTo>
                    <a:pt x="197929" y="115823"/>
                  </a:lnTo>
                  <a:lnTo>
                    <a:pt x="196133" y="100970"/>
                  </a:lnTo>
                  <a:lnTo>
                    <a:pt x="190702" y="89654"/>
                  </a:lnTo>
                  <a:lnTo>
                    <a:pt x="181574" y="82444"/>
                  </a:lnTo>
                  <a:lnTo>
                    <a:pt x="168687" y="79914"/>
                  </a:lnTo>
                  <a:lnTo>
                    <a:pt x="206191" y="79914"/>
                  </a:lnTo>
                  <a:lnTo>
                    <a:pt x="213906" y="93541"/>
                  </a:lnTo>
                  <a:lnTo>
                    <a:pt x="217074" y="115823"/>
                  </a:lnTo>
                  <a:lnTo>
                    <a:pt x="213345" y="137384"/>
                  </a:lnTo>
                  <a:lnTo>
                    <a:pt x="203967" y="152876"/>
                  </a:lnTo>
                  <a:close/>
                </a:path>
                <a:path w="397509" h="168910">
                  <a:moveTo>
                    <a:pt x="265652" y="168687"/>
                  </a:moveTo>
                  <a:lnTo>
                    <a:pt x="249650" y="168687"/>
                  </a:lnTo>
                  <a:lnTo>
                    <a:pt x="242982" y="162496"/>
                  </a:lnTo>
                  <a:lnTo>
                    <a:pt x="242982" y="144303"/>
                  </a:lnTo>
                  <a:lnTo>
                    <a:pt x="249650" y="137636"/>
                  </a:lnTo>
                  <a:lnTo>
                    <a:pt x="265652" y="137636"/>
                  </a:lnTo>
                  <a:lnTo>
                    <a:pt x="272319" y="144303"/>
                  </a:lnTo>
                  <a:lnTo>
                    <a:pt x="272319" y="162496"/>
                  </a:lnTo>
                  <a:lnTo>
                    <a:pt x="265652" y="168687"/>
                  </a:lnTo>
                  <a:close/>
                </a:path>
                <a:path w="397509" h="168910">
                  <a:moveTo>
                    <a:pt x="364616" y="148970"/>
                  </a:moveTo>
                  <a:lnTo>
                    <a:pt x="344233" y="148970"/>
                  </a:lnTo>
                  <a:lnTo>
                    <a:pt x="344233" y="27527"/>
                  </a:lnTo>
                  <a:lnTo>
                    <a:pt x="315372" y="27527"/>
                  </a:lnTo>
                  <a:lnTo>
                    <a:pt x="315372" y="14668"/>
                  </a:lnTo>
                  <a:lnTo>
                    <a:pt x="325463" y="12452"/>
                  </a:lnTo>
                  <a:lnTo>
                    <a:pt x="334303" y="9798"/>
                  </a:lnTo>
                  <a:lnTo>
                    <a:pt x="342108" y="6698"/>
                  </a:lnTo>
                  <a:lnTo>
                    <a:pt x="349091" y="3143"/>
                  </a:lnTo>
                  <a:lnTo>
                    <a:pt x="364616" y="3143"/>
                  </a:lnTo>
                  <a:lnTo>
                    <a:pt x="364616" y="148970"/>
                  </a:lnTo>
                  <a:close/>
                </a:path>
                <a:path w="397509" h="168910">
                  <a:moveTo>
                    <a:pt x="397287" y="165830"/>
                  </a:moveTo>
                  <a:lnTo>
                    <a:pt x="308038" y="165830"/>
                  </a:lnTo>
                  <a:lnTo>
                    <a:pt x="308038" y="148970"/>
                  </a:lnTo>
                  <a:lnTo>
                    <a:pt x="397287" y="148970"/>
                  </a:lnTo>
                  <a:lnTo>
                    <a:pt x="397287" y="165830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6" name="object 216"/>
          <p:cNvSpPr/>
          <p:nvPr/>
        </p:nvSpPr>
        <p:spPr>
          <a:xfrm>
            <a:off x="16878382" y="3959209"/>
            <a:ext cx="289560" cy="168910"/>
          </a:xfrm>
          <a:custGeom>
            <a:avLst/>
            <a:gdLst/>
            <a:ahLst/>
            <a:cxnLst/>
            <a:rect l="l" t="t" r="r" b="b"/>
            <a:pathLst>
              <a:path w="289559" h="168910">
                <a:moveTo>
                  <a:pt x="23812" y="85915"/>
                </a:moveTo>
                <a:lnTo>
                  <a:pt x="12858" y="79247"/>
                </a:lnTo>
                <a:lnTo>
                  <a:pt x="18002" y="3143"/>
                </a:lnTo>
                <a:lnTo>
                  <a:pt x="97250" y="3143"/>
                </a:lnTo>
                <a:lnTo>
                  <a:pt x="97250" y="20383"/>
                </a:lnTo>
                <a:lnTo>
                  <a:pt x="35718" y="20383"/>
                </a:lnTo>
                <a:lnTo>
                  <a:pt x="31718" y="67436"/>
                </a:lnTo>
                <a:lnTo>
                  <a:pt x="80536" y="67436"/>
                </a:lnTo>
                <a:lnTo>
                  <a:pt x="90618" y="73521"/>
                </a:lnTo>
                <a:lnTo>
                  <a:pt x="92489" y="76390"/>
                </a:lnTo>
                <a:lnTo>
                  <a:pt x="50863" y="76390"/>
                </a:lnTo>
                <a:lnTo>
                  <a:pt x="43355" y="77008"/>
                </a:lnTo>
                <a:lnTo>
                  <a:pt x="36730" y="78831"/>
                </a:lnTo>
                <a:lnTo>
                  <a:pt x="30410" y="81815"/>
                </a:lnTo>
                <a:lnTo>
                  <a:pt x="23812" y="85915"/>
                </a:lnTo>
                <a:close/>
              </a:path>
              <a:path w="289559" h="168910">
                <a:moveTo>
                  <a:pt x="80536" y="67436"/>
                </a:moveTo>
                <a:lnTo>
                  <a:pt x="31718" y="67436"/>
                </a:lnTo>
                <a:lnTo>
                  <a:pt x="38861" y="63436"/>
                </a:lnTo>
                <a:lnTo>
                  <a:pt x="46196" y="61055"/>
                </a:lnTo>
                <a:lnTo>
                  <a:pt x="55911" y="61055"/>
                </a:lnTo>
                <a:lnTo>
                  <a:pt x="75028" y="64113"/>
                </a:lnTo>
                <a:lnTo>
                  <a:pt x="80536" y="67436"/>
                </a:lnTo>
                <a:close/>
              </a:path>
              <a:path w="289559" h="168910">
                <a:moveTo>
                  <a:pt x="90217" y="151828"/>
                </a:moveTo>
                <a:lnTo>
                  <a:pt x="49910" y="151828"/>
                </a:lnTo>
                <a:lnTo>
                  <a:pt x="63405" y="149165"/>
                </a:lnTo>
                <a:lnTo>
                  <a:pt x="74425" y="141529"/>
                </a:lnTo>
                <a:lnTo>
                  <a:pt x="81856" y="129446"/>
                </a:lnTo>
                <a:lnTo>
                  <a:pt x="84581" y="113442"/>
                </a:lnTo>
                <a:lnTo>
                  <a:pt x="82179" y="97808"/>
                </a:lnTo>
                <a:lnTo>
                  <a:pt x="75366" y="86165"/>
                </a:lnTo>
                <a:lnTo>
                  <a:pt x="64731" y="78898"/>
                </a:lnTo>
                <a:lnTo>
                  <a:pt x="50863" y="76390"/>
                </a:lnTo>
                <a:lnTo>
                  <a:pt x="92489" y="76390"/>
                </a:lnTo>
                <a:lnTo>
                  <a:pt x="101118" y="89625"/>
                </a:lnTo>
                <a:lnTo>
                  <a:pt x="104965" y="112775"/>
                </a:lnTo>
                <a:lnTo>
                  <a:pt x="100517" y="136581"/>
                </a:lnTo>
                <a:lnTo>
                  <a:pt x="90217" y="151828"/>
                </a:lnTo>
                <a:close/>
              </a:path>
              <a:path w="289559" h="168910">
                <a:moveTo>
                  <a:pt x="51720" y="168687"/>
                </a:moveTo>
                <a:lnTo>
                  <a:pt x="34517" y="166851"/>
                </a:lnTo>
                <a:lnTo>
                  <a:pt x="20466" y="161996"/>
                </a:lnTo>
                <a:lnTo>
                  <a:pt x="9112" y="155105"/>
                </a:lnTo>
                <a:lnTo>
                  <a:pt x="0" y="147161"/>
                </a:lnTo>
                <a:lnTo>
                  <a:pt x="10001" y="133826"/>
                </a:lnTo>
                <a:lnTo>
                  <a:pt x="17523" y="140577"/>
                </a:lnTo>
                <a:lnTo>
                  <a:pt x="26384" y="146327"/>
                </a:lnTo>
                <a:lnTo>
                  <a:pt x="37031" y="150328"/>
                </a:lnTo>
                <a:lnTo>
                  <a:pt x="49910" y="151828"/>
                </a:lnTo>
                <a:lnTo>
                  <a:pt x="90217" y="151828"/>
                </a:lnTo>
                <a:lnTo>
                  <a:pt x="88665" y="154126"/>
                </a:lnTo>
                <a:lnTo>
                  <a:pt x="71653" y="164974"/>
                </a:lnTo>
                <a:lnTo>
                  <a:pt x="51720" y="168687"/>
                </a:lnTo>
                <a:close/>
              </a:path>
              <a:path w="289559" h="168910">
                <a:moveTo>
                  <a:pt x="155828" y="168687"/>
                </a:moveTo>
                <a:lnTo>
                  <a:pt x="139826" y="168687"/>
                </a:lnTo>
                <a:lnTo>
                  <a:pt x="133159" y="162496"/>
                </a:lnTo>
                <a:lnTo>
                  <a:pt x="133159" y="144303"/>
                </a:lnTo>
                <a:lnTo>
                  <a:pt x="139826" y="137636"/>
                </a:lnTo>
                <a:lnTo>
                  <a:pt x="155828" y="137636"/>
                </a:lnTo>
                <a:lnTo>
                  <a:pt x="162496" y="144303"/>
                </a:lnTo>
                <a:lnTo>
                  <a:pt x="162496" y="162496"/>
                </a:lnTo>
                <a:lnTo>
                  <a:pt x="155828" y="168687"/>
                </a:lnTo>
                <a:close/>
              </a:path>
              <a:path w="289559" h="168910">
                <a:moveTo>
                  <a:pt x="202025" y="32384"/>
                </a:moveTo>
                <a:lnTo>
                  <a:pt x="191071" y="19526"/>
                </a:lnTo>
                <a:lnTo>
                  <a:pt x="200716" y="11693"/>
                </a:lnTo>
                <a:lnTo>
                  <a:pt x="211371" y="5512"/>
                </a:lnTo>
                <a:lnTo>
                  <a:pt x="223258" y="1457"/>
                </a:lnTo>
                <a:lnTo>
                  <a:pt x="236600" y="0"/>
                </a:lnTo>
                <a:lnTo>
                  <a:pt x="255515" y="2701"/>
                </a:lnTo>
                <a:lnTo>
                  <a:pt x="270474" y="10608"/>
                </a:lnTo>
                <a:lnTo>
                  <a:pt x="274757" y="16192"/>
                </a:lnTo>
                <a:lnTo>
                  <a:pt x="235743" y="16192"/>
                </a:lnTo>
                <a:lnTo>
                  <a:pt x="226202" y="17651"/>
                </a:lnTo>
                <a:lnTo>
                  <a:pt x="217348" y="21074"/>
                </a:lnTo>
                <a:lnTo>
                  <a:pt x="209262" y="26104"/>
                </a:lnTo>
                <a:lnTo>
                  <a:pt x="202025" y="32384"/>
                </a:lnTo>
                <a:close/>
              </a:path>
              <a:path w="289559" h="168910">
                <a:moveTo>
                  <a:pt x="277684" y="151828"/>
                </a:moveTo>
                <a:lnTo>
                  <a:pt x="235743" y="151828"/>
                </a:lnTo>
                <a:lnTo>
                  <a:pt x="249025" y="149735"/>
                </a:lnTo>
                <a:lnTo>
                  <a:pt x="259484" y="143732"/>
                </a:lnTo>
                <a:lnTo>
                  <a:pt x="266336" y="134228"/>
                </a:lnTo>
                <a:lnTo>
                  <a:pt x="268795" y="121634"/>
                </a:lnTo>
                <a:lnTo>
                  <a:pt x="266156" y="108291"/>
                </a:lnTo>
                <a:lnTo>
                  <a:pt x="257544" y="97976"/>
                </a:lnTo>
                <a:lnTo>
                  <a:pt x="241912" y="91322"/>
                </a:lnTo>
                <a:lnTo>
                  <a:pt x="218217" y="88963"/>
                </a:lnTo>
                <a:lnTo>
                  <a:pt x="218217" y="73437"/>
                </a:lnTo>
                <a:lnTo>
                  <a:pt x="239361" y="71050"/>
                </a:lnTo>
                <a:lnTo>
                  <a:pt x="253281" y="64484"/>
                </a:lnTo>
                <a:lnTo>
                  <a:pt x="260932" y="54631"/>
                </a:lnTo>
                <a:lnTo>
                  <a:pt x="263270" y="42386"/>
                </a:lnTo>
                <a:lnTo>
                  <a:pt x="261340" y="31730"/>
                </a:lnTo>
                <a:lnTo>
                  <a:pt x="255829" y="23574"/>
                </a:lnTo>
                <a:lnTo>
                  <a:pt x="247157" y="18276"/>
                </a:lnTo>
                <a:lnTo>
                  <a:pt x="235743" y="16192"/>
                </a:lnTo>
                <a:lnTo>
                  <a:pt x="274757" y="16192"/>
                </a:lnTo>
                <a:lnTo>
                  <a:pt x="280307" y="23427"/>
                </a:lnTo>
                <a:lnTo>
                  <a:pt x="283844" y="40862"/>
                </a:lnTo>
                <a:lnTo>
                  <a:pt x="281743" y="54414"/>
                </a:lnTo>
                <a:lnTo>
                  <a:pt x="275820" y="65484"/>
                </a:lnTo>
                <a:lnTo>
                  <a:pt x="266646" y="74053"/>
                </a:lnTo>
                <a:lnTo>
                  <a:pt x="254793" y="80105"/>
                </a:lnTo>
                <a:lnTo>
                  <a:pt x="254793" y="81057"/>
                </a:lnTo>
                <a:lnTo>
                  <a:pt x="268368" y="86229"/>
                </a:lnTo>
                <a:lnTo>
                  <a:pt x="279380" y="94999"/>
                </a:lnTo>
                <a:lnTo>
                  <a:pt x="286766" y="107110"/>
                </a:lnTo>
                <a:lnTo>
                  <a:pt x="289464" y="122300"/>
                </a:lnTo>
                <a:lnTo>
                  <a:pt x="285367" y="141804"/>
                </a:lnTo>
                <a:lnTo>
                  <a:pt x="277684" y="151828"/>
                </a:lnTo>
                <a:close/>
              </a:path>
              <a:path w="289559" h="168910">
                <a:moveTo>
                  <a:pt x="237267" y="168687"/>
                </a:moveTo>
                <a:lnTo>
                  <a:pt x="219842" y="166840"/>
                </a:lnTo>
                <a:lnTo>
                  <a:pt x="205597" y="161913"/>
                </a:lnTo>
                <a:lnTo>
                  <a:pt x="194137" y="154824"/>
                </a:lnTo>
                <a:lnTo>
                  <a:pt x="185070" y="146494"/>
                </a:lnTo>
                <a:lnTo>
                  <a:pt x="195357" y="133159"/>
                </a:lnTo>
                <a:lnTo>
                  <a:pt x="203087" y="140295"/>
                </a:lnTo>
                <a:lnTo>
                  <a:pt x="212193" y="146244"/>
                </a:lnTo>
                <a:lnTo>
                  <a:pt x="222977" y="150317"/>
                </a:lnTo>
                <a:lnTo>
                  <a:pt x="235743" y="151828"/>
                </a:lnTo>
                <a:lnTo>
                  <a:pt x="277684" y="151828"/>
                </a:lnTo>
                <a:lnTo>
                  <a:pt x="274188" y="156388"/>
                </a:lnTo>
                <a:lnTo>
                  <a:pt x="257599" y="165525"/>
                </a:lnTo>
                <a:lnTo>
                  <a:pt x="237267" y="168687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7" name="object 217"/>
          <p:cNvGrpSpPr/>
          <p:nvPr/>
        </p:nvGrpSpPr>
        <p:grpSpPr>
          <a:xfrm>
            <a:off x="6714080" y="1685919"/>
            <a:ext cx="10653395" cy="2847340"/>
            <a:chOff x="6714080" y="1685919"/>
            <a:chExt cx="10653395" cy="2847340"/>
          </a:xfrm>
        </p:grpSpPr>
        <p:sp>
          <p:nvSpPr>
            <p:cNvPr id="218" name="object 218"/>
            <p:cNvSpPr/>
            <p:nvPr/>
          </p:nvSpPr>
          <p:spPr>
            <a:xfrm>
              <a:off x="6718843" y="4528099"/>
              <a:ext cx="10648950" cy="0"/>
            </a:xfrm>
            <a:custGeom>
              <a:avLst/>
              <a:gdLst/>
              <a:ahLst/>
              <a:cxnLst/>
              <a:rect l="l" t="t" r="r" b="b"/>
              <a:pathLst>
                <a:path w="10648950">
                  <a:moveTo>
                    <a:pt x="1064838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718843" y="4528099"/>
              <a:ext cx="10648950" cy="0"/>
            </a:xfrm>
            <a:custGeom>
              <a:avLst/>
              <a:gdLst/>
              <a:ahLst/>
              <a:cxnLst/>
              <a:rect l="l" t="t" r="r" b="b"/>
              <a:pathLst>
                <a:path w="10648950">
                  <a:moveTo>
                    <a:pt x="0" y="0"/>
                  </a:moveTo>
                  <a:lnTo>
                    <a:pt x="10648383" y="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718843" y="1685919"/>
              <a:ext cx="0" cy="2842260"/>
            </a:xfrm>
            <a:custGeom>
              <a:avLst/>
              <a:gdLst/>
              <a:ahLst/>
              <a:cxnLst/>
              <a:rect l="l" t="t" r="r" b="b"/>
              <a:pathLst>
                <a:path h="2842260">
                  <a:moveTo>
                    <a:pt x="0" y="284218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718843" y="1685919"/>
              <a:ext cx="0" cy="2842260"/>
            </a:xfrm>
            <a:custGeom>
              <a:avLst/>
              <a:gdLst/>
              <a:ahLst/>
              <a:cxnLst/>
              <a:rect l="l" t="t" r="r" b="b"/>
              <a:pathLst>
                <a:path h="2842260">
                  <a:moveTo>
                    <a:pt x="0" y="0"/>
                  </a:moveTo>
                  <a:lnTo>
                    <a:pt x="0" y="284218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6659280" y="8595584"/>
            <a:ext cx="10721975" cy="9525"/>
            <a:chOff x="6659280" y="8595584"/>
            <a:chExt cx="10721975" cy="9525"/>
          </a:xfrm>
        </p:grpSpPr>
        <p:sp>
          <p:nvSpPr>
            <p:cNvPr id="223" name="object 223"/>
            <p:cNvSpPr/>
            <p:nvPr/>
          </p:nvSpPr>
          <p:spPr>
            <a:xfrm>
              <a:off x="6659280" y="8600347"/>
              <a:ext cx="10721975" cy="0"/>
            </a:xfrm>
            <a:custGeom>
              <a:avLst/>
              <a:gdLst/>
              <a:ahLst/>
              <a:cxnLst/>
              <a:rect l="l" t="t" r="r" b="b"/>
              <a:pathLst>
                <a:path w="10721975">
                  <a:moveTo>
                    <a:pt x="10721869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659280" y="8597965"/>
              <a:ext cx="10721975" cy="5080"/>
            </a:xfrm>
            <a:custGeom>
              <a:avLst/>
              <a:gdLst/>
              <a:ahLst/>
              <a:cxnLst/>
              <a:rect l="l" t="t" r="r" b="b"/>
              <a:pathLst>
                <a:path w="10721975" h="5079">
                  <a:moveTo>
                    <a:pt x="0" y="0"/>
                  </a:moveTo>
                  <a:lnTo>
                    <a:pt x="696921" y="0"/>
                  </a:lnTo>
                </a:path>
                <a:path w="10721975" h="5079">
                  <a:moveTo>
                    <a:pt x="1090056" y="0"/>
                  </a:moveTo>
                  <a:lnTo>
                    <a:pt x="1132586" y="0"/>
                  </a:lnTo>
                </a:path>
                <a:path w="10721975" h="5079">
                  <a:moveTo>
                    <a:pt x="1525721" y="0"/>
                  </a:moveTo>
                  <a:lnTo>
                    <a:pt x="2048234" y="0"/>
                  </a:lnTo>
                </a:path>
                <a:path w="10721975" h="5079">
                  <a:moveTo>
                    <a:pt x="2441369" y="0"/>
                  </a:moveTo>
                  <a:lnTo>
                    <a:pt x="2483899" y="0"/>
                  </a:lnTo>
                </a:path>
                <a:path w="10721975" h="5079">
                  <a:moveTo>
                    <a:pt x="2877034" y="0"/>
                  </a:moveTo>
                  <a:lnTo>
                    <a:pt x="2919564" y="0"/>
                  </a:lnTo>
                </a:path>
                <a:path w="10721975" h="5079">
                  <a:moveTo>
                    <a:pt x="3312700" y="0"/>
                  </a:moveTo>
                  <a:lnTo>
                    <a:pt x="3835212" y="0"/>
                  </a:lnTo>
                </a:path>
                <a:path w="10721975" h="5079">
                  <a:moveTo>
                    <a:pt x="4228347" y="0"/>
                  </a:moveTo>
                  <a:lnTo>
                    <a:pt x="4270877" y="0"/>
                  </a:lnTo>
                </a:path>
                <a:path w="10721975" h="5079">
                  <a:moveTo>
                    <a:pt x="4664013" y="0"/>
                  </a:moveTo>
                  <a:lnTo>
                    <a:pt x="4706543" y="0"/>
                  </a:lnTo>
                </a:path>
                <a:path w="10721975" h="5079">
                  <a:moveTo>
                    <a:pt x="5099678" y="0"/>
                  </a:moveTo>
                  <a:lnTo>
                    <a:pt x="10721869" y="0"/>
                  </a:lnTo>
                </a:path>
                <a:path w="10721975" h="5079">
                  <a:moveTo>
                    <a:pt x="0" y="4762"/>
                  </a:moveTo>
                  <a:lnTo>
                    <a:pt x="10721869" y="4762"/>
                  </a:lnTo>
                </a:path>
              </a:pathLst>
            </a:custGeom>
            <a:ln w="4762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5" name="object 22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467042" y="8498429"/>
            <a:ext cx="88391" cy="146970"/>
          </a:xfrm>
          <a:prstGeom prst="rect">
            <a:avLst/>
          </a:prstGeom>
        </p:spPr>
      </p:pic>
      <p:sp>
        <p:nvSpPr>
          <p:cNvPr id="226" name="object 226"/>
          <p:cNvSpPr/>
          <p:nvPr/>
        </p:nvSpPr>
        <p:spPr>
          <a:xfrm>
            <a:off x="6659280" y="7944453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2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313671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185001" y="7944453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51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9100649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749337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9536314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9971980" y="7944453"/>
            <a:ext cx="7409180" cy="0"/>
          </a:xfrm>
          <a:custGeom>
            <a:avLst/>
            <a:gdLst/>
            <a:ahLst/>
            <a:cxnLst/>
            <a:rect l="l" t="t" r="r" b="b"/>
            <a:pathLst>
              <a:path w="7409180">
                <a:moveTo>
                  <a:pt x="0" y="0"/>
                </a:moveTo>
                <a:lnTo>
                  <a:pt x="7409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659280" y="7944453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256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313671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185001" y="7944453"/>
            <a:ext cx="522605" cy="0"/>
          </a:xfrm>
          <a:custGeom>
            <a:avLst/>
            <a:gdLst/>
            <a:ahLst/>
            <a:cxnLst/>
            <a:rect l="l" t="t" r="r" b="b"/>
            <a:pathLst>
              <a:path w="522604">
                <a:moveTo>
                  <a:pt x="0" y="0"/>
                </a:moveTo>
                <a:lnTo>
                  <a:pt x="522512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100649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749337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536314" y="7944453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9971980" y="7944453"/>
            <a:ext cx="7409180" cy="0"/>
          </a:xfrm>
          <a:custGeom>
            <a:avLst/>
            <a:gdLst/>
            <a:ahLst/>
            <a:cxnLst/>
            <a:rect l="l" t="t" r="r" b="b"/>
            <a:pathLst>
              <a:path w="7409180">
                <a:moveTo>
                  <a:pt x="0" y="0"/>
                </a:moveTo>
                <a:lnTo>
                  <a:pt x="7409169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0" name="object 24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58014" y="7842535"/>
            <a:ext cx="197453" cy="146970"/>
          </a:xfrm>
          <a:prstGeom prst="rect">
            <a:avLst/>
          </a:prstGeom>
        </p:spPr>
      </p:pic>
      <p:sp>
        <p:nvSpPr>
          <p:cNvPr id="241" name="object 241"/>
          <p:cNvSpPr/>
          <p:nvPr/>
        </p:nvSpPr>
        <p:spPr>
          <a:xfrm>
            <a:off x="6659280" y="7288558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2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313671" y="7288558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749337" y="7288558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185001" y="7288558"/>
            <a:ext cx="9196705" cy="0"/>
          </a:xfrm>
          <a:custGeom>
            <a:avLst/>
            <a:gdLst/>
            <a:ahLst/>
            <a:cxnLst/>
            <a:rect l="l" t="t" r="r" b="b"/>
            <a:pathLst>
              <a:path w="9196705">
                <a:moveTo>
                  <a:pt x="0" y="0"/>
                </a:moveTo>
                <a:lnTo>
                  <a:pt x="9196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659280" y="7288558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256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313671" y="7288558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749337" y="7288558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185001" y="7288558"/>
            <a:ext cx="9196705" cy="0"/>
          </a:xfrm>
          <a:custGeom>
            <a:avLst/>
            <a:gdLst/>
            <a:ahLst/>
            <a:cxnLst/>
            <a:rect l="l" t="t" r="r" b="b"/>
            <a:pathLst>
              <a:path w="9196705">
                <a:moveTo>
                  <a:pt x="0" y="0"/>
                </a:moveTo>
                <a:lnTo>
                  <a:pt x="9196147" y="0"/>
                </a:lnTo>
              </a:path>
            </a:pathLst>
          </a:custGeom>
          <a:ln w="9524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object 2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54204" y="7186641"/>
            <a:ext cx="201263" cy="146970"/>
          </a:xfrm>
          <a:prstGeom prst="rect">
            <a:avLst/>
          </a:prstGeom>
        </p:spPr>
      </p:pic>
      <p:sp>
        <p:nvSpPr>
          <p:cNvPr id="250" name="object 250"/>
          <p:cNvSpPr/>
          <p:nvPr/>
        </p:nvSpPr>
        <p:spPr>
          <a:xfrm>
            <a:off x="6659280" y="6632664"/>
            <a:ext cx="697230" cy="0"/>
          </a:xfrm>
          <a:custGeom>
            <a:avLst/>
            <a:gdLst/>
            <a:ahLst/>
            <a:cxnLst/>
            <a:rect l="l" t="t" r="r" b="b"/>
            <a:pathLst>
              <a:path w="697229">
                <a:moveTo>
                  <a:pt x="0" y="0"/>
                </a:moveTo>
                <a:lnTo>
                  <a:pt x="6969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749337" y="6632664"/>
            <a:ext cx="42545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53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185001" y="6632664"/>
            <a:ext cx="9196705" cy="0"/>
          </a:xfrm>
          <a:custGeom>
            <a:avLst/>
            <a:gdLst/>
            <a:ahLst/>
            <a:cxnLst/>
            <a:rect l="l" t="t" r="r" b="b"/>
            <a:pathLst>
              <a:path w="9196705">
                <a:moveTo>
                  <a:pt x="0" y="0"/>
                </a:moveTo>
                <a:lnTo>
                  <a:pt x="9196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659280" y="6635046"/>
            <a:ext cx="1132840" cy="0"/>
          </a:xfrm>
          <a:custGeom>
            <a:avLst/>
            <a:gdLst/>
            <a:ahLst/>
            <a:cxnLst/>
            <a:rect l="l" t="t" r="r" b="b"/>
            <a:pathLst>
              <a:path w="1132840">
                <a:moveTo>
                  <a:pt x="0" y="0"/>
                </a:moveTo>
                <a:lnTo>
                  <a:pt x="1132586" y="0"/>
                </a:lnTo>
              </a:path>
            </a:pathLst>
          </a:custGeom>
          <a:ln w="4762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659280" y="6630283"/>
            <a:ext cx="1132840" cy="0"/>
          </a:xfrm>
          <a:custGeom>
            <a:avLst/>
            <a:gdLst/>
            <a:ahLst/>
            <a:cxnLst/>
            <a:rect l="l" t="t" r="r" b="b"/>
            <a:pathLst>
              <a:path w="1132840">
                <a:moveTo>
                  <a:pt x="0" y="0"/>
                </a:moveTo>
                <a:lnTo>
                  <a:pt x="1132586" y="0"/>
                </a:lnTo>
              </a:path>
            </a:pathLst>
          </a:custGeom>
          <a:ln w="4762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185001" y="6635046"/>
            <a:ext cx="9196705" cy="0"/>
          </a:xfrm>
          <a:custGeom>
            <a:avLst/>
            <a:gdLst/>
            <a:ahLst/>
            <a:cxnLst/>
            <a:rect l="l" t="t" r="r" b="b"/>
            <a:pathLst>
              <a:path w="9196705">
                <a:moveTo>
                  <a:pt x="0" y="0"/>
                </a:moveTo>
                <a:lnTo>
                  <a:pt x="9196147" y="0"/>
                </a:lnTo>
              </a:path>
            </a:pathLst>
          </a:custGeom>
          <a:ln w="4762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185001" y="6630283"/>
            <a:ext cx="9196705" cy="0"/>
          </a:xfrm>
          <a:custGeom>
            <a:avLst/>
            <a:gdLst/>
            <a:ahLst/>
            <a:cxnLst/>
            <a:rect l="l" t="t" r="r" b="b"/>
            <a:pathLst>
              <a:path w="9196705">
                <a:moveTo>
                  <a:pt x="0" y="0"/>
                </a:moveTo>
                <a:lnTo>
                  <a:pt x="9196147" y="0"/>
                </a:lnTo>
              </a:path>
            </a:pathLst>
          </a:custGeom>
          <a:ln w="4762">
            <a:solidFill>
              <a:srgbClr val="BABB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7" name="object 2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361157" y="6530747"/>
            <a:ext cx="194309" cy="146970"/>
          </a:xfrm>
          <a:prstGeom prst="rect">
            <a:avLst/>
          </a:prstGeom>
        </p:spPr>
      </p:pic>
      <p:grpSp>
        <p:nvGrpSpPr>
          <p:cNvPr id="258" name="object 258"/>
          <p:cNvGrpSpPr/>
          <p:nvPr/>
        </p:nvGrpSpPr>
        <p:grpSpPr>
          <a:xfrm>
            <a:off x="6659280" y="5972008"/>
            <a:ext cx="10721975" cy="9525"/>
            <a:chOff x="6659280" y="5972008"/>
            <a:chExt cx="10721975" cy="9525"/>
          </a:xfrm>
        </p:grpSpPr>
        <p:sp>
          <p:nvSpPr>
            <p:cNvPr id="259" name="object 259"/>
            <p:cNvSpPr/>
            <p:nvPr/>
          </p:nvSpPr>
          <p:spPr>
            <a:xfrm>
              <a:off x="6659280" y="5976771"/>
              <a:ext cx="10721975" cy="0"/>
            </a:xfrm>
            <a:custGeom>
              <a:avLst/>
              <a:gdLst/>
              <a:ahLst/>
              <a:cxnLst/>
              <a:rect l="l" t="t" r="r" b="b"/>
              <a:pathLst>
                <a:path w="10721975">
                  <a:moveTo>
                    <a:pt x="10721869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659280" y="5976771"/>
              <a:ext cx="10721975" cy="0"/>
            </a:xfrm>
            <a:custGeom>
              <a:avLst/>
              <a:gdLst/>
              <a:ahLst/>
              <a:cxnLst/>
              <a:rect l="l" t="t" r="r" b="b"/>
              <a:pathLst>
                <a:path w="10721975">
                  <a:moveTo>
                    <a:pt x="0" y="0"/>
                  </a:moveTo>
                  <a:lnTo>
                    <a:pt x="10721869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1" name="object 26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58967" y="5874853"/>
            <a:ext cx="196500" cy="146970"/>
          </a:xfrm>
          <a:prstGeom prst="rect">
            <a:avLst/>
          </a:prstGeom>
        </p:spPr>
      </p:pic>
      <p:sp>
        <p:nvSpPr>
          <p:cNvPr id="262" name="object 262"/>
          <p:cNvSpPr/>
          <p:nvPr/>
        </p:nvSpPr>
        <p:spPr>
          <a:xfrm>
            <a:off x="7296222" y="8711559"/>
            <a:ext cx="499109" cy="175895"/>
          </a:xfrm>
          <a:custGeom>
            <a:avLst/>
            <a:gdLst/>
            <a:ahLst/>
            <a:cxnLst/>
            <a:rect l="l" t="t" r="r" b="b"/>
            <a:pathLst>
              <a:path w="499109" h="175895">
                <a:moveTo>
                  <a:pt x="86391" y="17906"/>
                </a:moveTo>
                <a:lnTo>
                  <a:pt x="70580" y="17906"/>
                </a:lnTo>
                <a:lnTo>
                  <a:pt x="70580" y="0"/>
                </a:lnTo>
                <a:lnTo>
                  <a:pt x="86391" y="0"/>
                </a:lnTo>
                <a:lnTo>
                  <a:pt x="86391" y="17906"/>
                </a:lnTo>
                <a:close/>
              </a:path>
              <a:path w="499109" h="175895">
                <a:moveTo>
                  <a:pt x="147446" y="30098"/>
                </a:moveTo>
                <a:lnTo>
                  <a:pt x="8096" y="30098"/>
                </a:lnTo>
                <a:lnTo>
                  <a:pt x="8096" y="17906"/>
                </a:lnTo>
                <a:lnTo>
                  <a:pt x="147446" y="17906"/>
                </a:lnTo>
                <a:lnTo>
                  <a:pt x="147446" y="30098"/>
                </a:lnTo>
                <a:close/>
              </a:path>
              <a:path w="499109" h="175895">
                <a:moveTo>
                  <a:pt x="139350" y="171449"/>
                </a:moveTo>
                <a:lnTo>
                  <a:pt x="20097" y="171449"/>
                </a:lnTo>
                <a:lnTo>
                  <a:pt x="20097" y="128396"/>
                </a:lnTo>
                <a:lnTo>
                  <a:pt x="35909" y="128396"/>
                </a:lnTo>
                <a:lnTo>
                  <a:pt x="35909" y="158876"/>
                </a:lnTo>
                <a:lnTo>
                  <a:pt x="139350" y="158876"/>
                </a:lnTo>
                <a:lnTo>
                  <a:pt x="139350" y="171449"/>
                </a:lnTo>
                <a:close/>
              </a:path>
              <a:path w="499109" h="175895">
                <a:moveTo>
                  <a:pt x="86391" y="104393"/>
                </a:moveTo>
                <a:lnTo>
                  <a:pt x="70580" y="104393"/>
                </a:lnTo>
                <a:lnTo>
                  <a:pt x="70580" y="90487"/>
                </a:lnTo>
                <a:lnTo>
                  <a:pt x="50150" y="88000"/>
                </a:lnTo>
                <a:lnTo>
                  <a:pt x="35016" y="82736"/>
                </a:lnTo>
                <a:lnTo>
                  <a:pt x="25614" y="74775"/>
                </a:lnTo>
                <a:lnTo>
                  <a:pt x="22383" y="64198"/>
                </a:lnTo>
                <a:lnTo>
                  <a:pt x="26140" y="52883"/>
                </a:lnTo>
                <a:lnTo>
                  <a:pt x="37076" y="44612"/>
                </a:lnTo>
                <a:lnTo>
                  <a:pt x="54691" y="39539"/>
                </a:lnTo>
                <a:lnTo>
                  <a:pt x="78485" y="37814"/>
                </a:lnTo>
                <a:lnTo>
                  <a:pt x="102035" y="39539"/>
                </a:lnTo>
                <a:lnTo>
                  <a:pt x="119574" y="44612"/>
                </a:lnTo>
                <a:lnTo>
                  <a:pt x="125958" y="49434"/>
                </a:lnTo>
                <a:lnTo>
                  <a:pt x="78485" y="49434"/>
                </a:lnTo>
                <a:lnTo>
                  <a:pt x="61385" y="50402"/>
                </a:lnTo>
                <a:lnTo>
                  <a:pt x="48839" y="53244"/>
                </a:lnTo>
                <a:lnTo>
                  <a:pt x="41115" y="57873"/>
                </a:lnTo>
                <a:lnTo>
                  <a:pt x="38480" y="64198"/>
                </a:lnTo>
                <a:lnTo>
                  <a:pt x="41115" y="70468"/>
                </a:lnTo>
                <a:lnTo>
                  <a:pt x="48839" y="75068"/>
                </a:lnTo>
                <a:lnTo>
                  <a:pt x="61385" y="77901"/>
                </a:lnTo>
                <a:lnTo>
                  <a:pt x="78485" y="78866"/>
                </a:lnTo>
                <a:lnTo>
                  <a:pt x="126285" y="78866"/>
                </a:lnTo>
                <a:lnTo>
                  <a:pt x="121741" y="82736"/>
                </a:lnTo>
                <a:lnTo>
                  <a:pt x="106696" y="88000"/>
                </a:lnTo>
                <a:lnTo>
                  <a:pt x="86391" y="90487"/>
                </a:lnTo>
                <a:lnTo>
                  <a:pt x="86391" y="104393"/>
                </a:lnTo>
                <a:close/>
              </a:path>
              <a:path w="499109" h="175895">
                <a:moveTo>
                  <a:pt x="126285" y="78866"/>
                </a:moveTo>
                <a:lnTo>
                  <a:pt x="78485" y="78866"/>
                </a:lnTo>
                <a:lnTo>
                  <a:pt x="95476" y="77901"/>
                </a:lnTo>
                <a:lnTo>
                  <a:pt x="107965" y="75068"/>
                </a:lnTo>
                <a:lnTo>
                  <a:pt x="115669" y="70468"/>
                </a:lnTo>
                <a:lnTo>
                  <a:pt x="118300" y="64198"/>
                </a:lnTo>
                <a:lnTo>
                  <a:pt x="115669" y="57873"/>
                </a:lnTo>
                <a:lnTo>
                  <a:pt x="107965" y="53244"/>
                </a:lnTo>
                <a:lnTo>
                  <a:pt x="95476" y="50402"/>
                </a:lnTo>
                <a:lnTo>
                  <a:pt x="78485" y="49434"/>
                </a:lnTo>
                <a:lnTo>
                  <a:pt x="125958" y="49434"/>
                </a:lnTo>
                <a:lnTo>
                  <a:pt x="130523" y="52883"/>
                </a:lnTo>
                <a:lnTo>
                  <a:pt x="134302" y="64198"/>
                </a:lnTo>
                <a:lnTo>
                  <a:pt x="131089" y="74775"/>
                </a:lnTo>
                <a:lnTo>
                  <a:pt x="126285" y="78866"/>
                </a:lnTo>
                <a:close/>
              </a:path>
              <a:path w="499109" h="175895">
                <a:moveTo>
                  <a:pt x="156590" y="116966"/>
                </a:moveTo>
                <a:lnTo>
                  <a:pt x="0" y="116966"/>
                </a:lnTo>
                <a:lnTo>
                  <a:pt x="0" y="104393"/>
                </a:lnTo>
                <a:lnTo>
                  <a:pt x="156590" y="104393"/>
                </a:lnTo>
                <a:lnTo>
                  <a:pt x="156590" y="116966"/>
                </a:lnTo>
                <a:close/>
              </a:path>
              <a:path w="499109" h="175895">
                <a:moveTo>
                  <a:pt x="274700" y="32861"/>
                </a:moveTo>
                <a:lnTo>
                  <a:pt x="180974" y="32861"/>
                </a:lnTo>
                <a:lnTo>
                  <a:pt x="180974" y="19716"/>
                </a:lnTo>
                <a:lnTo>
                  <a:pt x="274700" y="19716"/>
                </a:lnTo>
                <a:lnTo>
                  <a:pt x="274700" y="32861"/>
                </a:lnTo>
                <a:close/>
              </a:path>
              <a:path w="499109" h="175895">
                <a:moveTo>
                  <a:pt x="184213" y="142112"/>
                </a:moveTo>
                <a:lnTo>
                  <a:pt x="174974" y="129539"/>
                </a:lnTo>
                <a:lnTo>
                  <a:pt x="192550" y="116786"/>
                </a:lnTo>
                <a:lnTo>
                  <a:pt x="207073" y="98595"/>
                </a:lnTo>
                <a:lnTo>
                  <a:pt x="216952" y="77207"/>
                </a:lnTo>
                <a:lnTo>
                  <a:pt x="220598" y="54863"/>
                </a:lnTo>
                <a:lnTo>
                  <a:pt x="220598" y="32861"/>
                </a:lnTo>
                <a:lnTo>
                  <a:pt x="236219" y="32861"/>
                </a:lnTo>
                <a:lnTo>
                  <a:pt x="236219" y="54863"/>
                </a:lnTo>
                <a:lnTo>
                  <a:pt x="239693" y="75824"/>
                </a:lnTo>
                <a:lnTo>
                  <a:pt x="243896" y="84677"/>
                </a:lnTo>
                <a:lnTo>
                  <a:pt x="228504" y="84677"/>
                </a:lnTo>
                <a:lnTo>
                  <a:pt x="220994" y="102920"/>
                </a:lnTo>
                <a:lnTo>
                  <a:pt x="210716" y="119110"/>
                </a:lnTo>
                <a:lnTo>
                  <a:pt x="198259" y="132442"/>
                </a:lnTo>
                <a:lnTo>
                  <a:pt x="184213" y="142112"/>
                </a:lnTo>
                <a:close/>
              </a:path>
              <a:path w="499109" h="175895">
                <a:moveTo>
                  <a:pt x="272033" y="137826"/>
                </a:moveTo>
                <a:lnTo>
                  <a:pt x="258186" y="128718"/>
                </a:lnTo>
                <a:lnTo>
                  <a:pt x="245983" y="116324"/>
                </a:lnTo>
                <a:lnTo>
                  <a:pt x="235922" y="101393"/>
                </a:lnTo>
                <a:lnTo>
                  <a:pt x="228504" y="84677"/>
                </a:lnTo>
                <a:lnTo>
                  <a:pt x="243896" y="84677"/>
                </a:lnTo>
                <a:lnTo>
                  <a:pt x="249221" y="95892"/>
                </a:lnTo>
                <a:lnTo>
                  <a:pt x="263464" y="112996"/>
                </a:lnTo>
                <a:lnTo>
                  <a:pt x="281082" y="125063"/>
                </a:lnTo>
                <a:lnTo>
                  <a:pt x="272033" y="137826"/>
                </a:lnTo>
                <a:close/>
              </a:path>
              <a:path w="499109" h="175895">
                <a:moveTo>
                  <a:pt x="311276" y="175355"/>
                </a:moveTo>
                <a:lnTo>
                  <a:pt x="295370" y="175355"/>
                </a:lnTo>
                <a:lnTo>
                  <a:pt x="295370" y="2095"/>
                </a:lnTo>
                <a:lnTo>
                  <a:pt x="311276" y="2095"/>
                </a:lnTo>
                <a:lnTo>
                  <a:pt x="311276" y="71913"/>
                </a:lnTo>
                <a:lnTo>
                  <a:pt x="339851" y="71913"/>
                </a:lnTo>
                <a:lnTo>
                  <a:pt x="339851" y="85248"/>
                </a:lnTo>
                <a:lnTo>
                  <a:pt x="311276" y="85248"/>
                </a:lnTo>
                <a:lnTo>
                  <a:pt x="311276" y="175355"/>
                </a:lnTo>
                <a:close/>
              </a:path>
              <a:path w="499109" h="175895">
                <a:moveTo>
                  <a:pt x="498633" y="175545"/>
                </a:moveTo>
                <a:lnTo>
                  <a:pt x="482822" y="175545"/>
                </a:lnTo>
                <a:lnTo>
                  <a:pt x="482822" y="73628"/>
                </a:lnTo>
                <a:lnTo>
                  <a:pt x="442531" y="73628"/>
                </a:lnTo>
                <a:lnTo>
                  <a:pt x="442531" y="60674"/>
                </a:lnTo>
                <a:lnTo>
                  <a:pt x="482822" y="60674"/>
                </a:lnTo>
                <a:lnTo>
                  <a:pt x="482822" y="1904"/>
                </a:lnTo>
                <a:lnTo>
                  <a:pt x="498633" y="1904"/>
                </a:lnTo>
                <a:lnTo>
                  <a:pt x="498633" y="175545"/>
                </a:lnTo>
                <a:close/>
              </a:path>
              <a:path w="499109" h="175895">
                <a:moveTo>
                  <a:pt x="365378" y="138588"/>
                </a:moveTo>
                <a:lnTo>
                  <a:pt x="355758" y="126015"/>
                </a:lnTo>
                <a:lnTo>
                  <a:pt x="373376" y="113021"/>
                </a:lnTo>
                <a:lnTo>
                  <a:pt x="387619" y="94285"/>
                </a:lnTo>
                <a:lnTo>
                  <a:pt x="397147" y="71888"/>
                </a:lnTo>
                <a:lnTo>
                  <a:pt x="400621" y="47910"/>
                </a:lnTo>
                <a:lnTo>
                  <a:pt x="400621" y="16763"/>
                </a:lnTo>
                <a:lnTo>
                  <a:pt x="416432" y="16763"/>
                </a:lnTo>
                <a:lnTo>
                  <a:pt x="416432" y="47910"/>
                </a:lnTo>
                <a:lnTo>
                  <a:pt x="419906" y="71251"/>
                </a:lnTo>
                <a:lnTo>
                  <a:pt x="424039" y="80581"/>
                </a:lnTo>
                <a:lnTo>
                  <a:pt x="408527" y="80581"/>
                </a:lnTo>
                <a:lnTo>
                  <a:pt x="401356" y="99034"/>
                </a:lnTo>
                <a:lnTo>
                  <a:pt x="391453" y="115335"/>
                </a:lnTo>
                <a:lnTo>
                  <a:pt x="379300" y="128761"/>
                </a:lnTo>
                <a:lnTo>
                  <a:pt x="365378" y="138588"/>
                </a:lnTo>
                <a:close/>
              </a:path>
              <a:path w="499109" h="175895">
                <a:moveTo>
                  <a:pt x="452056" y="135540"/>
                </a:moveTo>
                <a:lnTo>
                  <a:pt x="438048" y="126203"/>
                </a:lnTo>
                <a:lnTo>
                  <a:pt x="425862" y="113490"/>
                </a:lnTo>
                <a:lnTo>
                  <a:pt x="415891" y="98062"/>
                </a:lnTo>
                <a:lnTo>
                  <a:pt x="408527" y="80581"/>
                </a:lnTo>
                <a:lnTo>
                  <a:pt x="424039" y="80581"/>
                </a:lnTo>
                <a:lnTo>
                  <a:pt x="429434" y="92761"/>
                </a:lnTo>
                <a:lnTo>
                  <a:pt x="443677" y="110610"/>
                </a:lnTo>
                <a:lnTo>
                  <a:pt x="461295" y="122967"/>
                </a:lnTo>
                <a:lnTo>
                  <a:pt x="452056" y="135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879385" y="8711941"/>
            <a:ext cx="912494" cy="175260"/>
          </a:xfrm>
          <a:custGeom>
            <a:avLst/>
            <a:gdLst/>
            <a:ahLst/>
            <a:cxnLst/>
            <a:rect l="l" t="t" r="r" b="b"/>
            <a:pathLst>
              <a:path w="912495" h="175259">
                <a:moveTo>
                  <a:pt x="8667" y="142112"/>
                </a:moveTo>
                <a:lnTo>
                  <a:pt x="0" y="129730"/>
                </a:lnTo>
                <a:lnTo>
                  <a:pt x="29369" y="111010"/>
                </a:lnTo>
                <a:lnTo>
                  <a:pt x="51077" y="88487"/>
                </a:lnTo>
                <a:lnTo>
                  <a:pt x="65177" y="62463"/>
                </a:lnTo>
                <a:lnTo>
                  <a:pt x="71723" y="33242"/>
                </a:lnTo>
                <a:lnTo>
                  <a:pt x="8096" y="33242"/>
                </a:lnTo>
                <a:lnTo>
                  <a:pt x="8096" y="20097"/>
                </a:lnTo>
                <a:lnTo>
                  <a:pt x="87344" y="20097"/>
                </a:lnTo>
                <a:lnTo>
                  <a:pt x="82940" y="55986"/>
                </a:lnTo>
                <a:lnTo>
                  <a:pt x="69044" y="89034"/>
                </a:lnTo>
                <a:lnTo>
                  <a:pt x="44629" y="118118"/>
                </a:lnTo>
                <a:lnTo>
                  <a:pt x="8667" y="142112"/>
                </a:lnTo>
                <a:close/>
              </a:path>
              <a:path w="912495" h="175259">
                <a:moveTo>
                  <a:pt x="132206" y="174974"/>
                </a:moveTo>
                <a:lnTo>
                  <a:pt x="116395" y="174974"/>
                </a:lnTo>
                <a:lnTo>
                  <a:pt x="116395" y="1523"/>
                </a:lnTo>
                <a:lnTo>
                  <a:pt x="132206" y="1523"/>
                </a:lnTo>
                <a:lnTo>
                  <a:pt x="132206" y="71913"/>
                </a:lnTo>
                <a:lnTo>
                  <a:pt x="160115" y="71913"/>
                </a:lnTo>
                <a:lnTo>
                  <a:pt x="160115" y="85058"/>
                </a:lnTo>
                <a:lnTo>
                  <a:pt x="132206" y="85058"/>
                </a:lnTo>
                <a:lnTo>
                  <a:pt x="132206" y="174974"/>
                </a:lnTo>
                <a:close/>
              </a:path>
              <a:path w="912495" h="175259">
                <a:moveTo>
                  <a:pt x="319373" y="21431"/>
                </a:moveTo>
                <a:lnTo>
                  <a:pt x="190976" y="21431"/>
                </a:lnTo>
                <a:lnTo>
                  <a:pt x="190976" y="8477"/>
                </a:lnTo>
                <a:lnTo>
                  <a:pt x="319373" y="8477"/>
                </a:lnTo>
                <a:lnTo>
                  <a:pt x="319373" y="21431"/>
                </a:lnTo>
                <a:close/>
              </a:path>
              <a:path w="912495" h="175259">
                <a:moveTo>
                  <a:pt x="191357" y="72104"/>
                </a:moveTo>
                <a:lnTo>
                  <a:pt x="185642" y="59721"/>
                </a:lnTo>
                <a:lnTo>
                  <a:pt x="207478" y="54997"/>
                </a:lnTo>
                <a:lnTo>
                  <a:pt x="226242" y="46577"/>
                </a:lnTo>
                <a:lnTo>
                  <a:pt x="239541" y="35156"/>
                </a:lnTo>
                <a:lnTo>
                  <a:pt x="244982" y="21431"/>
                </a:lnTo>
                <a:lnTo>
                  <a:pt x="265461" y="21431"/>
                </a:lnTo>
                <a:lnTo>
                  <a:pt x="270835" y="35156"/>
                </a:lnTo>
                <a:lnTo>
                  <a:pt x="272585" y="36671"/>
                </a:lnTo>
                <a:lnTo>
                  <a:pt x="255174" y="36671"/>
                </a:lnTo>
                <a:lnTo>
                  <a:pt x="245149" y="49788"/>
                </a:lnTo>
                <a:lnTo>
                  <a:pt x="230338" y="60245"/>
                </a:lnTo>
                <a:lnTo>
                  <a:pt x="211990" y="67773"/>
                </a:lnTo>
                <a:lnTo>
                  <a:pt x="191357" y="72104"/>
                </a:lnTo>
                <a:close/>
              </a:path>
              <a:path w="912495" h="175259">
                <a:moveTo>
                  <a:pt x="319182" y="72104"/>
                </a:moveTo>
                <a:lnTo>
                  <a:pt x="298572" y="67773"/>
                </a:lnTo>
                <a:lnTo>
                  <a:pt x="280177" y="60245"/>
                </a:lnTo>
                <a:lnTo>
                  <a:pt x="265283" y="49788"/>
                </a:lnTo>
                <a:lnTo>
                  <a:pt x="255174" y="36671"/>
                </a:lnTo>
                <a:lnTo>
                  <a:pt x="272585" y="36671"/>
                </a:lnTo>
                <a:lnTo>
                  <a:pt x="284023" y="46577"/>
                </a:lnTo>
                <a:lnTo>
                  <a:pt x="302765" y="54997"/>
                </a:lnTo>
                <a:lnTo>
                  <a:pt x="324802" y="59721"/>
                </a:lnTo>
                <a:lnTo>
                  <a:pt x="319182" y="72104"/>
                </a:lnTo>
                <a:close/>
              </a:path>
              <a:path w="912495" h="175259">
                <a:moveTo>
                  <a:pt x="262985" y="88487"/>
                </a:moveTo>
                <a:lnTo>
                  <a:pt x="247078" y="88487"/>
                </a:lnTo>
                <a:lnTo>
                  <a:pt x="247078" y="62388"/>
                </a:lnTo>
                <a:lnTo>
                  <a:pt x="262985" y="62388"/>
                </a:lnTo>
                <a:lnTo>
                  <a:pt x="262985" y="88487"/>
                </a:lnTo>
                <a:close/>
              </a:path>
              <a:path w="912495" h="175259">
                <a:moveTo>
                  <a:pt x="334136" y="101441"/>
                </a:moveTo>
                <a:lnTo>
                  <a:pt x="176688" y="101441"/>
                </a:lnTo>
                <a:lnTo>
                  <a:pt x="176688" y="88487"/>
                </a:lnTo>
                <a:lnTo>
                  <a:pt x="334136" y="88487"/>
                </a:lnTo>
                <a:lnTo>
                  <a:pt x="334136" y="101441"/>
                </a:lnTo>
                <a:close/>
              </a:path>
              <a:path w="912495" h="175259">
                <a:moveTo>
                  <a:pt x="314229" y="175164"/>
                </a:moveTo>
                <a:lnTo>
                  <a:pt x="298322" y="175164"/>
                </a:lnTo>
                <a:lnTo>
                  <a:pt x="298322" y="131444"/>
                </a:lnTo>
                <a:lnTo>
                  <a:pt x="194119" y="131444"/>
                </a:lnTo>
                <a:lnTo>
                  <a:pt x="194119" y="118681"/>
                </a:lnTo>
                <a:lnTo>
                  <a:pt x="314229" y="118681"/>
                </a:lnTo>
                <a:lnTo>
                  <a:pt x="314229" y="175164"/>
                </a:lnTo>
                <a:close/>
              </a:path>
              <a:path w="912495" h="175259">
                <a:moveTo>
                  <a:pt x="445103" y="98774"/>
                </a:moveTo>
                <a:lnTo>
                  <a:pt x="429196" y="97250"/>
                </a:lnTo>
                <a:lnTo>
                  <a:pt x="432064" y="77058"/>
                </a:lnTo>
                <a:lnTo>
                  <a:pt x="433637" y="59733"/>
                </a:lnTo>
                <a:lnTo>
                  <a:pt x="434299" y="45212"/>
                </a:lnTo>
                <a:lnTo>
                  <a:pt x="434435" y="33432"/>
                </a:lnTo>
                <a:lnTo>
                  <a:pt x="362330" y="33432"/>
                </a:lnTo>
                <a:lnTo>
                  <a:pt x="362330" y="20478"/>
                </a:lnTo>
                <a:lnTo>
                  <a:pt x="449960" y="20478"/>
                </a:lnTo>
                <a:lnTo>
                  <a:pt x="449884" y="41994"/>
                </a:lnTo>
                <a:lnTo>
                  <a:pt x="449353" y="57447"/>
                </a:lnTo>
                <a:lnTo>
                  <a:pt x="447911" y="76347"/>
                </a:lnTo>
                <a:lnTo>
                  <a:pt x="445103" y="98774"/>
                </a:lnTo>
                <a:close/>
              </a:path>
              <a:path w="912495" h="175259">
                <a:moveTo>
                  <a:pt x="354615" y="137064"/>
                </a:moveTo>
                <a:lnTo>
                  <a:pt x="352901" y="123920"/>
                </a:lnTo>
                <a:lnTo>
                  <a:pt x="370486" y="123777"/>
                </a:lnTo>
                <a:lnTo>
                  <a:pt x="389572" y="123348"/>
                </a:lnTo>
                <a:lnTo>
                  <a:pt x="389572" y="70008"/>
                </a:lnTo>
                <a:lnTo>
                  <a:pt x="405288" y="70008"/>
                </a:lnTo>
                <a:lnTo>
                  <a:pt x="405288" y="122967"/>
                </a:lnTo>
                <a:lnTo>
                  <a:pt x="461440" y="122967"/>
                </a:lnTo>
                <a:lnTo>
                  <a:pt x="462057" y="130492"/>
                </a:lnTo>
                <a:lnTo>
                  <a:pt x="434447" y="133970"/>
                </a:lnTo>
                <a:lnTo>
                  <a:pt x="406407" y="135957"/>
                </a:lnTo>
                <a:lnTo>
                  <a:pt x="379333" y="136854"/>
                </a:lnTo>
                <a:lnTo>
                  <a:pt x="354615" y="137064"/>
                </a:lnTo>
                <a:close/>
              </a:path>
              <a:path w="912495" h="175259">
                <a:moveTo>
                  <a:pt x="461440" y="122967"/>
                </a:moveTo>
                <a:lnTo>
                  <a:pt x="405288" y="122967"/>
                </a:lnTo>
                <a:lnTo>
                  <a:pt x="419541" y="122327"/>
                </a:lnTo>
                <a:lnTo>
                  <a:pt x="433732" y="121491"/>
                </a:lnTo>
                <a:lnTo>
                  <a:pt x="447655" y="120369"/>
                </a:lnTo>
                <a:lnTo>
                  <a:pt x="461105" y="118871"/>
                </a:lnTo>
                <a:lnTo>
                  <a:pt x="461440" y="122967"/>
                </a:lnTo>
                <a:close/>
              </a:path>
              <a:path w="912495" h="175259">
                <a:moveTo>
                  <a:pt x="487584" y="174974"/>
                </a:moveTo>
                <a:lnTo>
                  <a:pt x="471773" y="174974"/>
                </a:lnTo>
                <a:lnTo>
                  <a:pt x="471773" y="1523"/>
                </a:lnTo>
                <a:lnTo>
                  <a:pt x="487584" y="1523"/>
                </a:lnTo>
                <a:lnTo>
                  <a:pt x="487584" y="74009"/>
                </a:lnTo>
                <a:lnTo>
                  <a:pt x="515302" y="74009"/>
                </a:lnTo>
                <a:lnTo>
                  <a:pt x="515302" y="87344"/>
                </a:lnTo>
                <a:lnTo>
                  <a:pt x="487584" y="87344"/>
                </a:lnTo>
                <a:lnTo>
                  <a:pt x="487584" y="174974"/>
                </a:lnTo>
                <a:close/>
              </a:path>
              <a:path w="912495" h="175259">
                <a:moveTo>
                  <a:pt x="646175" y="19907"/>
                </a:moveTo>
                <a:lnTo>
                  <a:pt x="630364" y="19907"/>
                </a:lnTo>
                <a:lnTo>
                  <a:pt x="630364" y="0"/>
                </a:lnTo>
                <a:lnTo>
                  <a:pt x="646175" y="0"/>
                </a:lnTo>
                <a:lnTo>
                  <a:pt x="646175" y="19907"/>
                </a:lnTo>
                <a:close/>
              </a:path>
              <a:path w="912495" h="175259">
                <a:moveTo>
                  <a:pt x="689514" y="32670"/>
                </a:moveTo>
                <a:lnTo>
                  <a:pt x="587216" y="32670"/>
                </a:lnTo>
                <a:lnTo>
                  <a:pt x="587216" y="19907"/>
                </a:lnTo>
                <a:lnTo>
                  <a:pt x="689514" y="19907"/>
                </a:lnTo>
                <a:lnTo>
                  <a:pt x="689514" y="32670"/>
                </a:lnTo>
                <a:close/>
              </a:path>
              <a:path w="912495" h="175259">
                <a:moveTo>
                  <a:pt x="638270" y="103060"/>
                </a:moveTo>
                <a:lnTo>
                  <a:pt x="621348" y="100892"/>
                </a:lnTo>
                <a:lnTo>
                  <a:pt x="608266" y="94714"/>
                </a:lnTo>
                <a:lnTo>
                  <a:pt x="599827" y="85018"/>
                </a:lnTo>
                <a:lnTo>
                  <a:pt x="596836" y="72294"/>
                </a:lnTo>
                <a:lnTo>
                  <a:pt x="599827" y="59461"/>
                </a:lnTo>
                <a:lnTo>
                  <a:pt x="608266" y="49708"/>
                </a:lnTo>
                <a:lnTo>
                  <a:pt x="621348" y="43509"/>
                </a:lnTo>
                <a:lnTo>
                  <a:pt x="638270" y="41338"/>
                </a:lnTo>
                <a:lnTo>
                  <a:pt x="655206" y="43509"/>
                </a:lnTo>
                <a:lnTo>
                  <a:pt x="668321" y="49708"/>
                </a:lnTo>
                <a:lnTo>
                  <a:pt x="671475" y="53339"/>
                </a:lnTo>
                <a:lnTo>
                  <a:pt x="638270" y="53339"/>
                </a:lnTo>
                <a:lnTo>
                  <a:pt x="627451" y="54694"/>
                </a:lnTo>
                <a:lnTo>
                  <a:pt x="619160" y="58531"/>
                </a:lnTo>
                <a:lnTo>
                  <a:pt x="613851" y="64511"/>
                </a:lnTo>
                <a:lnTo>
                  <a:pt x="611981" y="72294"/>
                </a:lnTo>
                <a:lnTo>
                  <a:pt x="613851" y="80078"/>
                </a:lnTo>
                <a:lnTo>
                  <a:pt x="619160" y="86058"/>
                </a:lnTo>
                <a:lnTo>
                  <a:pt x="627451" y="89895"/>
                </a:lnTo>
                <a:lnTo>
                  <a:pt x="638270" y="91249"/>
                </a:lnTo>
                <a:lnTo>
                  <a:pt x="671348" y="91249"/>
                </a:lnTo>
                <a:lnTo>
                  <a:pt x="668321" y="94714"/>
                </a:lnTo>
                <a:lnTo>
                  <a:pt x="655206" y="100892"/>
                </a:lnTo>
                <a:lnTo>
                  <a:pt x="638270" y="103060"/>
                </a:lnTo>
                <a:close/>
              </a:path>
              <a:path w="912495" h="175259">
                <a:moveTo>
                  <a:pt x="671348" y="91249"/>
                </a:moveTo>
                <a:lnTo>
                  <a:pt x="638270" y="91249"/>
                </a:lnTo>
                <a:lnTo>
                  <a:pt x="649077" y="89895"/>
                </a:lnTo>
                <a:lnTo>
                  <a:pt x="657439" y="86058"/>
                </a:lnTo>
                <a:lnTo>
                  <a:pt x="662835" y="80078"/>
                </a:lnTo>
                <a:lnTo>
                  <a:pt x="664749" y="72294"/>
                </a:lnTo>
                <a:lnTo>
                  <a:pt x="662835" y="64511"/>
                </a:lnTo>
                <a:lnTo>
                  <a:pt x="657439" y="58531"/>
                </a:lnTo>
                <a:lnTo>
                  <a:pt x="649077" y="54694"/>
                </a:lnTo>
                <a:lnTo>
                  <a:pt x="638270" y="53339"/>
                </a:lnTo>
                <a:lnTo>
                  <a:pt x="671475" y="53339"/>
                </a:lnTo>
                <a:lnTo>
                  <a:pt x="676792" y="59461"/>
                </a:lnTo>
                <a:lnTo>
                  <a:pt x="679799" y="72294"/>
                </a:lnTo>
                <a:lnTo>
                  <a:pt x="676792" y="85018"/>
                </a:lnTo>
                <a:lnTo>
                  <a:pt x="671348" y="91249"/>
                </a:lnTo>
                <a:close/>
              </a:path>
              <a:path w="912495" h="175259">
                <a:moveTo>
                  <a:pt x="721232" y="172592"/>
                </a:moveTo>
                <a:lnTo>
                  <a:pt x="612362" y="172592"/>
                </a:lnTo>
                <a:lnTo>
                  <a:pt x="612362" y="115823"/>
                </a:lnTo>
                <a:lnTo>
                  <a:pt x="721232" y="115823"/>
                </a:lnTo>
                <a:lnTo>
                  <a:pt x="721232" y="128396"/>
                </a:lnTo>
                <a:lnTo>
                  <a:pt x="627792" y="128396"/>
                </a:lnTo>
                <a:lnTo>
                  <a:pt x="627792" y="159829"/>
                </a:lnTo>
                <a:lnTo>
                  <a:pt x="721232" y="159829"/>
                </a:lnTo>
                <a:lnTo>
                  <a:pt x="721232" y="172592"/>
                </a:lnTo>
                <a:close/>
              </a:path>
              <a:path w="912495" h="175259">
                <a:moveTo>
                  <a:pt x="721232" y="159829"/>
                </a:moveTo>
                <a:lnTo>
                  <a:pt x="705516" y="159829"/>
                </a:lnTo>
                <a:lnTo>
                  <a:pt x="705516" y="128396"/>
                </a:lnTo>
                <a:lnTo>
                  <a:pt x="721232" y="128396"/>
                </a:lnTo>
                <a:lnTo>
                  <a:pt x="721232" y="159829"/>
                </a:lnTo>
                <a:close/>
              </a:path>
              <a:path w="912495" h="175259">
                <a:moveTo>
                  <a:pt x="721232" y="105917"/>
                </a:moveTo>
                <a:lnTo>
                  <a:pt x="705326" y="105917"/>
                </a:lnTo>
                <a:lnTo>
                  <a:pt x="705326" y="1714"/>
                </a:lnTo>
                <a:lnTo>
                  <a:pt x="721232" y="1714"/>
                </a:lnTo>
                <a:lnTo>
                  <a:pt x="721232" y="47720"/>
                </a:lnTo>
                <a:lnTo>
                  <a:pt x="746950" y="47720"/>
                </a:lnTo>
                <a:lnTo>
                  <a:pt x="746950" y="60864"/>
                </a:lnTo>
                <a:lnTo>
                  <a:pt x="721232" y="60864"/>
                </a:lnTo>
                <a:lnTo>
                  <a:pt x="721232" y="105917"/>
                </a:lnTo>
                <a:close/>
              </a:path>
              <a:path w="912495" h="175259">
                <a:moveTo>
                  <a:pt x="880109" y="69532"/>
                </a:moveTo>
                <a:lnTo>
                  <a:pt x="865250" y="69532"/>
                </a:lnTo>
                <a:lnTo>
                  <a:pt x="865250" y="6000"/>
                </a:lnTo>
                <a:lnTo>
                  <a:pt x="880109" y="6000"/>
                </a:lnTo>
                <a:lnTo>
                  <a:pt x="880109" y="69532"/>
                </a:lnTo>
                <a:close/>
              </a:path>
              <a:path w="912495" h="175259">
                <a:moveTo>
                  <a:pt x="777239" y="133730"/>
                </a:moveTo>
                <a:lnTo>
                  <a:pt x="764857" y="126777"/>
                </a:lnTo>
                <a:lnTo>
                  <a:pt x="778257" y="105347"/>
                </a:lnTo>
                <a:lnTo>
                  <a:pt x="786836" y="82712"/>
                </a:lnTo>
                <a:lnTo>
                  <a:pt x="791592" y="59202"/>
                </a:lnTo>
                <a:lnTo>
                  <a:pt x="793527" y="35147"/>
                </a:lnTo>
                <a:lnTo>
                  <a:pt x="768572" y="35147"/>
                </a:lnTo>
                <a:lnTo>
                  <a:pt x="768572" y="22193"/>
                </a:lnTo>
                <a:lnTo>
                  <a:pt x="807053" y="22193"/>
                </a:lnTo>
                <a:lnTo>
                  <a:pt x="805904" y="50564"/>
                </a:lnTo>
                <a:lnTo>
                  <a:pt x="801504" y="79283"/>
                </a:lnTo>
                <a:lnTo>
                  <a:pt x="792426" y="107342"/>
                </a:lnTo>
                <a:lnTo>
                  <a:pt x="777239" y="133730"/>
                </a:lnTo>
                <a:close/>
              </a:path>
              <a:path w="912495" h="175259">
                <a:moveTo>
                  <a:pt x="815720" y="144970"/>
                </a:moveTo>
                <a:lnTo>
                  <a:pt x="803338" y="137826"/>
                </a:lnTo>
                <a:lnTo>
                  <a:pt x="817643" y="113317"/>
                </a:lnTo>
                <a:lnTo>
                  <a:pt x="826126" y="87129"/>
                </a:lnTo>
                <a:lnTo>
                  <a:pt x="830288" y="60620"/>
                </a:lnTo>
                <a:lnTo>
                  <a:pt x="831627" y="35147"/>
                </a:lnTo>
                <a:lnTo>
                  <a:pt x="812863" y="35147"/>
                </a:lnTo>
                <a:lnTo>
                  <a:pt x="812863" y="22193"/>
                </a:lnTo>
                <a:lnTo>
                  <a:pt x="845343" y="22193"/>
                </a:lnTo>
                <a:lnTo>
                  <a:pt x="845254" y="33260"/>
                </a:lnTo>
                <a:lnTo>
                  <a:pt x="844914" y="44934"/>
                </a:lnTo>
                <a:lnTo>
                  <a:pt x="844218" y="57072"/>
                </a:lnTo>
                <a:lnTo>
                  <a:pt x="843057" y="69532"/>
                </a:lnTo>
                <a:lnTo>
                  <a:pt x="880109" y="69532"/>
                </a:lnTo>
                <a:lnTo>
                  <a:pt x="880109" y="82486"/>
                </a:lnTo>
                <a:lnTo>
                  <a:pt x="841057" y="82486"/>
                </a:lnTo>
                <a:lnTo>
                  <a:pt x="837379" y="98745"/>
                </a:lnTo>
                <a:lnTo>
                  <a:pt x="832139" y="114764"/>
                </a:lnTo>
                <a:lnTo>
                  <a:pt x="825024" y="130264"/>
                </a:lnTo>
                <a:lnTo>
                  <a:pt x="815720" y="144970"/>
                </a:lnTo>
                <a:close/>
              </a:path>
              <a:path w="912495" h="175259">
                <a:moveTo>
                  <a:pt x="880109" y="166020"/>
                </a:moveTo>
                <a:lnTo>
                  <a:pt x="865250" y="166020"/>
                </a:lnTo>
                <a:lnTo>
                  <a:pt x="865250" y="82486"/>
                </a:lnTo>
                <a:lnTo>
                  <a:pt x="880109" y="82486"/>
                </a:lnTo>
                <a:lnTo>
                  <a:pt x="880109" y="166020"/>
                </a:lnTo>
                <a:close/>
              </a:path>
              <a:path w="912495" h="175259">
                <a:moveTo>
                  <a:pt x="912399" y="174783"/>
                </a:moveTo>
                <a:lnTo>
                  <a:pt x="897350" y="174783"/>
                </a:lnTo>
                <a:lnTo>
                  <a:pt x="897350" y="1523"/>
                </a:lnTo>
                <a:lnTo>
                  <a:pt x="912399" y="1523"/>
                </a:lnTo>
                <a:lnTo>
                  <a:pt x="912399" y="174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220637" y="8711941"/>
            <a:ext cx="1806575" cy="199390"/>
          </a:xfrm>
          <a:custGeom>
            <a:avLst/>
            <a:gdLst/>
            <a:ahLst/>
            <a:cxnLst/>
            <a:rect l="l" t="t" r="r" b="b"/>
            <a:pathLst>
              <a:path w="1806575" h="199390">
                <a:moveTo>
                  <a:pt x="138683" y="129730"/>
                </a:moveTo>
                <a:lnTo>
                  <a:pt x="122777" y="129730"/>
                </a:lnTo>
                <a:lnTo>
                  <a:pt x="122777" y="1714"/>
                </a:lnTo>
                <a:lnTo>
                  <a:pt x="138683" y="1714"/>
                </a:lnTo>
                <a:lnTo>
                  <a:pt x="138683" y="129730"/>
                </a:lnTo>
                <a:close/>
              </a:path>
              <a:path w="1806575" h="199390">
                <a:moveTo>
                  <a:pt x="59340" y="24764"/>
                </a:moveTo>
                <a:lnTo>
                  <a:pt x="43529" y="24764"/>
                </a:lnTo>
                <a:lnTo>
                  <a:pt x="43529" y="2476"/>
                </a:lnTo>
                <a:lnTo>
                  <a:pt x="59340" y="2476"/>
                </a:lnTo>
                <a:lnTo>
                  <a:pt x="59340" y="24764"/>
                </a:lnTo>
                <a:close/>
              </a:path>
              <a:path w="1806575" h="199390">
                <a:moveTo>
                  <a:pt x="98393" y="37433"/>
                </a:moveTo>
                <a:lnTo>
                  <a:pt x="4095" y="37433"/>
                </a:lnTo>
                <a:lnTo>
                  <a:pt x="4095" y="24764"/>
                </a:lnTo>
                <a:lnTo>
                  <a:pt x="98393" y="24764"/>
                </a:lnTo>
                <a:lnTo>
                  <a:pt x="98393" y="37433"/>
                </a:lnTo>
                <a:close/>
              </a:path>
              <a:path w="1806575" h="199390">
                <a:moveTo>
                  <a:pt x="7715" y="108870"/>
                </a:moveTo>
                <a:lnTo>
                  <a:pt x="0" y="96488"/>
                </a:lnTo>
                <a:lnTo>
                  <a:pt x="17731" y="87746"/>
                </a:lnTo>
                <a:lnTo>
                  <a:pt x="31480" y="75056"/>
                </a:lnTo>
                <a:lnTo>
                  <a:pt x="40371" y="59438"/>
                </a:lnTo>
                <a:lnTo>
                  <a:pt x="43529" y="41909"/>
                </a:lnTo>
                <a:lnTo>
                  <a:pt x="43529" y="37433"/>
                </a:lnTo>
                <a:lnTo>
                  <a:pt x="59150" y="37433"/>
                </a:lnTo>
                <a:lnTo>
                  <a:pt x="59150" y="41909"/>
                </a:lnTo>
                <a:lnTo>
                  <a:pt x="62394" y="58449"/>
                </a:lnTo>
                <a:lnTo>
                  <a:pt x="68059" y="67627"/>
                </a:lnTo>
                <a:lnTo>
                  <a:pt x="51625" y="67627"/>
                </a:lnTo>
                <a:lnTo>
                  <a:pt x="44483" y="81157"/>
                </a:lnTo>
                <a:lnTo>
                  <a:pt x="34563" y="92785"/>
                </a:lnTo>
                <a:lnTo>
                  <a:pt x="22197" y="102145"/>
                </a:lnTo>
                <a:lnTo>
                  <a:pt x="7715" y="108870"/>
                </a:lnTo>
                <a:close/>
              </a:path>
              <a:path w="1806575" h="199390">
                <a:moveTo>
                  <a:pt x="95535" y="105536"/>
                </a:moveTo>
                <a:lnTo>
                  <a:pt x="81307" y="99426"/>
                </a:lnTo>
                <a:lnTo>
                  <a:pt x="69008" y="90868"/>
                </a:lnTo>
                <a:lnTo>
                  <a:pt x="58995" y="80167"/>
                </a:lnTo>
                <a:lnTo>
                  <a:pt x="51625" y="67627"/>
                </a:lnTo>
                <a:lnTo>
                  <a:pt x="68059" y="67627"/>
                </a:lnTo>
                <a:lnTo>
                  <a:pt x="71461" y="73140"/>
                </a:lnTo>
                <a:lnTo>
                  <a:pt x="85349" y="85026"/>
                </a:lnTo>
                <a:lnTo>
                  <a:pt x="103060" y="93154"/>
                </a:lnTo>
                <a:lnTo>
                  <a:pt x="95535" y="105536"/>
                </a:lnTo>
                <a:close/>
              </a:path>
              <a:path w="1806575" h="199390">
                <a:moveTo>
                  <a:pt x="143827" y="171068"/>
                </a:moveTo>
                <a:lnTo>
                  <a:pt x="27050" y="171068"/>
                </a:lnTo>
                <a:lnTo>
                  <a:pt x="27050" y="117919"/>
                </a:lnTo>
                <a:lnTo>
                  <a:pt x="42957" y="117919"/>
                </a:lnTo>
                <a:lnTo>
                  <a:pt x="42957" y="158114"/>
                </a:lnTo>
                <a:lnTo>
                  <a:pt x="143827" y="158114"/>
                </a:lnTo>
                <a:lnTo>
                  <a:pt x="143827" y="171068"/>
                </a:lnTo>
                <a:close/>
              </a:path>
              <a:path w="1806575" h="199390">
                <a:moveTo>
                  <a:pt x="305561" y="87344"/>
                </a:moveTo>
                <a:lnTo>
                  <a:pt x="289464" y="87344"/>
                </a:lnTo>
                <a:lnTo>
                  <a:pt x="292603" y="69804"/>
                </a:lnTo>
                <a:lnTo>
                  <a:pt x="294215" y="54328"/>
                </a:lnTo>
                <a:lnTo>
                  <a:pt x="294809" y="40476"/>
                </a:lnTo>
                <a:lnTo>
                  <a:pt x="294893" y="25526"/>
                </a:lnTo>
                <a:lnTo>
                  <a:pt x="193928" y="25526"/>
                </a:lnTo>
                <a:lnTo>
                  <a:pt x="193928" y="12763"/>
                </a:lnTo>
                <a:lnTo>
                  <a:pt x="310324" y="12763"/>
                </a:lnTo>
                <a:lnTo>
                  <a:pt x="310250" y="40476"/>
                </a:lnTo>
                <a:lnTo>
                  <a:pt x="309729" y="54328"/>
                </a:lnTo>
                <a:lnTo>
                  <a:pt x="308315" y="69804"/>
                </a:lnTo>
                <a:lnTo>
                  <a:pt x="305561" y="87344"/>
                </a:lnTo>
                <a:close/>
              </a:path>
              <a:path w="1806575" h="199390">
                <a:moveTo>
                  <a:pt x="331279" y="100298"/>
                </a:moveTo>
                <a:lnTo>
                  <a:pt x="174402" y="100298"/>
                </a:lnTo>
                <a:lnTo>
                  <a:pt x="174402" y="87344"/>
                </a:lnTo>
                <a:lnTo>
                  <a:pt x="331279" y="87344"/>
                </a:lnTo>
                <a:lnTo>
                  <a:pt x="331279" y="100298"/>
                </a:lnTo>
                <a:close/>
              </a:path>
              <a:path w="1806575" h="199390">
                <a:moveTo>
                  <a:pt x="260508" y="175164"/>
                </a:moveTo>
                <a:lnTo>
                  <a:pt x="244411" y="175164"/>
                </a:lnTo>
                <a:lnTo>
                  <a:pt x="244411" y="100298"/>
                </a:lnTo>
                <a:lnTo>
                  <a:pt x="260508" y="100298"/>
                </a:lnTo>
                <a:lnTo>
                  <a:pt x="260508" y="175164"/>
                </a:lnTo>
                <a:close/>
              </a:path>
              <a:path w="1806575" h="199390">
                <a:moveTo>
                  <a:pt x="388048" y="198786"/>
                </a:moveTo>
                <a:lnTo>
                  <a:pt x="376139" y="176529"/>
                </a:lnTo>
                <a:lnTo>
                  <a:pt x="367212" y="153030"/>
                </a:lnTo>
                <a:lnTo>
                  <a:pt x="361607" y="127835"/>
                </a:lnTo>
                <a:lnTo>
                  <a:pt x="359663" y="100488"/>
                </a:lnTo>
                <a:lnTo>
                  <a:pt x="361607" y="73239"/>
                </a:lnTo>
                <a:lnTo>
                  <a:pt x="367212" y="48089"/>
                </a:lnTo>
                <a:lnTo>
                  <a:pt x="376139" y="24635"/>
                </a:lnTo>
                <a:lnTo>
                  <a:pt x="388048" y="2476"/>
                </a:lnTo>
                <a:lnTo>
                  <a:pt x="399097" y="7524"/>
                </a:lnTo>
                <a:lnTo>
                  <a:pt x="388115" y="29082"/>
                </a:lnTo>
                <a:lnTo>
                  <a:pt x="380392" y="52042"/>
                </a:lnTo>
                <a:lnTo>
                  <a:pt x="375831" y="75984"/>
                </a:lnTo>
                <a:lnTo>
                  <a:pt x="374332" y="100488"/>
                </a:lnTo>
                <a:lnTo>
                  <a:pt x="375831" y="125021"/>
                </a:lnTo>
                <a:lnTo>
                  <a:pt x="380392" y="149018"/>
                </a:lnTo>
                <a:lnTo>
                  <a:pt x="388115" y="172015"/>
                </a:lnTo>
                <a:lnTo>
                  <a:pt x="399097" y="193547"/>
                </a:lnTo>
                <a:lnTo>
                  <a:pt x="388048" y="198786"/>
                </a:lnTo>
                <a:close/>
              </a:path>
              <a:path w="1806575" h="199390">
                <a:moveTo>
                  <a:pt x="560355" y="28765"/>
                </a:moveTo>
                <a:lnTo>
                  <a:pt x="544353" y="28765"/>
                </a:lnTo>
                <a:lnTo>
                  <a:pt x="544353" y="1714"/>
                </a:lnTo>
                <a:lnTo>
                  <a:pt x="560355" y="1714"/>
                </a:lnTo>
                <a:lnTo>
                  <a:pt x="560355" y="28765"/>
                </a:lnTo>
                <a:close/>
              </a:path>
              <a:path w="1806575" h="199390">
                <a:moveTo>
                  <a:pt x="464819" y="99536"/>
                </a:moveTo>
                <a:lnTo>
                  <a:pt x="447070" y="96297"/>
                </a:lnTo>
                <a:lnTo>
                  <a:pt x="432911" y="87272"/>
                </a:lnTo>
                <a:lnTo>
                  <a:pt x="423537" y="73497"/>
                </a:lnTo>
                <a:lnTo>
                  <a:pt x="420147" y="56006"/>
                </a:lnTo>
                <a:lnTo>
                  <a:pt x="423537" y="38531"/>
                </a:lnTo>
                <a:lnTo>
                  <a:pt x="432911" y="24788"/>
                </a:lnTo>
                <a:lnTo>
                  <a:pt x="447070" y="15796"/>
                </a:lnTo>
                <a:lnTo>
                  <a:pt x="464819" y="12572"/>
                </a:lnTo>
                <a:lnTo>
                  <a:pt x="475526" y="13696"/>
                </a:lnTo>
                <a:lnTo>
                  <a:pt x="485108" y="16918"/>
                </a:lnTo>
                <a:lnTo>
                  <a:pt x="493403" y="22016"/>
                </a:lnTo>
                <a:lnTo>
                  <a:pt x="497933" y="26479"/>
                </a:lnTo>
                <a:lnTo>
                  <a:pt x="464819" y="26479"/>
                </a:lnTo>
                <a:lnTo>
                  <a:pt x="453053" y="28682"/>
                </a:lnTo>
                <a:lnTo>
                  <a:pt x="443698" y="34813"/>
                </a:lnTo>
                <a:lnTo>
                  <a:pt x="437521" y="44160"/>
                </a:lnTo>
                <a:lnTo>
                  <a:pt x="435292" y="56006"/>
                </a:lnTo>
                <a:lnTo>
                  <a:pt x="437521" y="67908"/>
                </a:lnTo>
                <a:lnTo>
                  <a:pt x="443698" y="77283"/>
                </a:lnTo>
                <a:lnTo>
                  <a:pt x="453053" y="83425"/>
                </a:lnTo>
                <a:lnTo>
                  <a:pt x="464819" y="85629"/>
                </a:lnTo>
                <a:lnTo>
                  <a:pt x="497959" y="85629"/>
                </a:lnTo>
                <a:lnTo>
                  <a:pt x="493564" y="90012"/>
                </a:lnTo>
                <a:lnTo>
                  <a:pt x="485203" y="95166"/>
                </a:lnTo>
                <a:lnTo>
                  <a:pt x="475556" y="98409"/>
                </a:lnTo>
                <a:lnTo>
                  <a:pt x="464819" y="99536"/>
                </a:lnTo>
                <a:close/>
              </a:path>
              <a:path w="1806575" h="199390">
                <a:moveTo>
                  <a:pt x="497959" y="85629"/>
                </a:moveTo>
                <a:lnTo>
                  <a:pt x="464819" y="85629"/>
                </a:lnTo>
                <a:lnTo>
                  <a:pt x="476531" y="83425"/>
                </a:lnTo>
                <a:lnTo>
                  <a:pt x="485858" y="77283"/>
                </a:lnTo>
                <a:lnTo>
                  <a:pt x="492024" y="67908"/>
                </a:lnTo>
                <a:lnTo>
                  <a:pt x="494252" y="56006"/>
                </a:lnTo>
                <a:lnTo>
                  <a:pt x="492024" y="44160"/>
                </a:lnTo>
                <a:lnTo>
                  <a:pt x="485858" y="34813"/>
                </a:lnTo>
                <a:lnTo>
                  <a:pt x="476531" y="28682"/>
                </a:lnTo>
                <a:lnTo>
                  <a:pt x="464819" y="26479"/>
                </a:lnTo>
                <a:lnTo>
                  <a:pt x="497933" y="26479"/>
                </a:lnTo>
                <a:lnTo>
                  <a:pt x="500252" y="28765"/>
                </a:lnTo>
                <a:lnTo>
                  <a:pt x="560355" y="28765"/>
                </a:lnTo>
                <a:lnTo>
                  <a:pt x="560355" y="41528"/>
                </a:lnTo>
                <a:lnTo>
                  <a:pt x="507015" y="41528"/>
                </a:lnTo>
                <a:lnTo>
                  <a:pt x="508539" y="46005"/>
                </a:lnTo>
                <a:lnTo>
                  <a:pt x="509301" y="50863"/>
                </a:lnTo>
                <a:lnTo>
                  <a:pt x="509301" y="61055"/>
                </a:lnTo>
                <a:lnTo>
                  <a:pt x="508539" y="65912"/>
                </a:lnTo>
                <a:lnTo>
                  <a:pt x="507015" y="70389"/>
                </a:lnTo>
                <a:lnTo>
                  <a:pt x="560355" y="70389"/>
                </a:lnTo>
                <a:lnTo>
                  <a:pt x="560355" y="83153"/>
                </a:lnTo>
                <a:lnTo>
                  <a:pt x="500443" y="83153"/>
                </a:lnTo>
                <a:lnTo>
                  <a:pt x="497959" y="85629"/>
                </a:lnTo>
                <a:close/>
              </a:path>
              <a:path w="1806575" h="199390">
                <a:moveTo>
                  <a:pt x="560355" y="70389"/>
                </a:moveTo>
                <a:lnTo>
                  <a:pt x="544353" y="70389"/>
                </a:lnTo>
                <a:lnTo>
                  <a:pt x="544353" y="41528"/>
                </a:lnTo>
                <a:lnTo>
                  <a:pt x="560355" y="41528"/>
                </a:lnTo>
                <a:lnTo>
                  <a:pt x="560355" y="70389"/>
                </a:lnTo>
                <a:close/>
              </a:path>
              <a:path w="1806575" h="199390">
                <a:moveTo>
                  <a:pt x="560355" y="129730"/>
                </a:moveTo>
                <a:lnTo>
                  <a:pt x="544353" y="129730"/>
                </a:lnTo>
                <a:lnTo>
                  <a:pt x="544353" y="83153"/>
                </a:lnTo>
                <a:lnTo>
                  <a:pt x="560355" y="83153"/>
                </a:lnTo>
                <a:lnTo>
                  <a:pt x="560355" y="129730"/>
                </a:lnTo>
                <a:close/>
              </a:path>
              <a:path w="1806575" h="199390">
                <a:moveTo>
                  <a:pt x="565213" y="171068"/>
                </a:moveTo>
                <a:lnTo>
                  <a:pt x="449389" y="171068"/>
                </a:lnTo>
                <a:lnTo>
                  <a:pt x="449389" y="116585"/>
                </a:lnTo>
                <a:lnTo>
                  <a:pt x="465391" y="116585"/>
                </a:lnTo>
                <a:lnTo>
                  <a:pt x="465391" y="158114"/>
                </a:lnTo>
                <a:lnTo>
                  <a:pt x="565213" y="158114"/>
                </a:lnTo>
                <a:lnTo>
                  <a:pt x="565213" y="171068"/>
                </a:lnTo>
                <a:close/>
              </a:path>
              <a:path w="1806575" h="199390">
                <a:moveTo>
                  <a:pt x="737711" y="128396"/>
                </a:moveTo>
                <a:lnTo>
                  <a:pt x="721804" y="128396"/>
                </a:lnTo>
                <a:lnTo>
                  <a:pt x="721804" y="1714"/>
                </a:lnTo>
                <a:lnTo>
                  <a:pt x="737711" y="1714"/>
                </a:lnTo>
                <a:lnTo>
                  <a:pt x="737711" y="128396"/>
                </a:lnTo>
                <a:close/>
              </a:path>
              <a:path w="1806575" h="199390">
                <a:moveTo>
                  <a:pt x="644461" y="99155"/>
                </a:moveTo>
                <a:lnTo>
                  <a:pt x="626572" y="95979"/>
                </a:lnTo>
                <a:lnTo>
                  <a:pt x="612290" y="87106"/>
                </a:lnTo>
                <a:lnTo>
                  <a:pt x="602831" y="73518"/>
                </a:lnTo>
                <a:lnTo>
                  <a:pt x="599408" y="56197"/>
                </a:lnTo>
                <a:lnTo>
                  <a:pt x="602831" y="39071"/>
                </a:lnTo>
                <a:lnTo>
                  <a:pt x="612290" y="25634"/>
                </a:lnTo>
                <a:lnTo>
                  <a:pt x="626572" y="16857"/>
                </a:lnTo>
                <a:lnTo>
                  <a:pt x="644461" y="13715"/>
                </a:lnTo>
                <a:lnTo>
                  <a:pt x="662490" y="16857"/>
                </a:lnTo>
                <a:lnTo>
                  <a:pt x="676893" y="25634"/>
                </a:lnTo>
                <a:lnTo>
                  <a:pt x="678171" y="27431"/>
                </a:lnTo>
                <a:lnTo>
                  <a:pt x="644461" y="27431"/>
                </a:lnTo>
                <a:lnTo>
                  <a:pt x="632775" y="29569"/>
                </a:lnTo>
                <a:lnTo>
                  <a:pt x="623411" y="35528"/>
                </a:lnTo>
                <a:lnTo>
                  <a:pt x="617190" y="44630"/>
                </a:lnTo>
                <a:lnTo>
                  <a:pt x="614933" y="56197"/>
                </a:lnTo>
                <a:lnTo>
                  <a:pt x="617190" y="68039"/>
                </a:lnTo>
                <a:lnTo>
                  <a:pt x="623411" y="77283"/>
                </a:lnTo>
                <a:lnTo>
                  <a:pt x="632775" y="83294"/>
                </a:lnTo>
                <a:lnTo>
                  <a:pt x="644461" y="85439"/>
                </a:lnTo>
                <a:lnTo>
                  <a:pt x="678064" y="85439"/>
                </a:lnTo>
                <a:lnTo>
                  <a:pt x="676893" y="87106"/>
                </a:lnTo>
                <a:lnTo>
                  <a:pt x="662490" y="95979"/>
                </a:lnTo>
                <a:lnTo>
                  <a:pt x="644461" y="99155"/>
                </a:lnTo>
                <a:close/>
              </a:path>
              <a:path w="1806575" h="199390">
                <a:moveTo>
                  <a:pt x="678064" y="85439"/>
                </a:moveTo>
                <a:lnTo>
                  <a:pt x="644461" y="85439"/>
                </a:lnTo>
                <a:lnTo>
                  <a:pt x="656422" y="83294"/>
                </a:lnTo>
                <a:lnTo>
                  <a:pt x="665928" y="77283"/>
                </a:lnTo>
                <a:lnTo>
                  <a:pt x="672201" y="68039"/>
                </a:lnTo>
                <a:lnTo>
                  <a:pt x="674465" y="56197"/>
                </a:lnTo>
                <a:lnTo>
                  <a:pt x="672201" y="44630"/>
                </a:lnTo>
                <a:lnTo>
                  <a:pt x="665928" y="35528"/>
                </a:lnTo>
                <a:lnTo>
                  <a:pt x="656422" y="29569"/>
                </a:lnTo>
                <a:lnTo>
                  <a:pt x="644461" y="27431"/>
                </a:lnTo>
                <a:lnTo>
                  <a:pt x="678171" y="27431"/>
                </a:lnTo>
                <a:lnTo>
                  <a:pt x="686439" y="39071"/>
                </a:lnTo>
                <a:lnTo>
                  <a:pt x="689895" y="56197"/>
                </a:lnTo>
                <a:lnTo>
                  <a:pt x="686439" y="73518"/>
                </a:lnTo>
                <a:lnTo>
                  <a:pt x="678064" y="85439"/>
                </a:lnTo>
                <a:close/>
              </a:path>
              <a:path w="1806575" h="199390">
                <a:moveTo>
                  <a:pt x="742854" y="171068"/>
                </a:moveTo>
                <a:lnTo>
                  <a:pt x="626078" y="171068"/>
                </a:lnTo>
                <a:lnTo>
                  <a:pt x="626078" y="115442"/>
                </a:lnTo>
                <a:lnTo>
                  <a:pt x="641984" y="115442"/>
                </a:lnTo>
                <a:lnTo>
                  <a:pt x="641984" y="158114"/>
                </a:lnTo>
                <a:lnTo>
                  <a:pt x="742854" y="158114"/>
                </a:lnTo>
                <a:lnTo>
                  <a:pt x="742854" y="171068"/>
                </a:lnTo>
                <a:close/>
              </a:path>
              <a:path w="1806575" h="199390">
                <a:moveTo>
                  <a:pt x="969930" y="30860"/>
                </a:moveTo>
                <a:lnTo>
                  <a:pt x="841343" y="30860"/>
                </a:lnTo>
                <a:lnTo>
                  <a:pt x="841343" y="18097"/>
                </a:lnTo>
                <a:lnTo>
                  <a:pt x="969930" y="18097"/>
                </a:lnTo>
                <a:lnTo>
                  <a:pt x="969930" y="30860"/>
                </a:lnTo>
                <a:close/>
              </a:path>
              <a:path w="1806575" h="199390">
                <a:moveTo>
                  <a:pt x="884015" y="87725"/>
                </a:moveTo>
                <a:lnTo>
                  <a:pt x="868203" y="87725"/>
                </a:lnTo>
                <a:lnTo>
                  <a:pt x="868203" y="30860"/>
                </a:lnTo>
                <a:lnTo>
                  <a:pt x="884015" y="30860"/>
                </a:lnTo>
                <a:lnTo>
                  <a:pt x="884015" y="87725"/>
                </a:lnTo>
                <a:close/>
              </a:path>
              <a:path w="1806575" h="199390">
                <a:moveTo>
                  <a:pt x="942974" y="87725"/>
                </a:moveTo>
                <a:lnTo>
                  <a:pt x="927163" y="87725"/>
                </a:lnTo>
                <a:lnTo>
                  <a:pt x="927163" y="30860"/>
                </a:lnTo>
                <a:lnTo>
                  <a:pt x="942974" y="30860"/>
                </a:lnTo>
                <a:lnTo>
                  <a:pt x="942974" y="87725"/>
                </a:lnTo>
                <a:close/>
              </a:path>
              <a:path w="1806575" h="199390">
                <a:moveTo>
                  <a:pt x="969549" y="100488"/>
                </a:moveTo>
                <a:lnTo>
                  <a:pt x="841724" y="100488"/>
                </a:lnTo>
                <a:lnTo>
                  <a:pt x="841724" y="87725"/>
                </a:lnTo>
                <a:lnTo>
                  <a:pt x="969549" y="87725"/>
                </a:lnTo>
                <a:lnTo>
                  <a:pt x="969549" y="100488"/>
                </a:lnTo>
                <a:close/>
              </a:path>
              <a:path w="1806575" h="199390">
                <a:moveTo>
                  <a:pt x="913637" y="140303"/>
                </a:moveTo>
                <a:lnTo>
                  <a:pt x="897540" y="140303"/>
                </a:lnTo>
                <a:lnTo>
                  <a:pt x="897540" y="100488"/>
                </a:lnTo>
                <a:lnTo>
                  <a:pt x="913637" y="100488"/>
                </a:lnTo>
                <a:lnTo>
                  <a:pt x="913637" y="140303"/>
                </a:lnTo>
                <a:close/>
              </a:path>
              <a:path w="1806575" h="199390">
                <a:moveTo>
                  <a:pt x="984598" y="153257"/>
                </a:moveTo>
                <a:lnTo>
                  <a:pt x="827436" y="153257"/>
                </a:lnTo>
                <a:lnTo>
                  <a:pt x="827436" y="140303"/>
                </a:lnTo>
                <a:lnTo>
                  <a:pt x="984598" y="140303"/>
                </a:lnTo>
                <a:lnTo>
                  <a:pt x="984598" y="153257"/>
                </a:lnTo>
                <a:close/>
              </a:path>
              <a:path w="1806575" h="199390">
                <a:moveTo>
                  <a:pt x="1064799" y="19907"/>
                </a:moveTo>
                <a:lnTo>
                  <a:pt x="1048987" y="19907"/>
                </a:lnTo>
                <a:lnTo>
                  <a:pt x="1048987" y="0"/>
                </a:lnTo>
                <a:lnTo>
                  <a:pt x="1064799" y="0"/>
                </a:lnTo>
                <a:lnTo>
                  <a:pt x="1064799" y="19907"/>
                </a:lnTo>
                <a:close/>
              </a:path>
              <a:path w="1806575" h="199390">
                <a:moveTo>
                  <a:pt x="1108138" y="32670"/>
                </a:moveTo>
                <a:lnTo>
                  <a:pt x="1005839" y="32670"/>
                </a:lnTo>
                <a:lnTo>
                  <a:pt x="1005839" y="19907"/>
                </a:lnTo>
                <a:lnTo>
                  <a:pt x="1108138" y="19907"/>
                </a:lnTo>
                <a:lnTo>
                  <a:pt x="1108138" y="32670"/>
                </a:lnTo>
                <a:close/>
              </a:path>
              <a:path w="1806575" h="199390">
                <a:moveTo>
                  <a:pt x="1056893" y="103060"/>
                </a:moveTo>
                <a:lnTo>
                  <a:pt x="1039986" y="100892"/>
                </a:lnTo>
                <a:lnTo>
                  <a:pt x="1026937" y="94714"/>
                </a:lnTo>
                <a:lnTo>
                  <a:pt x="1018531" y="85018"/>
                </a:lnTo>
                <a:lnTo>
                  <a:pt x="1015555" y="72294"/>
                </a:lnTo>
                <a:lnTo>
                  <a:pt x="1018531" y="59461"/>
                </a:lnTo>
                <a:lnTo>
                  <a:pt x="1026937" y="49708"/>
                </a:lnTo>
                <a:lnTo>
                  <a:pt x="1039986" y="43509"/>
                </a:lnTo>
                <a:lnTo>
                  <a:pt x="1056893" y="41338"/>
                </a:lnTo>
                <a:lnTo>
                  <a:pt x="1073845" y="43509"/>
                </a:lnTo>
                <a:lnTo>
                  <a:pt x="1086992" y="49708"/>
                </a:lnTo>
                <a:lnTo>
                  <a:pt x="1090159" y="53339"/>
                </a:lnTo>
                <a:lnTo>
                  <a:pt x="1056893" y="53339"/>
                </a:lnTo>
                <a:lnTo>
                  <a:pt x="1046115" y="54694"/>
                </a:lnTo>
                <a:lnTo>
                  <a:pt x="1037819" y="58531"/>
                </a:lnTo>
                <a:lnTo>
                  <a:pt x="1032488" y="64511"/>
                </a:lnTo>
                <a:lnTo>
                  <a:pt x="1030604" y="72294"/>
                </a:lnTo>
                <a:lnTo>
                  <a:pt x="1032488" y="80078"/>
                </a:lnTo>
                <a:lnTo>
                  <a:pt x="1037819" y="86058"/>
                </a:lnTo>
                <a:lnTo>
                  <a:pt x="1046115" y="89895"/>
                </a:lnTo>
                <a:lnTo>
                  <a:pt x="1056893" y="91249"/>
                </a:lnTo>
                <a:lnTo>
                  <a:pt x="1090031" y="91249"/>
                </a:lnTo>
                <a:lnTo>
                  <a:pt x="1086992" y="94714"/>
                </a:lnTo>
                <a:lnTo>
                  <a:pt x="1073845" y="100892"/>
                </a:lnTo>
                <a:lnTo>
                  <a:pt x="1056893" y="103060"/>
                </a:lnTo>
                <a:close/>
              </a:path>
              <a:path w="1806575" h="199390">
                <a:moveTo>
                  <a:pt x="1090031" y="91249"/>
                </a:moveTo>
                <a:lnTo>
                  <a:pt x="1056893" y="91249"/>
                </a:lnTo>
                <a:lnTo>
                  <a:pt x="1067741" y="89895"/>
                </a:lnTo>
                <a:lnTo>
                  <a:pt x="1076098" y="86058"/>
                </a:lnTo>
                <a:lnTo>
                  <a:pt x="1081472" y="80078"/>
                </a:lnTo>
                <a:lnTo>
                  <a:pt x="1083373" y="72294"/>
                </a:lnTo>
                <a:lnTo>
                  <a:pt x="1081472" y="64511"/>
                </a:lnTo>
                <a:lnTo>
                  <a:pt x="1076098" y="58531"/>
                </a:lnTo>
                <a:lnTo>
                  <a:pt x="1067741" y="54694"/>
                </a:lnTo>
                <a:lnTo>
                  <a:pt x="1056893" y="53339"/>
                </a:lnTo>
                <a:lnTo>
                  <a:pt x="1090159" y="53339"/>
                </a:lnTo>
                <a:lnTo>
                  <a:pt x="1095496" y="59461"/>
                </a:lnTo>
                <a:lnTo>
                  <a:pt x="1098517" y="72294"/>
                </a:lnTo>
                <a:lnTo>
                  <a:pt x="1095496" y="85018"/>
                </a:lnTo>
                <a:lnTo>
                  <a:pt x="1090031" y="91249"/>
                </a:lnTo>
                <a:close/>
              </a:path>
              <a:path w="1806575" h="199390">
                <a:moveTo>
                  <a:pt x="1139856" y="172592"/>
                </a:moveTo>
                <a:lnTo>
                  <a:pt x="1030985" y="172592"/>
                </a:lnTo>
                <a:lnTo>
                  <a:pt x="1030985" y="115823"/>
                </a:lnTo>
                <a:lnTo>
                  <a:pt x="1139856" y="115823"/>
                </a:lnTo>
                <a:lnTo>
                  <a:pt x="1139856" y="128396"/>
                </a:lnTo>
                <a:lnTo>
                  <a:pt x="1046511" y="128396"/>
                </a:lnTo>
                <a:lnTo>
                  <a:pt x="1046511" y="159829"/>
                </a:lnTo>
                <a:lnTo>
                  <a:pt x="1139856" y="159829"/>
                </a:lnTo>
                <a:lnTo>
                  <a:pt x="1139856" y="172592"/>
                </a:lnTo>
                <a:close/>
              </a:path>
              <a:path w="1806575" h="199390">
                <a:moveTo>
                  <a:pt x="1139856" y="159829"/>
                </a:moveTo>
                <a:lnTo>
                  <a:pt x="1124235" y="159829"/>
                </a:lnTo>
                <a:lnTo>
                  <a:pt x="1124235" y="128396"/>
                </a:lnTo>
                <a:lnTo>
                  <a:pt x="1139856" y="128396"/>
                </a:lnTo>
                <a:lnTo>
                  <a:pt x="1139856" y="159829"/>
                </a:lnTo>
                <a:close/>
              </a:path>
              <a:path w="1806575" h="199390">
                <a:moveTo>
                  <a:pt x="1139856" y="105917"/>
                </a:moveTo>
                <a:lnTo>
                  <a:pt x="1124044" y="105917"/>
                </a:lnTo>
                <a:lnTo>
                  <a:pt x="1124044" y="1714"/>
                </a:lnTo>
                <a:lnTo>
                  <a:pt x="1139856" y="1714"/>
                </a:lnTo>
                <a:lnTo>
                  <a:pt x="1139856" y="47720"/>
                </a:lnTo>
                <a:lnTo>
                  <a:pt x="1165573" y="47720"/>
                </a:lnTo>
                <a:lnTo>
                  <a:pt x="1165573" y="60864"/>
                </a:lnTo>
                <a:lnTo>
                  <a:pt x="1139856" y="60864"/>
                </a:lnTo>
                <a:lnTo>
                  <a:pt x="1139856" y="105917"/>
                </a:lnTo>
                <a:close/>
              </a:path>
              <a:path w="1806575" h="199390">
                <a:moveTo>
                  <a:pt x="1192053" y="198786"/>
                </a:moveTo>
                <a:lnTo>
                  <a:pt x="1181194" y="193547"/>
                </a:lnTo>
                <a:lnTo>
                  <a:pt x="1192096" y="172015"/>
                </a:lnTo>
                <a:lnTo>
                  <a:pt x="1199828" y="149018"/>
                </a:lnTo>
                <a:lnTo>
                  <a:pt x="1204434" y="125021"/>
                </a:lnTo>
                <a:lnTo>
                  <a:pt x="1205959" y="100488"/>
                </a:lnTo>
                <a:lnTo>
                  <a:pt x="1204434" y="75984"/>
                </a:lnTo>
                <a:lnTo>
                  <a:pt x="1199828" y="52042"/>
                </a:lnTo>
                <a:lnTo>
                  <a:pt x="1192096" y="29082"/>
                </a:lnTo>
                <a:lnTo>
                  <a:pt x="1181194" y="7524"/>
                </a:lnTo>
                <a:lnTo>
                  <a:pt x="1192053" y="2476"/>
                </a:lnTo>
                <a:lnTo>
                  <a:pt x="1204127" y="24635"/>
                </a:lnTo>
                <a:lnTo>
                  <a:pt x="1213139" y="48089"/>
                </a:lnTo>
                <a:lnTo>
                  <a:pt x="1218775" y="73239"/>
                </a:lnTo>
                <a:lnTo>
                  <a:pt x="1220723" y="100488"/>
                </a:lnTo>
                <a:lnTo>
                  <a:pt x="1218775" y="127835"/>
                </a:lnTo>
                <a:lnTo>
                  <a:pt x="1213139" y="153030"/>
                </a:lnTo>
                <a:lnTo>
                  <a:pt x="1204127" y="176529"/>
                </a:lnTo>
                <a:lnTo>
                  <a:pt x="1192053" y="198786"/>
                </a:lnTo>
                <a:close/>
              </a:path>
              <a:path w="1806575" h="199390">
                <a:moveTo>
                  <a:pt x="1248727" y="137636"/>
                </a:moveTo>
                <a:lnTo>
                  <a:pt x="1246631" y="124301"/>
                </a:lnTo>
                <a:lnTo>
                  <a:pt x="1257286" y="124265"/>
                </a:lnTo>
                <a:lnTo>
                  <a:pt x="1292446" y="123729"/>
                </a:lnTo>
                <a:lnTo>
                  <a:pt x="1292446" y="93725"/>
                </a:lnTo>
                <a:lnTo>
                  <a:pt x="1276930" y="89360"/>
                </a:lnTo>
                <a:lnTo>
                  <a:pt x="1264945" y="80771"/>
                </a:lnTo>
                <a:lnTo>
                  <a:pt x="1257107" y="68530"/>
                </a:lnTo>
                <a:lnTo>
                  <a:pt x="1254346" y="53530"/>
                </a:lnTo>
                <a:lnTo>
                  <a:pt x="1257758" y="36873"/>
                </a:lnTo>
                <a:lnTo>
                  <a:pt x="1267277" y="24002"/>
                </a:lnTo>
                <a:lnTo>
                  <a:pt x="1281832" y="15704"/>
                </a:lnTo>
                <a:lnTo>
                  <a:pt x="1300352" y="12763"/>
                </a:lnTo>
                <a:lnTo>
                  <a:pt x="1318682" y="15704"/>
                </a:lnTo>
                <a:lnTo>
                  <a:pt x="1333190" y="24002"/>
                </a:lnTo>
                <a:lnTo>
                  <a:pt x="1334743" y="26098"/>
                </a:lnTo>
                <a:lnTo>
                  <a:pt x="1300352" y="26098"/>
                </a:lnTo>
                <a:lnTo>
                  <a:pt x="1288060" y="28094"/>
                </a:lnTo>
                <a:lnTo>
                  <a:pt x="1278385" y="33706"/>
                </a:lnTo>
                <a:lnTo>
                  <a:pt x="1272050" y="42372"/>
                </a:lnTo>
                <a:lnTo>
                  <a:pt x="1269777" y="53530"/>
                </a:lnTo>
                <a:lnTo>
                  <a:pt x="1272050" y="64738"/>
                </a:lnTo>
                <a:lnTo>
                  <a:pt x="1278385" y="73330"/>
                </a:lnTo>
                <a:lnTo>
                  <a:pt x="1288060" y="78832"/>
                </a:lnTo>
                <a:lnTo>
                  <a:pt x="1300352" y="80771"/>
                </a:lnTo>
                <a:lnTo>
                  <a:pt x="1335422" y="80771"/>
                </a:lnTo>
                <a:lnTo>
                  <a:pt x="1323584" y="89280"/>
                </a:lnTo>
                <a:lnTo>
                  <a:pt x="1308258" y="93725"/>
                </a:lnTo>
                <a:lnTo>
                  <a:pt x="1308258" y="123158"/>
                </a:lnTo>
                <a:lnTo>
                  <a:pt x="1355506" y="123158"/>
                </a:lnTo>
                <a:lnTo>
                  <a:pt x="1356454" y="130873"/>
                </a:lnTo>
                <a:lnTo>
                  <a:pt x="1328411" y="134542"/>
                </a:lnTo>
                <a:lnTo>
                  <a:pt x="1300269" y="136576"/>
                </a:lnTo>
                <a:lnTo>
                  <a:pt x="1273288" y="137450"/>
                </a:lnTo>
                <a:lnTo>
                  <a:pt x="1248727" y="137636"/>
                </a:lnTo>
                <a:close/>
              </a:path>
              <a:path w="1806575" h="199390">
                <a:moveTo>
                  <a:pt x="1335422" y="80771"/>
                </a:moveTo>
                <a:lnTo>
                  <a:pt x="1300352" y="80771"/>
                </a:lnTo>
                <a:lnTo>
                  <a:pt x="1312534" y="78832"/>
                </a:lnTo>
                <a:lnTo>
                  <a:pt x="1322152" y="73330"/>
                </a:lnTo>
                <a:lnTo>
                  <a:pt x="1328467" y="64738"/>
                </a:lnTo>
                <a:lnTo>
                  <a:pt x="1330737" y="53530"/>
                </a:lnTo>
                <a:lnTo>
                  <a:pt x="1328467" y="42372"/>
                </a:lnTo>
                <a:lnTo>
                  <a:pt x="1322152" y="33706"/>
                </a:lnTo>
                <a:lnTo>
                  <a:pt x="1312534" y="28094"/>
                </a:lnTo>
                <a:lnTo>
                  <a:pt x="1300352" y="26098"/>
                </a:lnTo>
                <a:lnTo>
                  <a:pt x="1334743" y="26098"/>
                </a:lnTo>
                <a:lnTo>
                  <a:pt x="1342732" y="36873"/>
                </a:lnTo>
                <a:lnTo>
                  <a:pt x="1346167" y="53530"/>
                </a:lnTo>
                <a:lnTo>
                  <a:pt x="1343361" y="68557"/>
                </a:lnTo>
                <a:lnTo>
                  <a:pt x="1335571" y="80664"/>
                </a:lnTo>
                <a:lnTo>
                  <a:pt x="1335422" y="80771"/>
                </a:lnTo>
                <a:close/>
              </a:path>
              <a:path w="1806575" h="199390">
                <a:moveTo>
                  <a:pt x="1355506" y="123158"/>
                </a:moveTo>
                <a:lnTo>
                  <a:pt x="1308258" y="123158"/>
                </a:lnTo>
                <a:lnTo>
                  <a:pt x="1320186" y="122534"/>
                </a:lnTo>
                <a:lnTo>
                  <a:pt x="1332035" y="121741"/>
                </a:lnTo>
                <a:lnTo>
                  <a:pt x="1343686" y="120680"/>
                </a:lnTo>
                <a:lnTo>
                  <a:pt x="1355026" y="119252"/>
                </a:lnTo>
                <a:lnTo>
                  <a:pt x="1355506" y="123158"/>
                </a:lnTo>
                <a:close/>
              </a:path>
              <a:path w="1806575" h="199390">
                <a:moveTo>
                  <a:pt x="1381981" y="174974"/>
                </a:moveTo>
                <a:lnTo>
                  <a:pt x="1366075" y="174974"/>
                </a:lnTo>
                <a:lnTo>
                  <a:pt x="1366075" y="1333"/>
                </a:lnTo>
                <a:lnTo>
                  <a:pt x="1381981" y="1333"/>
                </a:lnTo>
                <a:lnTo>
                  <a:pt x="1381981" y="73056"/>
                </a:lnTo>
                <a:lnTo>
                  <a:pt x="1409413" y="73056"/>
                </a:lnTo>
                <a:lnTo>
                  <a:pt x="1409413" y="86391"/>
                </a:lnTo>
                <a:lnTo>
                  <a:pt x="1381981" y="86391"/>
                </a:lnTo>
                <a:lnTo>
                  <a:pt x="1381981" y="174974"/>
                </a:lnTo>
                <a:close/>
              </a:path>
              <a:path w="1806575" h="199390">
                <a:moveTo>
                  <a:pt x="1540096" y="19907"/>
                </a:moveTo>
                <a:lnTo>
                  <a:pt x="1524285" y="19907"/>
                </a:lnTo>
                <a:lnTo>
                  <a:pt x="1524285" y="0"/>
                </a:lnTo>
                <a:lnTo>
                  <a:pt x="1540096" y="0"/>
                </a:lnTo>
                <a:lnTo>
                  <a:pt x="1540096" y="19907"/>
                </a:lnTo>
                <a:close/>
              </a:path>
              <a:path w="1806575" h="199390">
                <a:moveTo>
                  <a:pt x="1583435" y="32670"/>
                </a:moveTo>
                <a:lnTo>
                  <a:pt x="1481137" y="32670"/>
                </a:lnTo>
                <a:lnTo>
                  <a:pt x="1481137" y="19907"/>
                </a:lnTo>
                <a:lnTo>
                  <a:pt x="1583435" y="19907"/>
                </a:lnTo>
                <a:lnTo>
                  <a:pt x="1583435" y="32670"/>
                </a:lnTo>
                <a:close/>
              </a:path>
              <a:path w="1806575" h="199390">
                <a:moveTo>
                  <a:pt x="1532191" y="103060"/>
                </a:moveTo>
                <a:lnTo>
                  <a:pt x="1515269" y="100892"/>
                </a:lnTo>
                <a:lnTo>
                  <a:pt x="1502187" y="94714"/>
                </a:lnTo>
                <a:lnTo>
                  <a:pt x="1493748" y="85018"/>
                </a:lnTo>
                <a:lnTo>
                  <a:pt x="1490757" y="72294"/>
                </a:lnTo>
                <a:lnTo>
                  <a:pt x="1493748" y="59461"/>
                </a:lnTo>
                <a:lnTo>
                  <a:pt x="1502187" y="49708"/>
                </a:lnTo>
                <a:lnTo>
                  <a:pt x="1515269" y="43509"/>
                </a:lnTo>
                <a:lnTo>
                  <a:pt x="1532191" y="41338"/>
                </a:lnTo>
                <a:lnTo>
                  <a:pt x="1549127" y="43509"/>
                </a:lnTo>
                <a:lnTo>
                  <a:pt x="1562242" y="49708"/>
                </a:lnTo>
                <a:lnTo>
                  <a:pt x="1565396" y="53339"/>
                </a:lnTo>
                <a:lnTo>
                  <a:pt x="1532191" y="53339"/>
                </a:lnTo>
                <a:lnTo>
                  <a:pt x="1521372" y="54694"/>
                </a:lnTo>
                <a:lnTo>
                  <a:pt x="1513081" y="58531"/>
                </a:lnTo>
                <a:lnTo>
                  <a:pt x="1507772" y="64511"/>
                </a:lnTo>
                <a:lnTo>
                  <a:pt x="1505902" y="72294"/>
                </a:lnTo>
                <a:lnTo>
                  <a:pt x="1507772" y="80078"/>
                </a:lnTo>
                <a:lnTo>
                  <a:pt x="1513081" y="86058"/>
                </a:lnTo>
                <a:lnTo>
                  <a:pt x="1521372" y="89895"/>
                </a:lnTo>
                <a:lnTo>
                  <a:pt x="1532191" y="91249"/>
                </a:lnTo>
                <a:lnTo>
                  <a:pt x="1565269" y="91249"/>
                </a:lnTo>
                <a:lnTo>
                  <a:pt x="1562242" y="94714"/>
                </a:lnTo>
                <a:lnTo>
                  <a:pt x="1549127" y="100892"/>
                </a:lnTo>
                <a:lnTo>
                  <a:pt x="1532191" y="103060"/>
                </a:lnTo>
                <a:close/>
              </a:path>
              <a:path w="1806575" h="199390">
                <a:moveTo>
                  <a:pt x="1565269" y="91249"/>
                </a:moveTo>
                <a:lnTo>
                  <a:pt x="1532191" y="91249"/>
                </a:lnTo>
                <a:lnTo>
                  <a:pt x="1542998" y="89895"/>
                </a:lnTo>
                <a:lnTo>
                  <a:pt x="1551360" y="86058"/>
                </a:lnTo>
                <a:lnTo>
                  <a:pt x="1556756" y="80078"/>
                </a:lnTo>
                <a:lnTo>
                  <a:pt x="1558670" y="72294"/>
                </a:lnTo>
                <a:lnTo>
                  <a:pt x="1556756" y="64511"/>
                </a:lnTo>
                <a:lnTo>
                  <a:pt x="1551360" y="58531"/>
                </a:lnTo>
                <a:lnTo>
                  <a:pt x="1542998" y="54694"/>
                </a:lnTo>
                <a:lnTo>
                  <a:pt x="1532191" y="53339"/>
                </a:lnTo>
                <a:lnTo>
                  <a:pt x="1565396" y="53339"/>
                </a:lnTo>
                <a:lnTo>
                  <a:pt x="1570713" y="59461"/>
                </a:lnTo>
                <a:lnTo>
                  <a:pt x="1573720" y="72294"/>
                </a:lnTo>
                <a:lnTo>
                  <a:pt x="1570713" y="85018"/>
                </a:lnTo>
                <a:lnTo>
                  <a:pt x="1565269" y="91249"/>
                </a:lnTo>
                <a:close/>
              </a:path>
              <a:path w="1806575" h="199390">
                <a:moveTo>
                  <a:pt x="1615153" y="172592"/>
                </a:moveTo>
                <a:lnTo>
                  <a:pt x="1506283" y="172592"/>
                </a:lnTo>
                <a:lnTo>
                  <a:pt x="1506283" y="115823"/>
                </a:lnTo>
                <a:lnTo>
                  <a:pt x="1615153" y="115823"/>
                </a:lnTo>
                <a:lnTo>
                  <a:pt x="1615153" y="128396"/>
                </a:lnTo>
                <a:lnTo>
                  <a:pt x="1521713" y="128396"/>
                </a:lnTo>
                <a:lnTo>
                  <a:pt x="1521713" y="159829"/>
                </a:lnTo>
                <a:lnTo>
                  <a:pt x="1615153" y="159829"/>
                </a:lnTo>
                <a:lnTo>
                  <a:pt x="1615153" y="172592"/>
                </a:lnTo>
                <a:close/>
              </a:path>
              <a:path w="1806575" h="199390">
                <a:moveTo>
                  <a:pt x="1615153" y="159829"/>
                </a:moveTo>
                <a:lnTo>
                  <a:pt x="1599437" y="159829"/>
                </a:lnTo>
                <a:lnTo>
                  <a:pt x="1599437" y="128396"/>
                </a:lnTo>
                <a:lnTo>
                  <a:pt x="1615153" y="128396"/>
                </a:lnTo>
                <a:lnTo>
                  <a:pt x="1615153" y="159829"/>
                </a:lnTo>
                <a:close/>
              </a:path>
              <a:path w="1806575" h="199390">
                <a:moveTo>
                  <a:pt x="1615153" y="105917"/>
                </a:moveTo>
                <a:lnTo>
                  <a:pt x="1599247" y="105917"/>
                </a:lnTo>
                <a:lnTo>
                  <a:pt x="1599247" y="1714"/>
                </a:lnTo>
                <a:lnTo>
                  <a:pt x="1615153" y="1714"/>
                </a:lnTo>
                <a:lnTo>
                  <a:pt x="1615153" y="47720"/>
                </a:lnTo>
                <a:lnTo>
                  <a:pt x="1640871" y="47720"/>
                </a:lnTo>
                <a:lnTo>
                  <a:pt x="1640871" y="60864"/>
                </a:lnTo>
                <a:lnTo>
                  <a:pt x="1615153" y="60864"/>
                </a:lnTo>
                <a:lnTo>
                  <a:pt x="1615153" y="105917"/>
                </a:lnTo>
                <a:close/>
              </a:path>
              <a:path w="1806575" h="199390">
                <a:moveTo>
                  <a:pt x="1774030" y="69532"/>
                </a:moveTo>
                <a:lnTo>
                  <a:pt x="1759171" y="69532"/>
                </a:lnTo>
                <a:lnTo>
                  <a:pt x="1759171" y="6000"/>
                </a:lnTo>
                <a:lnTo>
                  <a:pt x="1774030" y="6000"/>
                </a:lnTo>
                <a:lnTo>
                  <a:pt x="1774030" y="69532"/>
                </a:lnTo>
                <a:close/>
              </a:path>
              <a:path w="1806575" h="199390">
                <a:moveTo>
                  <a:pt x="1671160" y="133730"/>
                </a:moveTo>
                <a:lnTo>
                  <a:pt x="1658873" y="126777"/>
                </a:lnTo>
                <a:lnTo>
                  <a:pt x="1672218" y="105347"/>
                </a:lnTo>
                <a:lnTo>
                  <a:pt x="1680769" y="82712"/>
                </a:lnTo>
                <a:lnTo>
                  <a:pt x="1685515" y="59202"/>
                </a:lnTo>
                <a:lnTo>
                  <a:pt x="1687448" y="35147"/>
                </a:lnTo>
                <a:lnTo>
                  <a:pt x="1662493" y="35147"/>
                </a:lnTo>
                <a:lnTo>
                  <a:pt x="1662493" y="22193"/>
                </a:lnTo>
                <a:lnTo>
                  <a:pt x="1700974" y="22193"/>
                </a:lnTo>
                <a:lnTo>
                  <a:pt x="1699825" y="50564"/>
                </a:lnTo>
                <a:lnTo>
                  <a:pt x="1695425" y="79283"/>
                </a:lnTo>
                <a:lnTo>
                  <a:pt x="1686347" y="107342"/>
                </a:lnTo>
                <a:lnTo>
                  <a:pt x="1671160" y="133730"/>
                </a:lnTo>
                <a:close/>
              </a:path>
              <a:path w="1806575" h="199390">
                <a:moveTo>
                  <a:pt x="1709641" y="144970"/>
                </a:moveTo>
                <a:lnTo>
                  <a:pt x="1697354" y="137826"/>
                </a:lnTo>
                <a:lnTo>
                  <a:pt x="1711604" y="113317"/>
                </a:lnTo>
                <a:lnTo>
                  <a:pt x="1720059" y="87129"/>
                </a:lnTo>
                <a:lnTo>
                  <a:pt x="1724210" y="60620"/>
                </a:lnTo>
                <a:lnTo>
                  <a:pt x="1725548" y="35147"/>
                </a:lnTo>
                <a:lnTo>
                  <a:pt x="1706784" y="35147"/>
                </a:lnTo>
                <a:lnTo>
                  <a:pt x="1706784" y="22193"/>
                </a:lnTo>
                <a:lnTo>
                  <a:pt x="1739264" y="22193"/>
                </a:lnTo>
                <a:lnTo>
                  <a:pt x="1739175" y="33260"/>
                </a:lnTo>
                <a:lnTo>
                  <a:pt x="1738835" y="44934"/>
                </a:lnTo>
                <a:lnTo>
                  <a:pt x="1738139" y="57072"/>
                </a:lnTo>
                <a:lnTo>
                  <a:pt x="1736978" y="69532"/>
                </a:lnTo>
                <a:lnTo>
                  <a:pt x="1774030" y="69532"/>
                </a:lnTo>
                <a:lnTo>
                  <a:pt x="1774030" y="82486"/>
                </a:lnTo>
                <a:lnTo>
                  <a:pt x="1734978" y="82486"/>
                </a:lnTo>
                <a:lnTo>
                  <a:pt x="1731300" y="98745"/>
                </a:lnTo>
                <a:lnTo>
                  <a:pt x="1726060" y="114764"/>
                </a:lnTo>
                <a:lnTo>
                  <a:pt x="1718945" y="130264"/>
                </a:lnTo>
                <a:lnTo>
                  <a:pt x="1709641" y="144970"/>
                </a:lnTo>
                <a:close/>
              </a:path>
              <a:path w="1806575" h="199390">
                <a:moveTo>
                  <a:pt x="1774030" y="166020"/>
                </a:moveTo>
                <a:lnTo>
                  <a:pt x="1759171" y="166020"/>
                </a:lnTo>
                <a:lnTo>
                  <a:pt x="1759171" y="82486"/>
                </a:lnTo>
                <a:lnTo>
                  <a:pt x="1774030" y="82486"/>
                </a:lnTo>
                <a:lnTo>
                  <a:pt x="1774030" y="166020"/>
                </a:lnTo>
                <a:close/>
              </a:path>
              <a:path w="1806575" h="199390">
                <a:moveTo>
                  <a:pt x="1806320" y="174783"/>
                </a:moveTo>
                <a:lnTo>
                  <a:pt x="1791271" y="174783"/>
                </a:lnTo>
                <a:lnTo>
                  <a:pt x="1791271" y="1523"/>
                </a:lnTo>
                <a:lnTo>
                  <a:pt x="1806320" y="1523"/>
                </a:lnTo>
                <a:lnTo>
                  <a:pt x="1806320" y="174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2158295" y="8711941"/>
            <a:ext cx="1501775" cy="175260"/>
          </a:xfrm>
          <a:custGeom>
            <a:avLst/>
            <a:gdLst/>
            <a:ahLst/>
            <a:cxnLst/>
            <a:rect l="l" t="t" r="r" b="b"/>
            <a:pathLst>
              <a:path w="1501775" h="175259">
                <a:moveTo>
                  <a:pt x="78485" y="174974"/>
                </a:moveTo>
                <a:lnTo>
                  <a:pt x="53512" y="172904"/>
                </a:lnTo>
                <a:lnTo>
                  <a:pt x="34790" y="166842"/>
                </a:lnTo>
                <a:lnTo>
                  <a:pt x="23032" y="157012"/>
                </a:lnTo>
                <a:lnTo>
                  <a:pt x="18954" y="143636"/>
                </a:lnTo>
                <a:lnTo>
                  <a:pt x="23032" y="130261"/>
                </a:lnTo>
                <a:lnTo>
                  <a:pt x="34790" y="120431"/>
                </a:lnTo>
                <a:lnTo>
                  <a:pt x="53512" y="114369"/>
                </a:lnTo>
                <a:lnTo>
                  <a:pt x="78485" y="112299"/>
                </a:lnTo>
                <a:lnTo>
                  <a:pt x="103198" y="114369"/>
                </a:lnTo>
                <a:lnTo>
                  <a:pt x="121812" y="120431"/>
                </a:lnTo>
                <a:lnTo>
                  <a:pt x="126888" y="124682"/>
                </a:lnTo>
                <a:lnTo>
                  <a:pt x="78485" y="124682"/>
                </a:lnTo>
                <a:lnTo>
                  <a:pt x="60111" y="125929"/>
                </a:lnTo>
                <a:lnTo>
                  <a:pt x="46434" y="129587"/>
                </a:lnTo>
                <a:lnTo>
                  <a:pt x="37900" y="135531"/>
                </a:lnTo>
                <a:lnTo>
                  <a:pt x="34956" y="143636"/>
                </a:lnTo>
                <a:lnTo>
                  <a:pt x="37900" y="151742"/>
                </a:lnTo>
                <a:lnTo>
                  <a:pt x="46434" y="157686"/>
                </a:lnTo>
                <a:lnTo>
                  <a:pt x="60111" y="161344"/>
                </a:lnTo>
                <a:lnTo>
                  <a:pt x="78485" y="162591"/>
                </a:lnTo>
                <a:lnTo>
                  <a:pt x="126888" y="162591"/>
                </a:lnTo>
                <a:lnTo>
                  <a:pt x="121812" y="166842"/>
                </a:lnTo>
                <a:lnTo>
                  <a:pt x="103198" y="172904"/>
                </a:lnTo>
                <a:lnTo>
                  <a:pt x="78485" y="174974"/>
                </a:lnTo>
                <a:close/>
              </a:path>
              <a:path w="1501775" h="175259">
                <a:moveTo>
                  <a:pt x="126888" y="162591"/>
                </a:moveTo>
                <a:lnTo>
                  <a:pt x="78485" y="162591"/>
                </a:lnTo>
                <a:lnTo>
                  <a:pt x="96625" y="161344"/>
                </a:lnTo>
                <a:lnTo>
                  <a:pt x="110156" y="157686"/>
                </a:lnTo>
                <a:lnTo>
                  <a:pt x="118615" y="151742"/>
                </a:lnTo>
                <a:lnTo>
                  <a:pt x="121538" y="143636"/>
                </a:lnTo>
                <a:lnTo>
                  <a:pt x="118615" y="135531"/>
                </a:lnTo>
                <a:lnTo>
                  <a:pt x="110156" y="129587"/>
                </a:lnTo>
                <a:lnTo>
                  <a:pt x="96625" y="125929"/>
                </a:lnTo>
                <a:lnTo>
                  <a:pt x="78485" y="124682"/>
                </a:lnTo>
                <a:lnTo>
                  <a:pt x="126888" y="124682"/>
                </a:lnTo>
                <a:lnTo>
                  <a:pt x="133550" y="130261"/>
                </a:lnTo>
                <a:lnTo>
                  <a:pt x="137636" y="143636"/>
                </a:lnTo>
                <a:lnTo>
                  <a:pt x="133550" y="157012"/>
                </a:lnTo>
                <a:lnTo>
                  <a:pt x="126888" y="162591"/>
                </a:lnTo>
                <a:close/>
              </a:path>
              <a:path w="1501775" h="175259">
                <a:moveTo>
                  <a:pt x="138588" y="67055"/>
                </a:moveTo>
                <a:lnTo>
                  <a:pt x="19716" y="67055"/>
                </a:lnTo>
                <a:lnTo>
                  <a:pt x="19716" y="9429"/>
                </a:lnTo>
                <a:lnTo>
                  <a:pt x="137445" y="9429"/>
                </a:lnTo>
                <a:lnTo>
                  <a:pt x="137445" y="22193"/>
                </a:lnTo>
                <a:lnTo>
                  <a:pt x="35528" y="22193"/>
                </a:lnTo>
                <a:lnTo>
                  <a:pt x="35528" y="54292"/>
                </a:lnTo>
                <a:lnTo>
                  <a:pt x="138588" y="54292"/>
                </a:lnTo>
                <a:lnTo>
                  <a:pt x="138588" y="67055"/>
                </a:lnTo>
                <a:close/>
              </a:path>
              <a:path w="1501775" h="175259">
                <a:moveTo>
                  <a:pt x="86391" y="87153"/>
                </a:moveTo>
                <a:lnTo>
                  <a:pt x="70580" y="87153"/>
                </a:lnTo>
                <a:lnTo>
                  <a:pt x="70580" y="67055"/>
                </a:lnTo>
                <a:lnTo>
                  <a:pt x="86391" y="67055"/>
                </a:lnTo>
                <a:lnTo>
                  <a:pt x="86391" y="87153"/>
                </a:lnTo>
                <a:close/>
              </a:path>
              <a:path w="1501775" h="175259">
                <a:moveTo>
                  <a:pt x="156971" y="99917"/>
                </a:moveTo>
                <a:lnTo>
                  <a:pt x="0" y="99917"/>
                </a:lnTo>
                <a:lnTo>
                  <a:pt x="0" y="87153"/>
                </a:lnTo>
                <a:lnTo>
                  <a:pt x="156971" y="87153"/>
                </a:lnTo>
                <a:lnTo>
                  <a:pt x="156971" y="99917"/>
                </a:lnTo>
                <a:close/>
              </a:path>
              <a:path w="1501775" h="175259">
                <a:moveTo>
                  <a:pt x="264318" y="26860"/>
                </a:moveTo>
                <a:lnTo>
                  <a:pt x="248411" y="26860"/>
                </a:lnTo>
                <a:lnTo>
                  <a:pt x="248411" y="4190"/>
                </a:lnTo>
                <a:lnTo>
                  <a:pt x="264318" y="4190"/>
                </a:lnTo>
                <a:lnTo>
                  <a:pt x="264318" y="26860"/>
                </a:lnTo>
                <a:close/>
              </a:path>
              <a:path w="1501775" h="175259">
                <a:moveTo>
                  <a:pt x="326326" y="39814"/>
                </a:moveTo>
                <a:lnTo>
                  <a:pt x="185546" y="39814"/>
                </a:lnTo>
                <a:lnTo>
                  <a:pt x="185546" y="26860"/>
                </a:lnTo>
                <a:lnTo>
                  <a:pt x="326326" y="26860"/>
                </a:lnTo>
                <a:lnTo>
                  <a:pt x="326326" y="39814"/>
                </a:lnTo>
                <a:close/>
              </a:path>
              <a:path w="1501775" h="175259">
                <a:moveTo>
                  <a:pt x="264318" y="141731"/>
                </a:moveTo>
                <a:lnTo>
                  <a:pt x="248411" y="141731"/>
                </a:lnTo>
                <a:lnTo>
                  <a:pt x="248411" y="117347"/>
                </a:lnTo>
                <a:lnTo>
                  <a:pt x="227848" y="114209"/>
                </a:lnTo>
                <a:lnTo>
                  <a:pt x="212419" y="107525"/>
                </a:lnTo>
                <a:lnTo>
                  <a:pt x="202723" y="97537"/>
                </a:lnTo>
                <a:lnTo>
                  <a:pt x="199358" y="84486"/>
                </a:lnTo>
                <a:lnTo>
                  <a:pt x="203315" y="70551"/>
                </a:lnTo>
                <a:lnTo>
                  <a:pt x="214657" y="60233"/>
                </a:lnTo>
                <a:lnTo>
                  <a:pt x="232590" y="53826"/>
                </a:lnTo>
                <a:lnTo>
                  <a:pt x="256317" y="51625"/>
                </a:lnTo>
                <a:lnTo>
                  <a:pt x="279770" y="53826"/>
                </a:lnTo>
                <a:lnTo>
                  <a:pt x="297560" y="60233"/>
                </a:lnTo>
                <a:lnTo>
                  <a:pt x="301690" y="64007"/>
                </a:lnTo>
                <a:lnTo>
                  <a:pt x="256317" y="64007"/>
                </a:lnTo>
                <a:lnTo>
                  <a:pt x="239229" y="65412"/>
                </a:lnTo>
                <a:lnTo>
                  <a:pt x="226337" y="69461"/>
                </a:lnTo>
                <a:lnTo>
                  <a:pt x="218196" y="75902"/>
                </a:lnTo>
                <a:lnTo>
                  <a:pt x="215360" y="84486"/>
                </a:lnTo>
                <a:lnTo>
                  <a:pt x="218196" y="93181"/>
                </a:lnTo>
                <a:lnTo>
                  <a:pt x="226337" y="99679"/>
                </a:lnTo>
                <a:lnTo>
                  <a:pt x="239229" y="103748"/>
                </a:lnTo>
                <a:lnTo>
                  <a:pt x="256317" y="105155"/>
                </a:lnTo>
                <a:lnTo>
                  <a:pt x="302068" y="105155"/>
                </a:lnTo>
                <a:lnTo>
                  <a:pt x="299846" y="107453"/>
                </a:lnTo>
                <a:lnTo>
                  <a:pt x="284592" y="114128"/>
                </a:lnTo>
                <a:lnTo>
                  <a:pt x="264318" y="117347"/>
                </a:lnTo>
                <a:lnTo>
                  <a:pt x="264318" y="141731"/>
                </a:lnTo>
                <a:close/>
              </a:path>
              <a:path w="1501775" h="175259">
                <a:moveTo>
                  <a:pt x="302068" y="105155"/>
                </a:moveTo>
                <a:lnTo>
                  <a:pt x="256317" y="105155"/>
                </a:lnTo>
                <a:lnTo>
                  <a:pt x="273170" y="103748"/>
                </a:lnTo>
                <a:lnTo>
                  <a:pt x="285916" y="99679"/>
                </a:lnTo>
                <a:lnTo>
                  <a:pt x="293983" y="93181"/>
                </a:lnTo>
                <a:lnTo>
                  <a:pt x="296798" y="84486"/>
                </a:lnTo>
                <a:lnTo>
                  <a:pt x="293983" y="75902"/>
                </a:lnTo>
                <a:lnTo>
                  <a:pt x="285916" y="69461"/>
                </a:lnTo>
                <a:lnTo>
                  <a:pt x="273170" y="65412"/>
                </a:lnTo>
                <a:lnTo>
                  <a:pt x="256317" y="64007"/>
                </a:lnTo>
                <a:lnTo>
                  <a:pt x="301690" y="64007"/>
                </a:lnTo>
                <a:lnTo>
                  <a:pt x="308851" y="70551"/>
                </a:lnTo>
                <a:lnTo>
                  <a:pt x="312800" y="84486"/>
                </a:lnTo>
                <a:lnTo>
                  <a:pt x="309458" y="97510"/>
                </a:lnTo>
                <a:lnTo>
                  <a:pt x="302068" y="105155"/>
                </a:lnTo>
                <a:close/>
              </a:path>
              <a:path w="1501775" h="175259">
                <a:moveTo>
                  <a:pt x="335089" y="154685"/>
                </a:moveTo>
                <a:lnTo>
                  <a:pt x="177831" y="154685"/>
                </a:lnTo>
                <a:lnTo>
                  <a:pt x="177831" y="141731"/>
                </a:lnTo>
                <a:lnTo>
                  <a:pt x="335089" y="141731"/>
                </a:lnTo>
                <a:lnTo>
                  <a:pt x="335089" y="154685"/>
                </a:lnTo>
                <a:close/>
              </a:path>
              <a:path w="1501775" h="175259">
                <a:moveTo>
                  <a:pt x="421100" y="22764"/>
                </a:moveTo>
                <a:lnTo>
                  <a:pt x="405193" y="22764"/>
                </a:lnTo>
                <a:lnTo>
                  <a:pt x="405193" y="1714"/>
                </a:lnTo>
                <a:lnTo>
                  <a:pt x="421100" y="1714"/>
                </a:lnTo>
                <a:lnTo>
                  <a:pt x="421100" y="22764"/>
                </a:lnTo>
                <a:close/>
              </a:path>
              <a:path w="1501775" h="175259">
                <a:moveTo>
                  <a:pt x="465772" y="35528"/>
                </a:moveTo>
                <a:lnTo>
                  <a:pt x="360425" y="35528"/>
                </a:lnTo>
                <a:lnTo>
                  <a:pt x="360425" y="22764"/>
                </a:lnTo>
                <a:lnTo>
                  <a:pt x="465772" y="22764"/>
                </a:lnTo>
                <a:lnTo>
                  <a:pt x="465772" y="35528"/>
                </a:lnTo>
                <a:close/>
              </a:path>
              <a:path w="1501775" h="175259">
                <a:moveTo>
                  <a:pt x="358997" y="142112"/>
                </a:moveTo>
                <a:lnTo>
                  <a:pt x="356711" y="128777"/>
                </a:lnTo>
                <a:lnTo>
                  <a:pt x="380023" y="128611"/>
                </a:lnTo>
                <a:lnTo>
                  <a:pt x="405193" y="128015"/>
                </a:lnTo>
                <a:lnTo>
                  <a:pt x="405193" y="109442"/>
                </a:lnTo>
                <a:lnTo>
                  <a:pt x="391270" y="105809"/>
                </a:lnTo>
                <a:lnTo>
                  <a:pt x="380606" y="99024"/>
                </a:lnTo>
                <a:lnTo>
                  <a:pt x="373783" y="89470"/>
                </a:lnTo>
                <a:lnTo>
                  <a:pt x="371379" y="77533"/>
                </a:lnTo>
                <a:lnTo>
                  <a:pt x="374430" y="64280"/>
                </a:lnTo>
                <a:lnTo>
                  <a:pt x="383000" y="54161"/>
                </a:lnTo>
                <a:lnTo>
                  <a:pt x="396213" y="47703"/>
                </a:lnTo>
                <a:lnTo>
                  <a:pt x="413194" y="45434"/>
                </a:lnTo>
                <a:lnTo>
                  <a:pt x="430131" y="47703"/>
                </a:lnTo>
                <a:lnTo>
                  <a:pt x="443245" y="54161"/>
                </a:lnTo>
                <a:lnTo>
                  <a:pt x="446146" y="57626"/>
                </a:lnTo>
                <a:lnTo>
                  <a:pt x="413194" y="57626"/>
                </a:lnTo>
                <a:lnTo>
                  <a:pt x="402316" y="59022"/>
                </a:lnTo>
                <a:lnTo>
                  <a:pt x="393894" y="63007"/>
                </a:lnTo>
                <a:lnTo>
                  <a:pt x="388454" y="69279"/>
                </a:lnTo>
                <a:lnTo>
                  <a:pt x="386524" y="77533"/>
                </a:lnTo>
                <a:lnTo>
                  <a:pt x="388454" y="85677"/>
                </a:lnTo>
                <a:lnTo>
                  <a:pt x="393894" y="91892"/>
                </a:lnTo>
                <a:lnTo>
                  <a:pt x="402316" y="95857"/>
                </a:lnTo>
                <a:lnTo>
                  <a:pt x="413194" y="97250"/>
                </a:lnTo>
                <a:lnTo>
                  <a:pt x="446735" y="97250"/>
                </a:lnTo>
                <a:lnTo>
                  <a:pt x="445591" y="98857"/>
                </a:lnTo>
                <a:lnTo>
                  <a:pt x="434993" y="105621"/>
                </a:lnTo>
                <a:lnTo>
                  <a:pt x="421100" y="109251"/>
                </a:lnTo>
                <a:lnTo>
                  <a:pt x="421100" y="127349"/>
                </a:lnTo>
                <a:lnTo>
                  <a:pt x="470636" y="127349"/>
                </a:lnTo>
                <a:lnTo>
                  <a:pt x="471392" y="135159"/>
                </a:lnTo>
                <a:lnTo>
                  <a:pt x="442003" y="138938"/>
                </a:lnTo>
                <a:lnTo>
                  <a:pt x="412658" y="141029"/>
                </a:lnTo>
                <a:lnTo>
                  <a:pt x="384582" y="141923"/>
                </a:lnTo>
                <a:lnTo>
                  <a:pt x="358997" y="142112"/>
                </a:lnTo>
                <a:close/>
              </a:path>
              <a:path w="1501775" h="175259">
                <a:moveTo>
                  <a:pt x="446735" y="97250"/>
                </a:moveTo>
                <a:lnTo>
                  <a:pt x="413194" y="97250"/>
                </a:lnTo>
                <a:lnTo>
                  <a:pt x="423921" y="95857"/>
                </a:lnTo>
                <a:lnTo>
                  <a:pt x="432292" y="91892"/>
                </a:lnTo>
                <a:lnTo>
                  <a:pt x="437733" y="85677"/>
                </a:lnTo>
                <a:lnTo>
                  <a:pt x="439673" y="77533"/>
                </a:lnTo>
                <a:lnTo>
                  <a:pt x="437733" y="69279"/>
                </a:lnTo>
                <a:lnTo>
                  <a:pt x="432292" y="63007"/>
                </a:lnTo>
                <a:lnTo>
                  <a:pt x="423921" y="59022"/>
                </a:lnTo>
                <a:lnTo>
                  <a:pt x="413194" y="57626"/>
                </a:lnTo>
                <a:lnTo>
                  <a:pt x="446146" y="57626"/>
                </a:lnTo>
                <a:lnTo>
                  <a:pt x="451717" y="64280"/>
                </a:lnTo>
                <a:lnTo>
                  <a:pt x="454723" y="77533"/>
                </a:lnTo>
                <a:lnTo>
                  <a:pt x="452349" y="89360"/>
                </a:lnTo>
                <a:lnTo>
                  <a:pt x="446735" y="97250"/>
                </a:lnTo>
                <a:close/>
              </a:path>
              <a:path w="1501775" h="175259">
                <a:moveTo>
                  <a:pt x="470636" y="127349"/>
                </a:moveTo>
                <a:lnTo>
                  <a:pt x="421100" y="127349"/>
                </a:lnTo>
                <a:lnTo>
                  <a:pt x="433454" y="126697"/>
                </a:lnTo>
                <a:lnTo>
                  <a:pt x="445853" y="125849"/>
                </a:lnTo>
                <a:lnTo>
                  <a:pt x="458162" y="124750"/>
                </a:lnTo>
                <a:lnTo>
                  <a:pt x="470249" y="123348"/>
                </a:lnTo>
                <a:lnTo>
                  <a:pt x="470636" y="127349"/>
                </a:lnTo>
                <a:close/>
              </a:path>
              <a:path w="1501775" h="175259">
                <a:moveTo>
                  <a:pt x="497109" y="174974"/>
                </a:moveTo>
                <a:lnTo>
                  <a:pt x="481202" y="174974"/>
                </a:lnTo>
                <a:lnTo>
                  <a:pt x="481202" y="1714"/>
                </a:lnTo>
                <a:lnTo>
                  <a:pt x="497109" y="1714"/>
                </a:lnTo>
                <a:lnTo>
                  <a:pt x="497109" y="174974"/>
                </a:lnTo>
                <a:close/>
              </a:path>
              <a:path w="1501775" h="175259">
                <a:moveTo>
                  <a:pt x="653129" y="22764"/>
                </a:moveTo>
                <a:lnTo>
                  <a:pt x="637222" y="22764"/>
                </a:lnTo>
                <a:lnTo>
                  <a:pt x="637222" y="1714"/>
                </a:lnTo>
                <a:lnTo>
                  <a:pt x="653129" y="1714"/>
                </a:lnTo>
                <a:lnTo>
                  <a:pt x="653129" y="22764"/>
                </a:lnTo>
                <a:close/>
              </a:path>
              <a:path w="1501775" h="175259">
                <a:moveTo>
                  <a:pt x="697801" y="35528"/>
                </a:moveTo>
                <a:lnTo>
                  <a:pt x="592454" y="35528"/>
                </a:lnTo>
                <a:lnTo>
                  <a:pt x="592454" y="22764"/>
                </a:lnTo>
                <a:lnTo>
                  <a:pt x="697801" y="22764"/>
                </a:lnTo>
                <a:lnTo>
                  <a:pt x="697801" y="35528"/>
                </a:lnTo>
                <a:close/>
              </a:path>
              <a:path w="1501775" h="175259">
                <a:moveTo>
                  <a:pt x="591026" y="142112"/>
                </a:moveTo>
                <a:lnTo>
                  <a:pt x="588740" y="128777"/>
                </a:lnTo>
                <a:lnTo>
                  <a:pt x="612052" y="128611"/>
                </a:lnTo>
                <a:lnTo>
                  <a:pt x="637222" y="128015"/>
                </a:lnTo>
                <a:lnTo>
                  <a:pt x="637222" y="109442"/>
                </a:lnTo>
                <a:lnTo>
                  <a:pt x="623299" y="105809"/>
                </a:lnTo>
                <a:lnTo>
                  <a:pt x="612635" y="99024"/>
                </a:lnTo>
                <a:lnTo>
                  <a:pt x="605812" y="89470"/>
                </a:lnTo>
                <a:lnTo>
                  <a:pt x="603408" y="77533"/>
                </a:lnTo>
                <a:lnTo>
                  <a:pt x="606459" y="64280"/>
                </a:lnTo>
                <a:lnTo>
                  <a:pt x="615029" y="54161"/>
                </a:lnTo>
                <a:lnTo>
                  <a:pt x="628242" y="47703"/>
                </a:lnTo>
                <a:lnTo>
                  <a:pt x="645223" y="45434"/>
                </a:lnTo>
                <a:lnTo>
                  <a:pt x="662159" y="47703"/>
                </a:lnTo>
                <a:lnTo>
                  <a:pt x="675274" y="54161"/>
                </a:lnTo>
                <a:lnTo>
                  <a:pt x="678175" y="57626"/>
                </a:lnTo>
                <a:lnTo>
                  <a:pt x="645223" y="57626"/>
                </a:lnTo>
                <a:lnTo>
                  <a:pt x="634345" y="59022"/>
                </a:lnTo>
                <a:lnTo>
                  <a:pt x="625923" y="63007"/>
                </a:lnTo>
                <a:lnTo>
                  <a:pt x="620483" y="69279"/>
                </a:lnTo>
                <a:lnTo>
                  <a:pt x="618553" y="77533"/>
                </a:lnTo>
                <a:lnTo>
                  <a:pt x="620483" y="85677"/>
                </a:lnTo>
                <a:lnTo>
                  <a:pt x="625923" y="91892"/>
                </a:lnTo>
                <a:lnTo>
                  <a:pt x="634345" y="95857"/>
                </a:lnTo>
                <a:lnTo>
                  <a:pt x="645223" y="97250"/>
                </a:lnTo>
                <a:lnTo>
                  <a:pt x="678764" y="97250"/>
                </a:lnTo>
                <a:lnTo>
                  <a:pt x="677620" y="98857"/>
                </a:lnTo>
                <a:lnTo>
                  <a:pt x="667022" y="105621"/>
                </a:lnTo>
                <a:lnTo>
                  <a:pt x="653129" y="109251"/>
                </a:lnTo>
                <a:lnTo>
                  <a:pt x="653129" y="127349"/>
                </a:lnTo>
                <a:lnTo>
                  <a:pt x="702665" y="127349"/>
                </a:lnTo>
                <a:lnTo>
                  <a:pt x="703421" y="135159"/>
                </a:lnTo>
                <a:lnTo>
                  <a:pt x="674031" y="138938"/>
                </a:lnTo>
                <a:lnTo>
                  <a:pt x="644687" y="141029"/>
                </a:lnTo>
                <a:lnTo>
                  <a:pt x="616611" y="141923"/>
                </a:lnTo>
                <a:lnTo>
                  <a:pt x="591026" y="142112"/>
                </a:lnTo>
                <a:close/>
              </a:path>
              <a:path w="1501775" h="175259">
                <a:moveTo>
                  <a:pt x="678764" y="97250"/>
                </a:moveTo>
                <a:lnTo>
                  <a:pt x="645223" y="97250"/>
                </a:lnTo>
                <a:lnTo>
                  <a:pt x="655950" y="95857"/>
                </a:lnTo>
                <a:lnTo>
                  <a:pt x="664320" y="91892"/>
                </a:lnTo>
                <a:lnTo>
                  <a:pt x="669762" y="85677"/>
                </a:lnTo>
                <a:lnTo>
                  <a:pt x="671702" y="77533"/>
                </a:lnTo>
                <a:lnTo>
                  <a:pt x="669762" y="69279"/>
                </a:lnTo>
                <a:lnTo>
                  <a:pt x="664320" y="63007"/>
                </a:lnTo>
                <a:lnTo>
                  <a:pt x="655950" y="59022"/>
                </a:lnTo>
                <a:lnTo>
                  <a:pt x="645223" y="57626"/>
                </a:lnTo>
                <a:lnTo>
                  <a:pt x="678175" y="57626"/>
                </a:lnTo>
                <a:lnTo>
                  <a:pt x="683745" y="64280"/>
                </a:lnTo>
                <a:lnTo>
                  <a:pt x="686752" y="77533"/>
                </a:lnTo>
                <a:lnTo>
                  <a:pt x="684378" y="89360"/>
                </a:lnTo>
                <a:lnTo>
                  <a:pt x="678764" y="97250"/>
                </a:lnTo>
                <a:close/>
              </a:path>
              <a:path w="1501775" h="175259">
                <a:moveTo>
                  <a:pt x="702665" y="127349"/>
                </a:moveTo>
                <a:lnTo>
                  <a:pt x="653129" y="127349"/>
                </a:lnTo>
                <a:lnTo>
                  <a:pt x="665483" y="126697"/>
                </a:lnTo>
                <a:lnTo>
                  <a:pt x="677882" y="125849"/>
                </a:lnTo>
                <a:lnTo>
                  <a:pt x="690191" y="124750"/>
                </a:lnTo>
                <a:lnTo>
                  <a:pt x="702278" y="123348"/>
                </a:lnTo>
                <a:lnTo>
                  <a:pt x="702665" y="127349"/>
                </a:lnTo>
                <a:close/>
              </a:path>
              <a:path w="1501775" h="175259">
                <a:moveTo>
                  <a:pt x="729138" y="174974"/>
                </a:moveTo>
                <a:lnTo>
                  <a:pt x="713231" y="174974"/>
                </a:lnTo>
                <a:lnTo>
                  <a:pt x="713231" y="1714"/>
                </a:lnTo>
                <a:lnTo>
                  <a:pt x="729138" y="1714"/>
                </a:lnTo>
                <a:lnTo>
                  <a:pt x="729138" y="174974"/>
                </a:lnTo>
                <a:close/>
              </a:path>
              <a:path w="1501775" h="175259">
                <a:moveTo>
                  <a:pt x="907541" y="133540"/>
                </a:moveTo>
                <a:lnTo>
                  <a:pt x="891730" y="133540"/>
                </a:lnTo>
                <a:lnTo>
                  <a:pt x="891730" y="115823"/>
                </a:lnTo>
                <a:lnTo>
                  <a:pt x="856487" y="115823"/>
                </a:lnTo>
                <a:lnTo>
                  <a:pt x="856487" y="104012"/>
                </a:lnTo>
                <a:lnTo>
                  <a:pt x="891730" y="104012"/>
                </a:lnTo>
                <a:lnTo>
                  <a:pt x="891730" y="1523"/>
                </a:lnTo>
                <a:lnTo>
                  <a:pt x="907541" y="1523"/>
                </a:lnTo>
                <a:lnTo>
                  <a:pt x="907541" y="133540"/>
                </a:lnTo>
                <a:close/>
              </a:path>
              <a:path w="1501775" h="175259">
                <a:moveTo>
                  <a:pt x="821150" y="68960"/>
                </a:moveTo>
                <a:lnTo>
                  <a:pt x="803778" y="66840"/>
                </a:lnTo>
                <a:lnTo>
                  <a:pt x="790265" y="60781"/>
                </a:lnTo>
                <a:lnTo>
                  <a:pt x="781502" y="51240"/>
                </a:lnTo>
                <a:lnTo>
                  <a:pt x="778382" y="38671"/>
                </a:lnTo>
                <a:lnTo>
                  <a:pt x="781502" y="26278"/>
                </a:lnTo>
                <a:lnTo>
                  <a:pt x="790265" y="16752"/>
                </a:lnTo>
                <a:lnTo>
                  <a:pt x="803778" y="10636"/>
                </a:lnTo>
                <a:lnTo>
                  <a:pt x="821150" y="8477"/>
                </a:lnTo>
                <a:lnTo>
                  <a:pt x="838521" y="10636"/>
                </a:lnTo>
                <a:lnTo>
                  <a:pt x="852034" y="16752"/>
                </a:lnTo>
                <a:lnTo>
                  <a:pt x="855287" y="20288"/>
                </a:lnTo>
                <a:lnTo>
                  <a:pt x="821150" y="20288"/>
                </a:lnTo>
                <a:lnTo>
                  <a:pt x="809882" y="21606"/>
                </a:lnTo>
                <a:lnTo>
                  <a:pt x="801159" y="25336"/>
                </a:lnTo>
                <a:lnTo>
                  <a:pt x="795526" y="31137"/>
                </a:lnTo>
                <a:lnTo>
                  <a:pt x="793527" y="38671"/>
                </a:lnTo>
                <a:lnTo>
                  <a:pt x="795526" y="46275"/>
                </a:lnTo>
                <a:lnTo>
                  <a:pt x="801159" y="52137"/>
                </a:lnTo>
                <a:lnTo>
                  <a:pt x="809882" y="55910"/>
                </a:lnTo>
                <a:lnTo>
                  <a:pt x="821150" y="57245"/>
                </a:lnTo>
                <a:lnTo>
                  <a:pt x="855282" y="57245"/>
                </a:lnTo>
                <a:lnTo>
                  <a:pt x="852034" y="60781"/>
                </a:lnTo>
                <a:lnTo>
                  <a:pt x="838521" y="66840"/>
                </a:lnTo>
                <a:lnTo>
                  <a:pt x="821150" y="68960"/>
                </a:lnTo>
                <a:close/>
              </a:path>
              <a:path w="1501775" h="175259">
                <a:moveTo>
                  <a:pt x="855282" y="57245"/>
                </a:moveTo>
                <a:lnTo>
                  <a:pt x="821150" y="57245"/>
                </a:lnTo>
                <a:lnTo>
                  <a:pt x="832417" y="55910"/>
                </a:lnTo>
                <a:lnTo>
                  <a:pt x="841140" y="52137"/>
                </a:lnTo>
                <a:lnTo>
                  <a:pt x="846773" y="46275"/>
                </a:lnTo>
                <a:lnTo>
                  <a:pt x="848772" y="38671"/>
                </a:lnTo>
                <a:lnTo>
                  <a:pt x="846773" y="31137"/>
                </a:lnTo>
                <a:lnTo>
                  <a:pt x="841140" y="25336"/>
                </a:lnTo>
                <a:lnTo>
                  <a:pt x="832417" y="21606"/>
                </a:lnTo>
                <a:lnTo>
                  <a:pt x="821150" y="20288"/>
                </a:lnTo>
                <a:lnTo>
                  <a:pt x="855287" y="20288"/>
                </a:lnTo>
                <a:lnTo>
                  <a:pt x="860797" y="26278"/>
                </a:lnTo>
                <a:lnTo>
                  <a:pt x="863917" y="38671"/>
                </a:lnTo>
                <a:lnTo>
                  <a:pt x="860797" y="51240"/>
                </a:lnTo>
                <a:lnTo>
                  <a:pt x="855282" y="57245"/>
                </a:lnTo>
                <a:close/>
              </a:path>
              <a:path w="1501775" h="175259">
                <a:moveTo>
                  <a:pt x="766857" y="94868"/>
                </a:moveTo>
                <a:lnTo>
                  <a:pt x="764666" y="81724"/>
                </a:lnTo>
                <a:lnTo>
                  <a:pt x="790510" y="81593"/>
                </a:lnTo>
                <a:lnTo>
                  <a:pt x="818828" y="80962"/>
                </a:lnTo>
                <a:lnTo>
                  <a:pt x="848020" y="79474"/>
                </a:lnTo>
                <a:lnTo>
                  <a:pt x="876490" y="76771"/>
                </a:lnTo>
                <a:lnTo>
                  <a:pt x="877823" y="88106"/>
                </a:lnTo>
                <a:lnTo>
                  <a:pt x="866213" y="89765"/>
                </a:lnTo>
                <a:lnTo>
                  <a:pt x="854451" y="91166"/>
                </a:lnTo>
                <a:lnTo>
                  <a:pt x="842636" y="92298"/>
                </a:lnTo>
                <a:lnTo>
                  <a:pt x="830865" y="93154"/>
                </a:lnTo>
                <a:lnTo>
                  <a:pt x="830865" y="93916"/>
                </a:lnTo>
                <a:lnTo>
                  <a:pt x="814958" y="93916"/>
                </a:lnTo>
                <a:lnTo>
                  <a:pt x="802178" y="94386"/>
                </a:lnTo>
                <a:lnTo>
                  <a:pt x="789800" y="94678"/>
                </a:lnTo>
                <a:lnTo>
                  <a:pt x="766857" y="94868"/>
                </a:lnTo>
                <a:close/>
              </a:path>
              <a:path w="1501775" h="175259">
                <a:moveTo>
                  <a:pt x="830865" y="127349"/>
                </a:moveTo>
                <a:lnTo>
                  <a:pt x="814958" y="127349"/>
                </a:lnTo>
                <a:lnTo>
                  <a:pt x="814958" y="93916"/>
                </a:lnTo>
                <a:lnTo>
                  <a:pt x="830865" y="93916"/>
                </a:lnTo>
                <a:lnTo>
                  <a:pt x="830865" y="127349"/>
                </a:lnTo>
                <a:close/>
              </a:path>
              <a:path w="1501775" h="175259">
                <a:moveTo>
                  <a:pt x="912018" y="171068"/>
                </a:moveTo>
                <a:lnTo>
                  <a:pt x="789431" y="171068"/>
                </a:lnTo>
                <a:lnTo>
                  <a:pt x="789431" y="120586"/>
                </a:lnTo>
                <a:lnTo>
                  <a:pt x="805338" y="120586"/>
                </a:lnTo>
                <a:lnTo>
                  <a:pt x="805338" y="158114"/>
                </a:lnTo>
                <a:lnTo>
                  <a:pt x="912018" y="158114"/>
                </a:lnTo>
                <a:lnTo>
                  <a:pt x="912018" y="171068"/>
                </a:lnTo>
                <a:close/>
              </a:path>
              <a:path w="1501775" h="175259">
                <a:moveTo>
                  <a:pt x="1034033" y="98774"/>
                </a:moveTo>
                <a:lnTo>
                  <a:pt x="1018222" y="97250"/>
                </a:lnTo>
                <a:lnTo>
                  <a:pt x="1021035" y="77058"/>
                </a:lnTo>
                <a:lnTo>
                  <a:pt x="1022579" y="59733"/>
                </a:lnTo>
                <a:lnTo>
                  <a:pt x="1023231" y="45212"/>
                </a:lnTo>
                <a:lnTo>
                  <a:pt x="1023365" y="33432"/>
                </a:lnTo>
                <a:lnTo>
                  <a:pt x="951261" y="33432"/>
                </a:lnTo>
                <a:lnTo>
                  <a:pt x="951261" y="20478"/>
                </a:lnTo>
                <a:lnTo>
                  <a:pt x="1038891" y="20478"/>
                </a:lnTo>
                <a:lnTo>
                  <a:pt x="1038815" y="41994"/>
                </a:lnTo>
                <a:lnTo>
                  <a:pt x="1038284" y="57447"/>
                </a:lnTo>
                <a:lnTo>
                  <a:pt x="1036842" y="76347"/>
                </a:lnTo>
                <a:lnTo>
                  <a:pt x="1034033" y="98774"/>
                </a:lnTo>
                <a:close/>
              </a:path>
              <a:path w="1501775" h="175259">
                <a:moveTo>
                  <a:pt x="943546" y="137064"/>
                </a:moveTo>
                <a:lnTo>
                  <a:pt x="941831" y="123920"/>
                </a:lnTo>
                <a:lnTo>
                  <a:pt x="959417" y="123777"/>
                </a:lnTo>
                <a:lnTo>
                  <a:pt x="978502" y="123348"/>
                </a:lnTo>
                <a:lnTo>
                  <a:pt x="978502" y="70008"/>
                </a:lnTo>
                <a:lnTo>
                  <a:pt x="994219" y="70008"/>
                </a:lnTo>
                <a:lnTo>
                  <a:pt x="994219" y="122967"/>
                </a:lnTo>
                <a:lnTo>
                  <a:pt x="1050466" y="122967"/>
                </a:lnTo>
                <a:lnTo>
                  <a:pt x="1051083" y="130492"/>
                </a:lnTo>
                <a:lnTo>
                  <a:pt x="1023417" y="133970"/>
                </a:lnTo>
                <a:lnTo>
                  <a:pt x="995350" y="135957"/>
                </a:lnTo>
                <a:lnTo>
                  <a:pt x="968265" y="136854"/>
                </a:lnTo>
                <a:lnTo>
                  <a:pt x="943546" y="137064"/>
                </a:lnTo>
                <a:close/>
              </a:path>
              <a:path w="1501775" h="175259">
                <a:moveTo>
                  <a:pt x="1050466" y="122967"/>
                </a:moveTo>
                <a:lnTo>
                  <a:pt x="994219" y="122967"/>
                </a:lnTo>
                <a:lnTo>
                  <a:pt x="1008473" y="122327"/>
                </a:lnTo>
                <a:lnTo>
                  <a:pt x="1022675" y="121491"/>
                </a:lnTo>
                <a:lnTo>
                  <a:pt x="1036626" y="120369"/>
                </a:lnTo>
                <a:lnTo>
                  <a:pt x="1050130" y="118871"/>
                </a:lnTo>
                <a:lnTo>
                  <a:pt x="1050466" y="122967"/>
                </a:lnTo>
                <a:close/>
              </a:path>
              <a:path w="1501775" h="175259">
                <a:moveTo>
                  <a:pt x="1076610" y="174974"/>
                </a:moveTo>
                <a:lnTo>
                  <a:pt x="1060703" y="174974"/>
                </a:lnTo>
                <a:lnTo>
                  <a:pt x="1060703" y="1523"/>
                </a:lnTo>
                <a:lnTo>
                  <a:pt x="1076610" y="1523"/>
                </a:lnTo>
                <a:lnTo>
                  <a:pt x="1076610" y="74009"/>
                </a:lnTo>
                <a:lnTo>
                  <a:pt x="1104232" y="74009"/>
                </a:lnTo>
                <a:lnTo>
                  <a:pt x="1104232" y="87344"/>
                </a:lnTo>
                <a:lnTo>
                  <a:pt x="1076610" y="87344"/>
                </a:lnTo>
                <a:lnTo>
                  <a:pt x="1076610" y="174974"/>
                </a:lnTo>
                <a:close/>
              </a:path>
              <a:path w="1501775" h="175259">
                <a:moveTo>
                  <a:pt x="1235106" y="19907"/>
                </a:moveTo>
                <a:lnTo>
                  <a:pt x="1219294" y="19907"/>
                </a:lnTo>
                <a:lnTo>
                  <a:pt x="1219294" y="0"/>
                </a:lnTo>
                <a:lnTo>
                  <a:pt x="1235106" y="0"/>
                </a:lnTo>
                <a:lnTo>
                  <a:pt x="1235106" y="19907"/>
                </a:lnTo>
                <a:close/>
              </a:path>
              <a:path w="1501775" h="175259">
                <a:moveTo>
                  <a:pt x="1278445" y="32670"/>
                </a:moveTo>
                <a:lnTo>
                  <a:pt x="1176146" y="32670"/>
                </a:lnTo>
                <a:lnTo>
                  <a:pt x="1176146" y="19907"/>
                </a:lnTo>
                <a:lnTo>
                  <a:pt x="1278445" y="19907"/>
                </a:lnTo>
                <a:lnTo>
                  <a:pt x="1278445" y="32670"/>
                </a:lnTo>
                <a:close/>
              </a:path>
              <a:path w="1501775" h="175259">
                <a:moveTo>
                  <a:pt x="1227200" y="103060"/>
                </a:moveTo>
                <a:lnTo>
                  <a:pt x="1210293" y="100892"/>
                </a:lnTo>
                <a:lnTo>
                  <a:pt x="1197244" y="94714"/>
                </a:lnTo>
                <a:lnTo>
                  <a:pt x="1188838" y="85018"/>
                </a:lnTo>
                <a:lnTo>
                  <a:pt x="1185862" y="72294"/>
                </a:lnTo>
                <a:lnTo>
                  <a:pt x="1188838" y="59461"/>
                </a:lnTo>
                <a:lnTo>
                  <a:pt x="1197244" y="49708"/>
                </a:lnTo>
                <a:lnTo>
                  <a:pt x="1210293" y="43509"/>
                </a:lnTo>
                <a:lnTo>
                  <a:pt x="1227200" y="41338"/>
                </a:lnTo>
                <a:lnTo>
                  <a:pt x="1244137" y="43509"/>
                </a:lnTo>
                <a:lnTo>
                  <a:pt x="1257252" y="49708"/>
                </a:lnTo>
                <a:lnTo>
                  <a:pt x="1260406" y="53339"/>
                </a:lnTo>
                <a:lnTo>
                  <a:pt x="1227200" y="53339"/>
                </a:lnTo>
                <a:lnTo>
                  <a:pt x="1216422" y="54694"/>
                </a:lnTo>
                <a:lnTo>
                  <a:pt x="1208126" y="58531"/>
                </a:lnTo>
                <a:lnTo>
                  <a:pt x="1202795" y="64511"/>
                </a:lnTo>
                <a:lnTo>
                  <a:pt x="1200911" y="72294"/>
                </a:lnTo>
                <a:lnTo>
                  <a:pt x="1202795" y="80078"/>
                </a:lnTo>
                <a:lnTo>
                  <a:pt x="1208126" y="86058"/>
                </a:lnTo>
                <a:lnTo>
                  <a:pt x="1216422" y="89895"/>
                </a:lnTo>
                <a:lnTo>
                  <a:pt x="1227200" y="91249"/>
                </a:lnTo>
                <a:lnTo>
                  <a:pt x="1260279" y="91249"/>
                </a:lnTo>
                <a:lnTo>
                  <a:pt x="1257252" y="94714"/>
                </a:lnTo>
                <a:lnTo>
                  <a:pt x="1244137" y="100892"/>
                </a:lnTo>
                <a:lnTo>
                  <a:pt x="1227200" y="103060"/>
                </a:lnTo>
                <a:close/>
              </a:path>
              <a:path w="1501775" h="175259">
                <a:moveTo>
                  <a:pt x="1260279" y="91249"/>
                </a:moveTo>
                <a:lnTo>
                  <a:pt x="1227200" y="91249"/>
                </a:lnTo>
                <a:lnTo>
                  <a:pt x="1238008" y="89895"/>
                </a:lnTo>
                <a:lnTo>
                  <a:pt x="1246369" y="86058"/>
                </a:lnTo>
                <a:lnTo>
                  <a:pt x="1251766" y="80078"/>
                </a:lnTo>
                <a:lnTo>
                  <a:pt x="1253680" y="72294"/>
                </a:lnTo>
                <a:lnTo>
                  <a:pt x="1251766" y="64511"/>
                </a:lnTo>
                <a:lnTo>
                  <a:pt x="1246369" y="58531"/>
                </a:lnTo>
                <a:lnTo>
                  <a:pt x="1238008" y="54694"/>
                </a:lnTo>
                <a:lnTo>
                  <a:pt x="1227200" y="53339"/>
                </a:lnTo>
                <a:lnTo>
                  <a:pt x="1260406" y="53339"/>
                </a:lnTo>
                <a:lnTo>
                  <a:pt x="1265723" y="59461"/>
                </a:lnTo>
                <a:lnTo>
                  <a:pt x="1268729" y="72294"/>
                </a:lnTo>
                <a:lnTo>
                  <a:pt x="1265723" y="85018"/>
                </a:lnTo>
                <a:lnTo>
                  <a:pt x="1260279" y="91249"/>
                </a:lnTo>
                <a:close/>
              </a:path>
              <a:path w="1501775" h="175259">
                <a:moveTo>
                  <a:pt x="1310163" y="172592"/>
                </a:moveTo>
                <a:lnTo>
                  <a:pt x="1201292" y="172592"/>
                </a:lnTo>
                <a:lnTo>
                  <a:pt x="1201292" y="115823"/>
                </a:lnTo>
                <a:lnTo>
                  <a:pt x="1310163" y="115823"/>
                </a:lnTo>
                <a:lnTo>
                  <a:pt x="1310163" y="128396"/>
                </a:lnTo>
                <a:lnTo>
                  <a:pt x="1216723" y="128396"/>
                </a:lnTo>
                <a:lnTo>
                  <a:pt x="1216723" y="159829"/>
                </a:lnTo>
                <a:lnTo>
                  <a:pt x="1310163" y="159829"/>
                </a:lnTo>
                <a:lnTo>
                  <a:pt x="1310163" y="172592"/>
                </a:lnTo>
                <a:close/>
              </a:path>
              <a:path w="1501775" h="175259">
                <a:moveTo>
                  <a:pt x="1310163" y="159829"/>
                </a:moveTo>
                <a:lnTo>
                  <a:pt x="1294447" y="159829"/>
                </a:lnTo>
                <a:lnTo>
                  <a:pt x="1294447" y="128396"/>
                </a:lnTo>
                <a:lnTo>
                  <a:pt x="1310163" y="128396"/>
                </a:lnTo>
                <a:lnTo>
                  <a:pt x="1310163" y="159829"/>
                </a:lnTo>
                <a:close/>
              </a:path>
              <a:path w="1501775" h="175259">
                <a:moveTo>
                  <a:pt x="1310163" y="105917"/>
                </a:moveTo>
                <a:lnTo>
                  <a:pt x="1294256" y="105917"/>
                </a:lnTo>
                <a:lnTo>
                  <a:pt x="1294256" y="1714"/>
                </a:lnTo>
                <a:lnTo>
                  <a:pt x="1310163" y="1714"/>
                </a:lnTo>
                <a:lnTo>
                  <a:pt x="1310163" y="47720"/>
                </a:lnTo>
                <a:lnTo>
                  <a:pt x="1335880" y="47720"/>
                </a:lnTo>
                <a:lnTo>
                  <a:pt x="1335880" y="60864"/>
                </a:lnTo>
                <a:lnTo>
                  <a:pt x="1310163" y="60864"/>
                </a:lnTo>
                <a:lnTo>
                  <a:pt x="1310163" y="105917"/>
                </a:lnTo>
                <a:close/>
              </a:path>
              <a:path w="1501775" h="175259">
                <a:moveTo>
                  <a:pt x="1469135" y="69532"/>
                </a:moveTo>
                <a:lnTo>
                  <a:pt x="1454181" y="69532"/>
                </a:lnTo>
                <a:lnTo>
                  <a:pt x="1454181" y="6000"/>
                </a:lnTo>
                <a:lnTo>
                  <a:pt x="1469135" y="6000"/>
                </a:lnTo>
                <a:lnTo>
                  <a:pt x="1469135" y="69532"/>
                </a:lnTo>
                <a:close/>
              </a:path>
              <a:path w="1501775" h="175259">
                <a:moveTo>
                  <a:pt x="1366265" y="133730"/>
                </a:moveTo>
                <a:lnTo>
                  <a:pt x="1353883" y="126777"/>
                </a:lnTo>
                <a:lnTo>
                  <a:pt x="1367228" y="105347"/>
                </a:lnTo>
                <a:lnTo>
                  <a:pt x="1375778" y="82712"/>
                </a:lnTo>
                <a:lnTo>
                  <a:pt x="1380524" y="59202"/>
                </a:lnTo>
                <a:lnTo>
                  <a:pt x="1382458" y="35147"/>
                </a:lnTo>
                <a:lnTo>
                  <a:pt x="1357502" y="35147"/>
                </a:lnTo>
                <a:lnTo>
                  <a:pt x="1357502" y="22193"/>
                </a:lnTo>
                <a:lnTo>
                  <a:pt x="1395983" y="22193"/>
                </a:lnTo>
                <a:lnTo>
                  <a:pt x="1394836" y="50564"/>
                </a:lnTo>
                <a:lnTo>
                  <a:pt x="1390447" y="79283"/>
                </a:lnTo>
                <a:lnTo>
                  <a:pt x="1381396" y="107342"/>
                </a:lnTo>
                <a:lnTo>
                  <a:pt x="1366265" y="133730"/>
                </a:lnTo>
                <a:close/>
              </a:path>
              <a:path w="1501775" h="175259">
                <a:moveTo>
                  <a:pt x="1404746" y="144970"/>
                </a:moveTo>
                <a:lnTo>
                  <a:pt x="1392364" y="137826"/>
                </a:lnTo>
                <a:lnTo>
                  <a:pt x="1406614" y="113317"/>
                </a:lnTo>
                <a:lnTo>
                  <a:pt x="1415069" y="87129"/>
                </a:lnTo>
                <a:lnTo>
                  <a:pt x="1419220" y="60620"/>
                </a:lnTo>
                <a:lnTo>
                  <a:pt x="1420558" y="35147"/>
                </a:lnTo>
                <a:lnTo>
                  <a:pt x="1401793" y="35147"/>
                </a:lnTo>
                <a:lnTo>
                  <a:pt x="1401793" y="22193"/>
                </a:lnTo>
                <a:lnTo>
                  <a:pt x="1434274" y="22193"/>
                </a:lnTo>
                <a:lnTo>
                  <a:pt x="1434184" y="33260"/>
                </a:lnTo>
                <a:lnTo>
                  <a:pt x="1433845" y="44934"/>
                </a:lnTo>
                <a:lnTo>
                  <a:pt x="1433148" y="57072"/>
                </a:lnTo>
                <a:lnTo>
                  <a:pt x="1431988" y="69532"/>
                </a:lnTo>
                <a:lnTo>
                  <a:pt x="1469135" y="69532"/>
                </a:lnTo>
                <a:lnTo>
                  <a:pt x="1469135" y="82486"/>
                </a:lnTo>
                <a:lnTo>
                  <a:pt x="1429987" y="82486"/>
                </a:lnTo>
                <a:lnTo>
                  <a:pt x="1426311" y="98745"/>
                </a:lnTo>
                <a:lnTo>
                  <a:pt x="1421081" y="114764"/>
                </a:lnTo>
                <a:lnTo>
                  <a:pt x="1413994" y="130264"/>
                </a:lnTo>
                <a:lnTo>
                  <a:pt x="1404746" y="144970"/>
                </a:lnTo>
                <a:close/>
              </a:path>
              <a:path w="1501775" h="175259">
                <a:moveTo>
                  <a:pt x="1469135" y="166020"/>
                </a:moveTo>
                <a:lnTo>
                  <a:pt x="1454181" y="166020"/>
                </a:lnTo>
                <a:lnTo>
                  <a:pt x="1454181" y="82486"/>
                </a:lnTo>
                <a:lnTo>
                  <a:pt x="1469135" y="82486"/>
                </a:lnTo>
                <a:lnTo>
                  <a:pt x="1469135" y="166020"/>
                </a:lnTo>
                <a:close/>
              </a:path>
              <a:path w="1501775" h="175259">
                <a:moveTo>
                  <a:pt x="1501425" y="174783"/>
                </a:moveTo>
                <a:lnTo>
                  <a:pt x="1486280" y="174783"/>
                </a:lnTo>
                <a:lnTo>
                  <a:pt x="1486280" y="1523"/>
                </a:lnTo>
                <a:lnTo>
                  <a:pt x="1501425" y="1523"/>
                </a:lnTo>
                <a:lnTo>
                  <a:pt x="1501425" y="174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4330407" y="8713465"/>
            <a:ext cx="742950" cy="173990"/>
          </a:xfrm>
          <a:custGeom>
            <a:avLst/>
            <a:gdLst/>
            <a:ahLst/>
            <a:cxnLst/>
            <a:rect l="l" t="t" r="r" b="b"/>
            <a:pathLst>
              <a:path w="742950" h="173990">
                <a:moveTo>
                  <a:pt x="99345" y="24955"/>
                </a:moveTo>
                <a:lnTo>
                  <a:pt x="4286" y="24955"/>
                </a:lnTo>
                <a:lnTo>
                  <a:pt x="4286" y="12191"/>
                </a:lnTo>
                <a:lnTo>
                  <a:pt x="99345" y="12191"/>
                </a:lnTo>
                <a:lnTo>
                  <a:pt x="99345" y="24955"/>
                </a:lnTo>
                <a:close/>
              </a:path>
              <a:path w="742950" h="173990">
                <a:moveTo>
                  <a:pt x="8286" y="100583"/>
                </a:moveTo>
                <a:lnTo>
                  <a:pt x="0" y="88201"/>
                </a:lnTo>
                <a:lnTo>
                  <a:pt x="17951" y="78896"/>
                </a:lnTo>
                <a:lnTo>
                  <a:pt x="31813" y="65698"/>
                </a:lnTo>
                <a:lnTo>
                  <a:pt x="40746" y="49678"/>
                </a:lnTo>
                <a:lnTo>
                  <a:pt x="43910" y="31908"/>
                </a:lnTo>
                <a:lnTo>
                  <a:pt x="43910" y="24955"/>
                </a:lnTo>
                <a:lnTo>
                  <a:pt x="60102" y="24955"/>
                </a:lnTo>
                <a:lnTo>
                  <a:pt x="60102" y="31908"/>
                </a:lnTo>
                <a:lnTo>
                  <a:pt x="63314" y="48726"/>
                </a:lnTo>
                <a:lnTo>
                  <a:pt x="68732" y="57816"/>
                </a:lnTo>
                <a:lnTo>
                  <a:pt x="52196" y="57816"/>
                </a:lnTo>
                <a:lnTo>
                  <a:pt x="45121" y="71745"/>
                </a:lnTo>
                <a:lnTo>
                  <a:pt x="35171" y="83736"/>
                </a:lnTo>
                <a:lnTo>
                  <a:pt x="22755" y="93459"/>
                </a:lnTo>
                <a:lnTo>
                  <a:pt x="8286" y="100583"/>
                </a:lnTo>
                <a:close/>
              </a:path>
              <a:path w="742950" h="173990">
                <a:moveTo>
                  <a:pt x="95916" y="97250"/>
                </a:moveTo>
                <a:lnTo>
                  <a:pt x="81798" y="90713"/>
                </a:lnTo>
                <a:lnTo>
                  <a:pt x="69556" y="81748"/>
                </a:lnTo>
                <a:lnTo>
                  <a:pt x="59563" y="70675"/>
                </a:lnTo>
                <a:lnTo>
                  <a:pt x="52196" y="57816"/>
                </a:lnTo>
                <a:lnTo>
                  <a:pt x="68732" y="57816"/>
                </a:lnTo>
                <a:lnTo>
                  <a:pt x="72294" y="63793"/>
                </a:lnTo>
                <a:lnTo>
                  <a:pt x="86061" y="76110"/>
                </a:lnTo>
                <a:lnTo>
                  <a:pt x="103631" y="84677"/>
                </a:lnTo>
                <a:lnTo>
                  <a:pt x="95916" y="97250"/>
                </a:lnTo>
                <a:close/>
              </a:path>
              <a:path w="742950" h="173990">
                <a:moveTo>
                  <a:pt x="140017" y="173450"/>
                </a:moveTo>
                <a:lnTo>
                  <a:pt x="124110" y="173450"/>
                </a:lnTo>
                <a:lnTo>
                  <a:pt x="124110" y="126872"/>
                </a:lnTo>
                <a:lnTo>
                  <a:pt x="24002" y="126872"/>
                </a:lnTo>
                <a:lnTo>
                  <a:pt x="24002" y="114109"/>
                </a:lnTo>
                <a:lnTo>
                  <a:pt x="140017" y="114109"/>
                </a:lnTo>
                <a:lnTo>
                  <a:pt x="140017" y="173450"/>
                </a:lnTo>
                <a:close/>
              </a:path>
              <a:path w="742950" h="173990">
                <a:moveTo>
                  <a:pt x="140017" y="104965"/>
                </a:moveTo>
                <a:lnTo>
                  <a:pt x="124110" y="104965"/>
                </a:lnTo>
                <a:lnTo>
                  <a:pt x="124110" y="0"/>
                </a:lnTo>
                <a:lnTo>
                  <a:pt x="140017" y="0"/>
                </a:lnTo>
                <a:lnTo>
                  <a:pt x="140017" y="104965"/>
                </a:lnTo>
                <a:close/>
              </a:path>
              <a:path w="742950" h="173990">
                <a:moveTo>
                  <a:pt x="272414" y="25717"/>
                </a:moveTo>
                <a:lnTo>
                  <a:pt x="179450" y="25717"/>
                </a:lnTo>
                <a:lnTo>
                  <a:pt x="179450" y="12953"/>
                </a:lnTo>
                <a:lnTo>
                  <a:pt x="272414" y="12953"/>
                </a:lnTo>
                <a:lnTo>
                  <a:pt x="272414" y="25717"/>
                </a:lnTo>
                <a:close/>
              </a:path>
              <a:path w="742950" h="173990">
                <a:moveTo>
                  <a:pt x="182879" y="101536"/>
                </a:moveTo>
                <a:lnTo>
                  <a:pt x="174783" y="88963"/>
                </a:lnTo>
                <a:lnTo>
                  <a:pt x="192595" y="79789"/>
                </a:lnTo>
                <a:lnTo>
                  <a:pt x="206335" y="66651"/>
                </a:lnTo>
                <a:lnTo>
                  <a:pt x="215181" y="50547"/>
                </a:lnTo>
                <a:lnTo>
                  <a:pt x="218312" y="32480"/>
                </a:lnTo>
                <a:lnTo>
                  <a:pt x="218312" y="25717"/>
                </a:lnTo>
                <a:lnTo>
                  <a:pt x="234124" y="25717"/>
                </a:lnTo>
                <a:lnTo>
                  <a:pt x="234124" y="32480"/>
                </a:lnTo>
                <a:lnTo>
                  <a:pt x="237098" y="48848"/>
                </a:lnTo>
                <a:lnTo>
                  <a:pt x="242940" y="58959"/>
                </a:lnTo>
                <a:lnTo>
                  <a:pt x="226599" y="58959"/>
                </a:lnTo>
                <a:lnTo>
                  <a:pt x="219594" y="72898"/>
                </a:lnTo>
                <a:lnTo>
                  <a:pt x="209776" y="84891"/>
                </a:lnTo>
                <a:lnTo>
                  <a:pt x="197439" y="94562"/>
                </a:lnTo>
                <a:lnTo>
                  <a:pt x="182879" y="101536"/>
                </a:lnTo>
                <a:close/>
              </a:path>
              <a:path w="742950" h="173990">
                <a:moveTo>
                  <a:pt x="268604" y="96297"/>
                </a:moveTo>
                <a:lnTo>
                  <a:pt x="254754" y="90195"/>
                </a:lnTo>
                <a:lnTo>
                  <a:pt x="242958" y="81700"/>
                </a:lnTo>
                <a:lnTo>
                  <a:pt x="233484" y="71169"/>
                </a:lnTo>
                <a:lnTo>
                  <a:pt x="226599" y="58959"/>
                </a:lnTo>
                <a:lnTo>
                  <a:pt x="242940" y="58959"/>
                </a:lnTo>
                <a:lnTo>
                  <a:pt x="245554" y="63484"/>
                </a:lnTo>
                <a:lnTo>
                  <a:pt x="258797" y="75476"/>
                </a:lnTo>
                <a:lnTo>
                  <a:pt x="276129" y="83915"/>
                </a:lnTo>
                <a:lnTo>
                  <a:pt x="268604" y="96297"/>
                </a:lnTo>
                <a:close/>
              </a:path>
              <a:path w="742950" h="173990">
                <a:moveTo>
                  <a:pt x="255079" y="173259"/>
                </a:moveTo>
                <a:lnTo>
                  <a:pt x="231106" y="171097"/>
                </a:lnTo>
                <a:lnTo>
                  <a:pt x="213098" y="164818"/>
                </a:lnTo>
                <a:lnTo>
                  <a:pt x="201769" y="154735"/>
                </a:lnTo>
                <a:lnTo>
                  <a:pt x="197834" y="141160"/>
                </a:lnTo>
                <a:lnTo>
                  <a:pt x="201769" y="127695"/>
                </a:lnTo>
                <a:lnTo>
                  <a:pt x="213098" y="117669"/>
                </a:lnTo>
                <a:lnTo>
                  <a:pt x="231106" y="111411"/>
                </a:lnTo>
                <a:lnTo>
                  <a:pt x="255079" y="109251"/>
                </a:lnTo>
                <a:lnTo>
                  <a:pt x="278807" y="111411"/>
                </a:lnTo>
                <a:lnTo>
                  <a:pt x="296739" y="117669"/>
                </a:lnTo>
                <a:lnTo>
                  <a:pt x="301439" y="121824"/>
                </a:lnTo>
                <a:lnTo>
                  <a:pt x="255079" y="121824"/>
                </a:lnTo>
                <a:lnTo>
                  <a:pt x="237675" y="123131"/>
                </a:lnTo>
                <a:lnTo>
                  <a:pt x="224647" y="126920"/>
                </a:lnTo>
                <a:lnTo>
                  <a:pt x="216476" y="132995"/>
                </a:lnTo>
                <a:lnTo>
                  <a:pt x="213645" y="141160"/>
                </a:lnTo>
                <a:lnTo>
                  <a:pt x="216476" y="149435"/>
                </a:lnTo>
                <a:lnTo>
                  <a:pt x="224647" y="155567"/>
                </a:lnTo>
                <a:lnTo>
                  <a:pt x="237675" y="159377"/>
                </a:lnTo>
                <a:lnTo>
                  <a:pt x="255079" y="160686"/>
                </a:lnTo>
                <a:lnTo>
                  <a:pt x="301386" y="160686"/>
                </a:lnTo>
                <a:lnTo>
                  <a:pt x="296739" y="164818"/>
                </a:lnTo>
                <a:lnTo>
                  <a:pt x="278807" y="171097"/>
                </a:lnTo>
                <a:lnTo>
                  <a:pt x="255079" y="173259"/>
                </a:lnTo>
                <a:close/>
              </a:path>
              <a:path w="742950" h="173990">
                <a:moveTo>
                  <a:pt x="301386" y="160686"/>
                </a:moveTo>
                <a:lnTo>
                  <a:pt x="255079" y="160686"/>
                </a:lnTo>
                <a:lnTo>
                  <a:pt x="272237" y="159377"/>
                </a:lnTo>
                <a:lnTo>
                  <a:pt x="285190" y="155567"/>
                </a:lnTo>
                <a:lnTo>
                  <a:pt x="293374" y="149435"/>
                </a:lnTo>
                <a:lnTo>
                  <a:pt x="296227" y="141160"/>
                </a:lnTo>
                <a:lnTo>
                  <a:pt x="293374" y="132995"/>
                </a:lnTo>
                <a:lnTo>
                  <a:pt x="285190" y="126920"/>
                </a:lnTo>
                <a:lnTo>
                  <a:pt x="272237" y="123131"/>
                </a:lnTo>
                <a:lnTo>
                  <a:pt x="255079" y="121824"/>
                </a:lnTo>
                <a:lnTo>
                  <a:pt x="301439" y="121824"/>
                </a:lnTo>
                <a:lnTo>
                  <a:pt x="308081" y="127695"/>
                </a:lnTo>
                <a:lnTo>
                  <a:pt x="312038" y="141160"/>
                </a:lnTo>
                <a:lnTo>
                  <a:pt x="308081" y="154735"/>
                </a:lnTo>
                <a:lnTo>
                  <a:pt x="301386" y="160686"/>
                </a:lnTo>
                <a:close/>
              </a:path>
              <a:path w="742950" h="173990">
                <a:moveTo>
                  <a:pt x="310133" y="104774"/>
                </a:moveTo>
                <a:lnTo>
                  <a:pt x="294322" y="104774"/>
                </a:lnTo>
                <a:lnTo>
                  <a:pt x="294322" y="190"/>
                </a:lnTo>
                <a:lnTo>
                  <a:pt x="310133" y="190"/>
                </a:lnTo>
                <a:lnTo>
                  <a:pt x="310133" y="43910"/>
                </a:lnTo>
                <a:lnTo>
                  <a:pt x="335851" y="43910"/>
                </a:lnTo>
                <a:lnTo>
                  <a:pt x="335851" y="57245"/>
                </a:lnTo>
                <a:lnTo>
                  <a:pt x="310133" y="57245"/>
                </a:lnTo>
                <a:lnTo>
                  <a:pt x="310133" y="104774"/>
                </a:lnTo>
                <a:close/>
              </a:path>
              <a:path w="742950" h="173990">
                <a:moveTo>
                  <a:pt x="486060" y="173450"/>
                </a:moveTo>
                <a:lnTo>
                  <a:pt x="461127" y="171380"/>
                </a:lnTo>
                <a:lnTo>
                  <a:pt x="442400" y="165318"/>
                </a:lnTo>
                <a:lnTo>
                  <a:pt x="430620" y="155488"/>
                </a:lnTo>
                <a:lnTo>
                  <a:pt x="426529" y="142112"/>
                </a:lnTo>
                <a:lnTo>
                  <a:pt x="430620" y="128737"/>
                </a:lnTo>
                <a:lnTo>
                  <a:pt x="442400" y="118907"/>
                </a:lnTo>
                <a:lnTo>
                  <a:pt x="461127" y="112845"/>
                </a:lnTo>
                <a:lnTo>
                  <a:pt x="486060" y="110775"/>
                </a:lnTo>
                <a:lnTo>
                  <a:pt x="510828" y="112845"/>
                </a:lnTo>
                <a:lnTo>
                  <a:pt x="529470" y="118907"/>
                </a:lnTo>
                <a:lnTo>
                  <a:pt x="534550" y="123158"/>
                </a:lnTo>
                <a:lnTo>
                  <a:pt x="486060" y="123158"/>
                </a:lnTo>
                <a:lnTo>
                  <a:pt x="467701" y="124405"/>
                </a:lnTo>
                <a:lnTo>
                  <a:pt x="454056" y="128063"/>
                </a:lnTo>
                <a:lnTo>
                  <a:pt x="445555" y="134007"/>
                </a:lnTo>
                <a:lnTo>
                  <a:pt x="442626" y="142112"/>
                </a:lnTo>
                <a:lnTo>
                  <a:pt x="445555" y="150218"/>
                </a:lnTo>
                <a:lnTo>
                  <a:pt x="454056" y="156162"/>
                </a:lnTo>
                <a:lnTo>
                  <a:pt x="467701" y="159820"/>
                </a:lnTo>
                <a:lnTo>
                  <a:pt x="486060" y="161067"/>
                </a:lnTo>
                <a:lnTo>
                  <a:pt x="534550" y="161067"/>
                </a:lnTo>
                <a:lnTo>
                  <a:pt x="529470" y="165318"/>
                </a:lnTo>
                <a:lnTo>
                  <a:pt x="510828" y="171380"/>
                </a:lnTo>
                <a:lnTo>
                  <a:pt x="486060" y="173450"/>
                </a:lnTo>
                <a:close/>
              </a:path>
              <a:path w="742950" h="173990">
                <a:moveTo>
                  <a:pt x="534550" y="161067"/>
                </a:moveTo>
                <a:lnTo>
                  <a:pt x="486060" y="161067"/>
                </a:lnTo>
                <a:lnTo>
                  <a:pt x="504254" y="159820"/>
                </a:lnTo>
                <a:lnTo>
                  <a:pt x="517814" y="156162"/>
                </a:lnTo>
                <a:lnTo>
                  <a:pt x="526284" y="150218"/>
                </a:lnTo>
                <a:lnTo>
                  <a:pt x="529208" y="142112"/>
                </a:lnTo>
                <a:lnTo>
                  <a:pt x="526284" y="134007"/>
                </a:lnTo>
                <a:lnTo>
                  <a:pt x="517814" y="128063"/>
                </a:lnTo>
                <a:lnTo>
                  <a:pt x="504254" y="124405"/>
                </a:lnTo>
                <a:lnTo>
                  <a:pt x="486060" y="123158"/>
                </a:lnTo>
                <a:lnTo>
                  <a:pt x="534550" y="123158"/>
                </a:lnTo>
                <a:lnTo>
                  <a:pt x="541219" y="128737"/>
                </a:lnTo>
                <a:lnTo>
                  <a:pt x="545306" y="142112"/>
                </a:lnTo>
                <a:lnTo>
                  <a:pt x="541219" y="155488"/>
                </a:lnTo>
                <a:lnTo>
                  <a:pt x="534550" y="161067"/>
                </a:lnTo>
                <a:close/>
              </a:path>
              <a:path w="742950" h="173990">
                <a:moveTo>
                  <a:pt x="546258" y="65531"/>
                </a:moveTo>
                <a:lnTo>
                  <a:pt x="427291" y="65531"/>
                </a:lnTo>
                <a:lnTo>
                  <a:pt x="427291" y="7905"/>
                </a:lnTo>
                <a:lnTo>
                  <a:pt x="545115" y="7905"/>
                </a:lnTo>
                <a:lnTo>
                  <a:pt x="545115" y="20669"/>
                </a:lnTo>
                <a:lnTo>
                  <a:pt x="443198" y="20669"/>
                </a:lnTo>
                <a:lnTo>
                  <a:pt x="443198" y="52768"/>
                </a:lnTo>
                <a:lnTo>
                  <a:pt x="546258" y="52768"/>
                </a:lnTo>
                <a:lnTo>
                  <a:pt x="546258" y="65531"/>
                </a:lnTo>
                <a:close/>
              </a:path>
              <a:path w="742950" h="173990">
                <a:moveTo>
                  <a:pt x="494061" y="85629"/>
                </a:moveTo>
                <a:lnTo>
                  <a:pt x="478154" y="85629"/>
                </a:lnTo>
                <a:lnTo>
                  <a:pt x="478154" y="65531"/>
                </a:lnTo>
                <a:lnTo>
                  <a:pt x="494061" y="65531"/>
                </a:lnTo>
                <a:lnTo>
                  <a:pt x="494061" y="85629"/>
                </a:lnTo>
                <a:close/>
              </a:path>
              <a:path w="742950" h="173990">
                <a:moveTo>
                  <a:pt x="564641" y="98393"/>
                </a:moveTo>
                <a:lnTo>
                  <a:pt x="407574" y="98393"/>
                </a:lnTo>
                <a:lnTo>
                  <a:pt x="407574" y="85629"/>
                </a:lnTo>
                <a:lnTo>
                  <a:pt x="564641" y="85629"/>
                </a:lnTo>
                <a:lnTo>
                  <a:pt x="564641" y="98393"/>
                </a:lnTo>
                <a:close/>
              </a:path>
              <a:path w="742950" h="173990">
                <a:moveTo>
                  <a:pt x="727424" y="106108"/>
                </a:moveTo>
                <a:lnTo>
                  <a:pt x="605027" y="106108"/>
                </a:lnTo>
                <a:lnTo>
                  <a:pt x="605027" y="52577"/>
                </a:lnTo>
                <a:lnTo>
                  <a:pt x="707897" y="52577"/>
                </a:lnTo>
                <a:lnTo>
                  <a:pt x="707897" y="25717"/>
                </a:lnTo>
                <a:lnTo>
                  <a:pt x="604646" y="25717"/>
                </a:lnTo>
                <a:lnTo>
                  <a:pt x="604646" y="12763"/>
                </a:lnTo>
                <a:lnTo>
                  <a:pt x="723328" y="12763"/>
                </a:lnTo>
                <a:lnTo>
                  <a:pt x="723328" y="65341"/>
                </a:lnTo>
                <a:lnTo>
                  <a:pt x="620648" y="65341"/>
                </a:lnTo>
                <a:lnTo>
                  <a:pt x="620648" y="93154"/>
                </a:lnTo>
                <a:lnTo>
                  <a:pt x="727424" y="93154"/>
                </a:lnTo>
                <a:lnTo>
                  <a:pt x="727424" y="106108"/>
                </a:lnTo>
                <a:close/>
              </a:path>
              <a:path w="742950" h="173990">
                <a:moveTo>
                  <a:pt x="645032" y="138969"/>
                </a:moveTo>
                <a:lnTo>
                  <a:pt x="629411" y="138969"/>
                </a:lnTo>
                <a:lnTo>
                  <a:pt x="629411" y="106108"/>
                </a:lnTo>
                <a:lnTo>
                  <a:pt x="645032" y="106108"/>
                </a:lnTo>
                <a:lnTo>
                  <a:pt x="645032" y="138969"/>
                </a:lnTo>
                <a:close/>
              </a:path>
              <a:path w="742950" h="173990">
                <a:moveTo>
                  <a:pt x="700373" y="138969"/>
                </a:moveTo>
                <a:lnTo>
                  <a:pt x="684656" y="138969"/>
                </a:lnTo>
                <a:lnTo>
                  <a:pt x="684656" y="106108"/>
                </a:lnTo>
                <a:lnTo>
                  <a:pt x="700373" y="106108"/>
                </a:lnTo>
                <a:lnTo>
                  <a:pt x="700373" y="138969"/>
                </a:lnTo>
                <a:close/>
              </a:path>
              <a:path w="742950" h="173990">
                <a:moveTo>
                  <a:pt x="742854" y="151923"/>
                </a:moveTo>
                <a:lnTo>
                  <a:pt x="585311" y="151923"/>
                </a:lnTo>
                <a:lnTo>
                  <a:pt x="585311" y="138969"/>
                </a:lnTo>
                <a:lnTo>
                  <a:pt x="742854" y="138969"/>
                </a:lnTo>
                <a:lnTo>
                  <a:pt x="742854" y="151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6322344" y="8713465"/>
            <a:ext cx="337820" cy="173990"/>
          </a:xfrm>
          <a:custGeom>
            <a:avLst/>
            <a:gdLst/>
            <a:ahLst/>
            <a:cxnLst/>
            <a:rect l="l" t="t" r="r" b="b"/>
            <a:pathLst>
              <a:path w="337819" h="173990">
                <a:moveTo>
                  <a:pt x="8477" y="141160"/>
                </a:moveTo>
                <a:lnTo>
                  <a:pt x="0" y="128206"/>
                </a:lnTo>
                <a:lnTo>
                  <a:pt x="30609" y="109483"/>
                </a:lnTo>
                <a:lnTo>
                  <a:pt x="52780" y="86939"/>
                </a:lnTo>
                <a:lnTo>
                  <a:pt x="66825" y="60858"/>
                </a:lnTo>
                <a:lnTo>
                  <a:pt x="73056" y="31527"/>
                </a:lnTo>
                <a:lnTo>
                  <a:pt x="7905" y="31527"/>
                </a:lnTo>
                <a:lnTo>
                  <a:pt x="7905" y="18764"/>
                </a:lnTo>
                <a:lnTo>
                  <a:pt x="89153" y="18764"/>
                </a:lnTo>
                <a:lnTo>
                  <a:pt x="84651" y="55047"/>
                </a:lnTo>
                <a:lnTo>
                  <a:pt x="70425" y="88141"/>
                </a:lnTo>
                <a:lnTo>
                  <a:pt x="45394" y="117147"/>
                </a:lnTo>
                <a:lnTo>
                  <a:pt x="8477" y="141160"/>
                </a:lnTo>
                <a:close/>
              </a:path>
              <a:path w="337819" h="173990">
                <a:moveTo>
                  <a:pt x="140017" y="173450"/>
                </a:moveTo>
                <a:lnTo>
                  <a:pt x="124110" y="173450"/>
                </a:lnTo>
                <a:lnTo>
                  <a:pt x="124110" y="0"/>
                </a:lnTo>
                <a:lnTo>
                  <a:pt x="140017" y="0"/>
                </a:lnTo>
                <a:lnTo>
                  <a:pt x="140017" y="173450"/>
                </a:lnTo>
                <a:close/>
              </a:path>
              <a:path w="337819" h="173990">
                <a:moveTo>
                  <a:pt x="196595" y="131635"/>
                </a:moveTo>
                <a:lnTo>
                  <a:pt x="183070" y="131635"/>
                </a:lnTo>
                <a:lnTo>
                  <a:pt x="183070" y="15620"/>
                </a:lnTo>
                <a:lnTo>
                  <a:pt x="263937" y="15620"/>
                </a:lnTo>
                <a:lnTo>
                  <a:pt x="263937" y="28574"/>
                </a:lnTo>
                <a:lnTo>
                  <a:pt x="198977" y="28574"/>
                </a:lnTo>
                <a:lnTo>
                  <a:pt x="198977" y="64388"/>
                </a:lnTo>
                <a:lnTo>
                  <a:pt x="260032" y="64388"/>
                </a:lnTo>
                <a:lnTo>
                  <a:pt x="260032" y="77152"/>
                </a:lnTo>
                <a:lnTo>
                  <a:pt x="198977" y="77152"/>
                </a:lnTo>
                <a:lnTo>
                  <a:pt x="198977" y="118681"/>
                </a:lnTo>
                <a:lnTo>
                  <a:pt x="277562" y="118681"/>
                </a:lnTo>
                <a:lnTo>
                  <a:pt x="278415" y="125825"/>
                </a:lnTo>
                <a:lnTo>
                  <a:pt x="258987" y="128702"/>
                </a:lnTo>
                <a:lnTo>
                  <a:pt x="239791" y="130480"/>
                </a:lnTo>
                <a:lnTo>
                  <a:pt x="219452" y="131383"/>
                </a:lnTo>
                <a:lnTo>
                  <a:pt x="196595" y="131635"/>
                </a:lnTo>
                <a:close/>
              </a:path>
              <a:path w="337819" h="173990">
                <a:moveTo>
                  <a:pt x="277562" y="118681"/>
                </a:moveTo>
                <a:lnTo>
                  <a:pt x="198977" y="118681"/>
                </a:lnTo>
                <a:lnTo>
                  <a:pt x="220540" y="118406"/>
                </a:lnTo>
                <a:lnTo>
                  <a:pt x="239898" y="117478"/>
                </a:lnTo>
                <a:lnTo>
                  <a:pt x="258274" y="115748"/>
                </a:lnTo>
                <a:lnTo>
                  <a:pt x="276891" y="113061"/>
                </a:lnTo>
                <a:lnTo>
                  <a:pt x="277562" y="118681"/>
                </a:lnTo>
                <a:close/>
              </a:path>
              <a:path w="337819" h="173990">
                <a:moveTo>
                  <a:pt x="308990" y="173259"/>
                </a:moveTo>
                <a:lnTo>
                  <a:pt x="293084" y="173259"/>
                </a:lnTo>
                <a:lnTo>
                  <a:pt x="293084" y="0"/>
                </a:lnTo>
                <a:lnTo>
                  <a:pt x="308990" y="0"/>
                </a:lnTo>
                <a:lnTo>
                  <a:pt x="308990" y="69627"/>
                </a:lnTo>
                <a:lnTo>
                  <a:pt x="337565" y="69627"/>
                </a:lnTo>
                <a:lnTo>
                  <a:pt x="337565" y="82962"/>
                </a:lnTo>
                <a:lnTo>
                  <a:pt x="308990" y="82962"/>
                </a:lnTo>
                <a:lnTo>
                  <a:pt x="308990" y="173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920536" y="6819594"/>
            <a:ext cx="393700" cy="1781175"/>
          </a:xfrm>
          <a:custGeom>
            <a:avLst/>
            <a:gdLst/>
            <a:ahLst/>
            <a:cxnLst/>
            <a:rect l="l" t="t" r="r" b="b"/>
            <a:pathLst>
              <a:path w="393700" h="1781175">
                <a:moveTo>
                  <a:pt x="0" y="0"/>
                </a:moveTo>
                <a:lnTo>
                  <a:pt x="393135" y="0"/>
                </a:lnTo>
                <a:lnTo>
                  <a:pt x="393135" y="1780752"/>
                </a:lnTo>
                <a:lnTo>
                  <a:pt x="0" y="1780752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707514" y="7436135"/>
            <a:ext cx="393700" cy="1164590"/>
          </a:xfrm>
          <a:custGeom>
            <a:avLst/>
            <a:gdLst/>
            <a:ahLst/>
            <a:cxnLst/>
            <a:rect l="l" t="t" r="r" b="b"/>
            <a:pathLst>
              <a:path w="393700" h="1164590">
                <a:moveTo>
                  <a:pt x="0" y="0"/>
                </a:moveTo>
                <a:lnTo>
                  <a:pt x="393135" y="0"/>
                </a:lnTo>
                <a:lnTo>
                  <a:pt x="393135" y="1164211"/>
                </a:lnTo>
                <a:lnTo>
                  <a:pt x="0" y="1164211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0494492" y="8315032"/>
            <a:ext cx="393700" cy="285750"/>
          </a:xfrm>
          <a:custGeom>
            <a:avLst/>
            <a:gdLst/>
            <a:ahLst/>
            <a:cxnLst/>
            <a:rect l="l" t="t" r="r" b="b"/>
            <a:pathLst>
              <a:path w="393700" h="285750">
                <a:moveTo>
                  <a:pt x="0" y="0"/>
                </a:moveTo>
                <a:lnTo>
                  <a:pt x="393135" y="0"/>
                </a:lnTo>
                <a:lnTo>
                  <a:pt x="393135" y="285313"/>
                </a:lnTo>
                <a:lnTo>
                  <a:pt x="0" y="285313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2281470" y="8560992"/>
            <a:ext cx="393700" cy="39370"/>
          </a:xfrm>
          <a:custGeom>
            <a:avLst/>
            <a:gdLst/>
            <a:ahLst/>
            <a:cxnLst/>
            <a:rect l="l" t="t" r="r" b="b"/>
            <a:pathLst>
              <a:path w="393700" h="39370">
                <a:moveTo>
                  <a:pt x="0" y="0"/>
                </a:moveTo>
                <a:lnTo>
                  <a:pt x="393135" y="0"/>
                </a:lnTo>
                <a:lnTo>
                  <a:pt x="393135" y="39353"/>
                </a:lnTo>
                <a:lnTo>
                  <a:pt x="0" y="39353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4068448" y="8580670"/>
            <a:ext cx="393700" cy="19685"/>
          </a:xfrm>
          <a:custGeom>
            <a:avLst/>
            <a:gdLst/>
            <a:ahLst/>
            <a:cxnLst/>
            <a:rect l="l" t="t" r="r" b="b"/>
            <a:pathLst>
              <a:path w="393700" h="19684">
                <a:moveTo>
                  <a:pt x="0" y="0"/>
                </a:moveTo>
                <a:lnTo>
                  <a:pt x="393135" y="0"/>
                </a:lnTo>
                <a:lnTo>
                  <a:pt x="393135" y="19676"/>
                </a:lnTo>
                <a:lnTo>
                  <a:pt x="0" y="19676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5855427" y="8597067"/>
            <a:ext cx="393700" cy="3810"/>
          </a:xfrm>
          <a:custGeom>
            <a:avLst/>
            <a:gdLst/>
            <a:ahLst/>
            <a:cxnLst/>
            <a:rect l="l" t="t" r="r" b="b"/>
            <a:pathLst>
              <a:path w="393700" h="3809">
                <a:moveTo>
                  <a:pt x="0" y="0"/>
                </a:moveTo>
                <a:lnTo>
                  <a:pt x="393135" y="0"/>
                </a:lnTo>
                <a:lnTo>
                  <a:pt x="393135" y="3279"/>
                </a:lnTo>
                <a:lnTo>
                  <a:pt x="0" y="3279"/>
                </a:lnTo>
                <a:lnTo>
                  <a:pt x="0" y="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356201" y="6632664"/>
            <a:ext cx="393700" cy="1967864"/>
          </a:xfrm>
          <a:custGeom>
            <a:avLst/>
            <a:gdLst/>
            <a:ahLst/>
            <a:cxnLst/>
            <a:rect l="l" t="t" r="r" b="b"/>
            <a:pathLst>
              <a:path w="393700" h="1967865">
                <a:moveTo>
                  <a:pt x="0" y="0"/>
                </a:moveTo>
                <a:lnTo>
                  <a:pt x="393135" y="0"/>
                </a:lnTo>
                <a:lnTo>
                  <a:pt x="393135" y="1967681"/>
                </a:lnTo>
                <a:lnTo>
                  <a:pt x="0" y="1967681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9143179" y="7655859"/>
            <a:ext cx="393700" cy="944880"/>
          </a:xfrm>
          <a:custGeom>
            <a:avLst/>
            <a:gdLst/>
            <a:ahLst/>
            <a:cxnLst/>
            <a:rect l="l" t="t" r="r" b="b"/>
            <a:pathLst>
              <a:path w="393700" h="944879">
                <a:moveTo>
                  <a:pt x="0" y="0"/>
                </a:moveTo>
                <a:lnTo>
                  <a:pt x="393135" y="0"/>
                </a:lnTo>
                <a:lnTo>
                  <a:pt x="393135" y="944487"/>
                </a:lnTo>
                <a:lnTo>
                  <a:pt x="0" y="944487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0930157" y="8324871"/>
            <a:ext cx="393700" cy="275590"/>
          </a:xfrm>
          <a:custGeom>
            <a:avLst/>
            <a:gdLst/>
            <a:ahLst/>
            <a:cxnLst/>
            <a:rect l="l" t="t" r="r" b="b"/>
            <a:pathLst>
              <a:path w="393700" h="275590">
                <a:moveTo>
                  <a:pt x="0" y="0"/>
                </a:moveTo>
                <a:lnTo>
                  <a:pt x="393135" y="0"/>
                </a:lnTo>
                <a:lnTo>
                  <a:pt x="393135" y="275475"/>
                </a:lnTo>
                <a:lnTo>
                  <a:pt x="0" y="275475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2717136" y="8551154"/>
            <a:ext cx="393700" cy="49530"/>
          </a:xfrm>
          <a:custGeom>
            <a:avLst/>
            <a:gdLst/>
            <a:ahLst/>
            <a:cxnLst/>
            <a:rect l="l" t="t" r="r" b="b"/>
            <a:pathLst>
              <a:path w="393700" h="49529">
                <a:moveTo>
                  <a:pt x="0" y="0"/>
                </a:moveTo>
                <a:lnTo>
                  <a:pt x="393135" y="0"/>
                </a:lnTo>
                <a:lnTo>
                  <a:pt x="393135" y="49192"/>
                </a:lnTo>
                <a:lnTo>
                  <a:pt x="0" y="49192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4504114" y="8587229"/>
            <a:ext cx="393700" cy="13335"/>
          </a:xfrm>
          <a:custGeom>
            <a:avLst/>
            <a:gdLst/>
            <a:ahLst/>
            <a:cxnLst/>
            <a:rect l="l" t="t" r="r" b="b"/>
            <a:pathLst>
              <a:path w="393700" h="13334">
                <a:moveTo>
                  <a:pt x="0" y="0"/>
                </a:moveTo>
                <a:lnTo>
                  <a:pt x="393135" y="0"/>
                </a:lnTo>
                <a:lnTo>
                  <a:pt x="393135" y="13117"/>
                </a:lnTo>
                <a:lnTo>
                  <a:pt x="0" y="13117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6291092" y="8597067"/>
            <a:ext cx="393700" cy="3810"/>
          </a:xfrm>
          <a:custGeom>
            <a:avLst/>
            <a:gdLst/>
            <a:ahLst/>
            <a:cxnLst/>
            <a:rect l="l" t="t" r="r" b="b"/>
            <a:pathLst>
              <a:path w="393700" h="3809">
                <a:moveTo>
                  <a:pt x="0" y="0"/>
                </a:moveTo>
                <a:lnTo>
                  <a:pt x="393135" y="0"/>
                </a:lnTo>
                <a:lnTo>
                  <a:pt x="393135" y="3279"/>
                </a:lnTo>
                <a:lnTo>
                  <a:pt x="0" y="3279"/>
                </a:lnTo>
                <a:lnTo>
                  <a:pt x="0" y="0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791867" y="6514603"/>
            <a:ext cx="393700" cy="2085975"/>
          </a:xfrm>
          <a:custGeom>
            <a:avLst/>
            <a:gdLst/>
            <a:ahLst/>
            <a:cxnLst/>
            <a:rect l="l" t="t" r="r" b="b"/>
            <a:pathLst>
              <a:path w="393700" h="2085975">
                <a:moveTo>
                  <a:pt x="0" y="0"/>
                </a:moveTo>
                <a:lnTo>
                  <a:pt x="393135" y="0"/>
                </a:lnTo>
                <a:lnTo>
                  <a:pt x="393135" y="2085742"/>
                </a:lnTo>
                <a:lnTo>
                  <a:pt x="0" y="2085742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578844" y="7655859"/>
            <a:ext cx="393700" cy="944880"/>
          </a:xfrm>
          <a:custGeom>
            <a:avLst/>
            <a:gdLst/>
            <a:ahLst/>
            <a:cxnLst/>
            <a:rect l="l" t="t" r="r" b="b"/>
            <a:pathLst>
              <a:path w="393700" h="944879">
                <a:moveTo>
                  <a:pt x="0" y="0"/>
                </a:moveTo>
                <a:lnTo>
                  <a:pt x="393135" y="0"/>
                </a:lnTo>
                <a:lnTo>
                  <a:pt x="393135" y="944487"/>
                </a:lnTo>
                <a:lnTo>
                  <a:pt x="0" y="944487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1365823" y="8387181"/>
            <a:ext cx="393700" cy="213360"/>
          </a:xfrm>
          <a:custGeom>
            <a:avLst/>
            <a:gdLst/>
            <a:ahLst/>
            <a:cxnLst/>
            <a:rect l="l" t="t" r="r" b="b"/>
            <a:pathLst>
              <a:path w="393700" h="213359">
                <a:moveTo>
                  <a:pt x="0" y="0"/>
                </a:moveTo>
                <a:lnTo>
                  <a:pt x="393135" y="0"/>
                </a:lnTo>
                <a:lnTo>
                  <a:pt x="393135" y="213165"/>
                </a:lnTo>
                <a:lnTo>
                  <a:pt x="0" y="213165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3152801" y="8577390"/>
            <a:ext cx="393700" cy="23495"/>
          </a:xfrm>
          <a:custGeom>
            <a:avLst/>
            <a:gdLst/>
            <a:ahLst/>
            <a:cxnLst/>
            <a:rect l="l" t="t" r="r" b="b"/>
            <a:pathLst>
              <a:path w="393700" h="23495">
                <a:moveTo>
                  <a:pt x="0" y="0"/>
                </a:moveTo>
                <a:lnTo>
                  <a:pt x="393135" y="0"/>
                </a:lnTo>
                <a:lnTo>
                  <a:pt x="393135" y="22956"/>
                </a:lnTo>
                <a:lnTo>
                  <a:pt x="0" y="22956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4939779" y="8590508"/>
            <a:ext cx="393700" cy="10160"/>
          </a:xfrm>
          <a:custGeom>
            <a:avLst/>
            <a:gdLst/>
            <a:ahLst/>
            <a:cxnLst/>
            <a:rect l="l" t="t" r="r" b="b"/>
            <a:pathLst>
              <a:path w="393700" h="10159">
                <a:moveTo>
                  <a:pt x="0" y="0"/>
                </a:moveTo>
                <a:lnTo>
                  <a:pt x="393135" y="0"/>
                </a:lnTo>
                <a:lnTo>
                  <a:pt x="393135" y="9838"/>
                </a:lnTo>
                <a:lnTo>
                  <a:pt x="0" y="9838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6726757" y="8597067"/>
            <a:ext cx="393700" cy="3810"/>
          </a:xfrm>
          <a:custGeom>
            <a:avLst/>
            <a:gdLst/>
            <a:ahLst/>
            <a:cxnLst/>
            <a:rect l="l" t="t" r="r" b="b"/>
            <a:pathLst>
              <a:path w="393700" h="3809">
                <a:moveTo>
                  <a:pt x="0" y="0"/>
                </a:moveTo>
                <a:lnTo>
                  <a:pt x="393135" y="0"/>
                </a:lnTo>
                <a:lnTo>
                  <a:pt x="393135" y="3279"/>
                </a:lnTo>
                <a:lnTo>
                  <a:pt x="0" y="3279"/>
                </a:lnTo>
                <a:lnTo>
                  <a:pt x="0" y="0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6" name="object 286"/>
          <p:cNvGrpSpPr/>
          <p:nvPr/>
        </p:nvGrpSpPr>
        <p:grpSpPr>
          <a:xfrm>
            <a:off x="6912933" y="6466220"/>
            <a:ext cx="403225" cy="190500"/>
            <a:chOff x="6912933" y="6466220"/>
            <a:chExt cx="403225" cy="190500"/>
          </a:xfrm>
        </p:grpSpPr>
        <p:pic>
          <p:nvPicPr>
            <p:cNvPr id="287" name="object 2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12933" y="6466220"/>
              <a:ext cx="402978" cy="190476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6934686" y="6487973"/>
              <a:ext cx="360045" cy="147320"/>
            </a:xfrm>
            <a:custGeom>
              <a:avLst/>
              <a:gdLst/>
              <a:ahLst/>
              <a:cxnLst/>
              <a:rect l="l" t="t" r="r" b="b"/>
              <a:pathLst>
                <a:path w="360045" h="147320">
                  <a:moveTo>
                    <a:pt x="20669" y="74866"/>
                  </a:moveTo>
                  <a:lnTo>
                    <a:pt x="11239" y="69056"/>
                  </a:lnTo>
                  <a:lnTo>
                    <a:pt x="15620" y="2762"/>
                  </a:lnTo>
                  <a:lnTo>
                    <a:pt x="84677" y="2762"/>
                  </a:lnTo>
                  <a:lnTo>
                    <a:pt x="84677" y="17811"/>
                  </a:lnTo>
                  <a:lnTo>
                    <a:pt x="31146" y="17811"/>
                  </a:lnTo>
                  <a:lnTo>
                    <a:pt x="27622" y="58769"/>
                  </a:lnTo>
                  <a:lnTo>
                    <a:pt x="70200" y="58769"/>
                  </a:lnTo>
                  <a:lnTo>
                    <a:pt x="78914" y="64031"/>
                  </a:lnTo>
                  <a:lnTo>
                    <a:pt x="80578" y="66579"/>
                  </a:lnTo>
                  <a:lnTo>
                    <a:pt x="34766" y="66579"/>
                  </a:lnTo>
                  <a:lnTo>
                    <a:pt x="28765" y="69437"/>
                  </a:lnTo>
                  <a:lnTo>
                    <a:pt x="20669" y="74866"/>
                  </a:lnTo>
                  <a:close/>
                </a:path>
                <a:path w="360045" h="147320">
                  <a:moveTo>
                    <a:pt x="70200" y="58769"/>
                  </a:moveTo>
                  <a:lnTo>
                    <a:pt x="27622" y="58769"/>
                  </a:lnTo>
                  <a:lnTo>
                    <a:pt x="33813" y="55340"/>
                  </a:lnTo>
                  <a:lnTo>
                    <a:pt x="40195" y="53149"/>
                  </a:lnTo>
                  <a:lnTo>
                    <a:pt x="48672" y="53149"/>
                  </a:lnTo>
                  <a:lnTo>
                    <a:pt x="65320" y="55822"/>
                  </a:lnTo>
                  <a:lnTo>
                    <a:pt x="70200" y="58769"/>
                  </a:lnTo>
                  <a:close/>
                </a:path>
                <a:path w="360045" h="147320">
                  <a:moveTo>
                    <a:pt x="78572" y="132302"/>
                  </a:moveTo>
                  <a:lnTo>
                    <a:pt x="43529" y="132302"/>
                  </a:lnTo>
                  <a:lnTo>
                    <a:pt x="55224" y="129984"/>
                  </a:lnTo>
                  <a:lnTo>
                    <a:pt x="64793" y="123336"/>
                  </a:lnTo>
                  <a:lnTo>
                    <a:pt x="71255" y="112813"/>
                  </a:lnTo>
                  <a:lnTo>
                    <a:pt x="73628" y="98869"/>
                  </a:lnTo>
                  <a:lnTo>
                    <a:pt x="71535" y="85224"/>
                  </a:lnTo>
                  <a:lnTo>
                    <a:pt x="65603" y="75080"/>
                  </a:lnTo>
                  <a:lnTo>
                    <a:pt x="56349" y="68758"/>
                  </a:lnTo>
                  <a:lnTo>
                    <a:pt x="44291" y="66579"/>
                  </a:lnTo>
                  <a:lnTo>
                    <a:pt x="80578" y="66579"/>
                  </a:lnTo>
                  <a:lnTo>
                    <a:pt x="88079" y="78063"/>
                  </a:lnTo>
                  <a:lnTo>
                    <a:pt x="91439" y="98202"/>
                  </a:lnTo>
                  <a:lnTo>
                    <a:pt x="87567" y="118962"/>
                  </a:lnTo>
                  <a:lnTo>
                    <a:pt x="78572" y="132302"/>
                  </a:lnTo>
                  <a:close/>
                </a:path>
                <a:path w="360045" h="147320">
                  <a:moveTo>
                    <a:pt x="45053" y="146970"/>
                  </a:moveTo>
                  <a:lnTo>
                    <a:pt x="30017" y="145378"/>
                  </a:lnTo>
                  <a:lnTo>
                    <a:pt x="17776" y="141160"/>
                  </a:lnTo>
                  <a:lnTo>
                    <a:pt x="7910" y="135156"/>
                  </a:lnTo>
                  <a:lnTo>
                    <a:pt x="0" y="128206"/>
                  </a:lnTo>
                  <a:lnTo>
                    <a:pt x="8667" y="116585"/>
                  </a:lnTo>
                  <a:lnTo>
                    <a:pt x="15213" y="122497"/>
                  </a:lnTo>
                  <a:lnTo>
                    <a:pt x="22955" y="127515"/>
                  </a:lnTo>
                  <a:lnTo>
                    <a:pt x="32268" y="130998"/>
                  </a:lnTo>
                  <a:lnTo>
                    <a:pt x="43529" y="132302"/>
                  </a:lnTo>
                  <a:lnTo>
                    <a:pt x="78572" y="132302"/>
                  </a:lnTo>
                  <a:lnTo>
                    <a:pt x="77247" y="134266"/>
                  </a:lnTo>
                  <a:lnTo>
                    <a:pt x="62427" y="143730"/>
                  </a:lnTo>
                  <a:lnTo>
                    <a:pt x="45053" y="146970"/>
                  </a:lnTo>
                  <a:close/>
                </a:path>
                <a:path w="360045" h="147320">
                  <a:moveTo>
                    <a:pt x="202977" y="105441"/>
                  </a:moveTo>
                  <a:lnTo>
                    <a:pt x="105727" y="105441"/>
                  </a:lnTo>
                  <a:lnTo>
                    <a:pt x="105727" y="93821"/>
                  </a:lnTo>
                  <a:lnTo>
                    <a:pt x="164687" y="2762"/>
                  </a:lnTo>
                  <a:lnTo>
                    <a:pt x="184213" y="2762"/>
                  </a:lnTo>
                  <a:lnTo>
                    <a:pt x="184213" y="22097"/>
                  </a:lnTo>
                  <a:lnTo>
                    <a:pt x="167830" y="22097"/>
                  </a:lnTo>
                  <a:lnTo>
                    <a:pt x="164306" y="29051"/>
                  </a:lnTo>
                  <a:lnTo>
                    <a:pt x="160496" y="36004"/>
                  </a:lnTo>
                  <a:lnTo>
                    <a:pt x="156400" y="42957"/>
                  </a:lnTo>
                  <a:lnTo>
                    <a:pt x="124110" y="91249"/>
                  </a:lnTo>
                  <a:lnTo>
                    <a:pt x="202977" y="91249"/>
                  </a:lnTo>
                  <a:lnTo>
                    <a:pt x="202977" y="105441"/>
                  </a:lnTo>
                  <a:close/>
                </a:path>
                <a:path w="360045" h="147320">
                  <a:moveTo>
                    <a:pt x="184213" y="91249"/>
                  </a:moveTo>
                  <a:lnTo>
                    <a:pt x="167449" y="91249"/>
                  </a:lnTo>
                  <a:lnTo>
                    <a:pt x="167574" y="41895"/>
                  </a:lnTo>
                  <a:lnTo>
                    <a:pt x="167878" y="35099"/>
                  </a:lnTo>
                  <a:lnTo>
                    <a:pt x="168592" y="22097"/>
                  </a:lnTo>
                  <a:lnTo>
                    <a:pt x="184213" y="22097"/>
                  </a:lnTo>
                  <a:lnTo>
                    <a:pt x="184213" y="91249"/>
                  </a:lnTo>
                  <a:close/>
                </a:path>
                <a:path w="360045" h="147320">
                  <a:moveTo>
                    <a:pt x="184213" y="144494"/>
                  </a:moveTo>
                  <a:lnTo>
                    <a:pt x="167449" y="144494"/>
                  </a:lnTo>
                  <a:lnTo>
                    <a:pt x="167449" y="105441"/>
                  </a:lnTo>
                  <a:lnTo>
                    <a:pt x="184213" y="105441"/>
                  </a:lnTo>
                  <a:lnTo>
                    <a:pt x="184213" y="144494"/>
                  </a:lnTo>
                  <a:close/>
                </a:path>
                <a:path w="360045" h="147320">
                  <a:moveTo>
                    <a:pt x="243077" y="146970"/>
                  </a:moveTo>
                  <a:lnTo>
                    <a:pt x="229076" y="146970"/>
                  </a:lnTo>
                  <a:lnTo>
                    <a:pt x="223265" y="141541"/>
                  </a:lnTo>
                  <a:lnTo>
                    <a:pt x="223265" y="125729"/>
                  </a:lnTo>
                  <a:lnTo>
                    <a:pt x="229076" y="119919"/>
                  </a:lnTo>
                  <a:lnTo>
                    <a:pt x="243077" y="119919"/>
                  </a:lnTo>
                  <a:lnTo>
                    <a:pt x="248792" y="125729"/>
                  </a:lnTo>
                  <a:lnTo>
                    <a:pt x="248792" y="141541"/>
                  </a:lnTo>
                  <a:lnTo>
                    <a:pt x="243077" y="146970"/>
                  </a:lnTo>
                  <a:close/>
                </a:path>
                <a:path w="360045" h="147320">
                  <a:moveTo>
                    <a:pt x="283273" y="28289"/>
                  </a:moveTo>
                  <a:lnTo>
                    <a:pt x="273748" y="17049"/>
                  </a:lnTo>
                  <a:lnTo>
                    <a:pt x="282136" y="10206"/>
                  </a:lnTo>
                  <a:lnTo>
                    <a:pt x="291417" y="4810"/>
                  </a:lnTo>
                  <a:lnTo>
                    <a:pt x="301769" y="1270"/>
                  </a:lnTo>
                  <a:lnTo>
                    <a:pt x="313372" y="0"/>
                  </a:lnTo>
                  <a:lnTo>
                    <a:pt x="329862" y="2351"/>
                  </a:lnTo>
                  <a:lnTo>
                    <a:pt x="342923" y="9239"/>
                  </a:lnTo>
                  <a:lnTo>
                    <a:pt x="346660" y="14096"/>
                  </a:lnTo>
                  <a:lnTo>
                    <a:pt x="312610" y="14096"/>
                  </a:lnTo>
                  <a:lnTo>
                    <a:pt x="304356" y="15350"/>
                  </a:lnTo>
                  <a:lnTo>
                    <a:pt x="296656" y="18335"/>
                  </a:lnTo>
                  <a:lnTo>
                    <a:pt x="289598" y="22749"/>
                  </a:lnTo>
                  <a:lnTo>
                    <a:pt x="283273" y="28289"/>
                  </a:lnTo>
                  <a:close/>
                </a:path>
                <a:path w="360045" h="147320">
                  <a:moveTo>
                    <a:pt x="349203" y="132302"/>
                  </a:moveTo>
                  <a:lnTo>
                    <a:pt x="312610" y="132302"/>
                  </a:lnTo>
                  <a:lnTo>
                    <a:pt x="324232" y="130471"/>
                  </a:lnTo>
                  <a:lnTo>
                    <a:pt x="333363" y="125229"/>
                  </a:lnTo>
                  <a:lnTo>
                    <a:pt x="339332" y="116952"/>
                  </a:lnTo>
                  <a:lnTo>
                    <a:pt x="341471" y="106013"/>
                  </a:lnTo>
                  <a:lnTo>
                    <a:pt x="339174" y="94370"/>
                  </a:lnTo>
                  <a:lnTo>
                    <a:pt x="331672" y="85379"/>
                  </a:lnTo>
                  <a:lnTo>
                    <a:pt x="318044" y="79585"/>
                  </a:lnTo>
                  <a:lnTo>
                    <a:pt x="297370" y="77533"/>
                  </a:lnTo>
                  <a:lnTo>
                    <a:pt x="297370" y="64007"/>
                  </a:lnTo>
                  <a:lnTo>
                    <a:pt x="315838" y="61924"/>
                  </a:lnTo>
                  <a:lnTo>
                    <a:pt x="327957" y="56197"/>
                  </a:lnTo>
                  <a:lnTo>
                    <a:pt x="334593" y="47613"/>
                  </a:lnTo>
                  <a:lnTo>
                    <a:pt x="336613" y="36956"/>
                  </a:lnTo>
                  <a:lnTo>
                    <a:pt x="334939" y="27652"/>
                  </a:lnTo>
                  <a:lnTo>
                    <a:pt x="330148" y="20526"/>
                  </a:lnTo>
                  <a:lnTo>
                    <a:pt x="322589" y="15900"/>
                  </a:lnTo>
                  <a:lnTo>
                    <a:pt x="312610" y="14096"/>
                  </a:lnTo>
                  <a:lnTo>
                    <a:pt x="346660" y="14096"/>
                  </a:lnTo>
                  <a:lnTo>
                    <a:pt x="351520" y="20413"/>
                  </a:lnTo>
                  <a:lnTo>
                    <a:pt x="354615" y="35623"/>
                  </a:lnTo>
                  <a:lnTo>
                    <a:pt x="352773" y="47409"/>
                  </a:lnTo>
                  <a:lnTo>
                    <a:pt x="347590" y="57042"/>
                  </a:lnTo>
                  <a:lnTo>
                    <a:pt x="339586" y="64515"/>
                  </a:lnTo>
                  <a:lnTo>
                    <a:pt x="329279" y="69818"/>
                  </a:lnTo>
                  <a:lnTo>
                    <a:pt x="329279" y="70580"/>
                  </a:lnTo>
                  <a:lnTo>
                    <a:pt x="341109" y="75134"/>
                  </a:lnTo>
                  <a:lnTo>
                    <a:pt x="350698" y="82796"/>
                  </a:lnTo>
                  <a:lnTo>
                    <a:pt x="357126" y="93350"/>
                  </a:lnTo>
                  <a:lnTo>
                    <a:pt x="359473" y="106584"/>
                  </a:lnTo>
                  <a:lnTo>
                    <a:pt x="355897" y="123583"/>
                  </a:lnTo>
                  <a:lnTo>
                    <a:pt x="349203" y="132302"/>
                  </a:lnTo>
                  <a:close/>
                </a:path>
                <a:path w="360045" h="147320">
                  <a:moveTo>
                    <a:pt x="314039" y="146970"/>
                  </a:moveTo>
                  <a:lnTo>
                    <a:pt x="298836" y="145369"/>
                  </a:lnTo>
                  <a:lnTo>
                    <a:pt x="286428" y="141089"/>
                  </a:lnTo>
                  <a:lnTo>
                    <a:pt x="276467" y="134915"/>
                  </a:lnTo>
                  <a:lnTo>
                    <a:pt x="268604" y="127634"/>
                  </a:lnTo>
                  <a:lnTo>
                    <a:pt x="277463" y="116014"/>
                  </a:lnTo>
                  <a:lnTo>
                    <a:pt x="284200" y="122256"/>
                  </a:lnTo>
                  <a:lnTo>
                    <a:pt x="292143" y="127444"/>
                  </a:lnTo>
                  <a:lnTo>
                    <a:pt x="301533" y="130989"/>
                  </a:lnTo>
                  <a:lnTo>
                    <a:pt x="312610" y="132302"/>
                  </a:lnTo>
                  <a:lnTo>
                    <a:pt x="349203" y="132302"/>
                  </a:lnTo>
                  <a:lnTo>
                    <a:pt x="346150" y="136278"/>
                  </a:lnTo>
                  <a:lnTo>
                    <a:pt x="331706" y="144223"/>
                  </a:lnTo>
                  <a:lnTo>
                    <a:pt x="314039" y="146970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289"/>
          <p:cNvSpPr/>
          <p:nvPr/>
        </p:nvSpPr>
        <p:spPr>
          <a:xfrm>
            <a:off x="8721855" y="7104513"/>
            <a:ext cx="360045" cy="147320"/>
          </a:xfrm>
          <a:custGeom>
            <a:avLst/>
            <a:gdLst/>
            <a:ahLst/>
            <a:cxnLst/>
            <a:rect l="l" t="t" r="r" b="b"/>
            <a:pathLst>
              <a:path w="360045" h="147320">
                <a:moveTo>
                  <a:pt x="14668" y="28289"/>
                </a:moveTo>
                <a:lnTo>
                  <a:pt x="5238" y="17049"/>
                </a:lnTo>
                <a:lnTo>
                  <a:pt x="13573" y="10206"/>
                </a:lnTo>
                <a:lnTo>
                  <a:pt x="22836" y="4810"/>
                </a:lnTo>
                <a:lnTo>
                  <a:pt x="33206" y="1270"/>
                </a:lnTo>
                <a:lnTo>
                  <a:pt x="44862" y="0"/>
                </a:lnTo>
                <a:lnTo>
                  <a:pt x="61338" y="2351"/>
                </a:lnTo>
                <a:lnTo>
                  <a:pt x="74366" y="9239"/>
                </a:lnTo>
                <a:lnTo>
                  <a:pt x="78089" y="14096"/>
                </a:lnTo>
                <a:lnTo>
                  <a:pt x="44100" y="14096"/>
                </a:lnTo>
                <a:lnTo>
                  <a:pt x="35791" y="15350"/>
                </a:lnTo>
                <a:lnTo>
                  <a:pt x="28063" y="18335"/>
                </a:lnTo>
                <a:lnTo>
                  <a:pt x="20995" y="22749"/>
                </a:lnTo>
                <a:lnTo>
                  <a:pt x="14668" y="28289"/>
                </a:lnTo>
                <a:close/>
              </a:path>
              <a:path w="360045" h="147320">
                <a:moveTo>
                  <a:pt x="80627" y="132302"/>
                </a:moveTo>
                <a:lnTo>
                  <a:pt x="44100" y="132302"/>
                </a:lnTo>
                <a:lnTo>
                  <a:pt x="55667" y="130471"/>
                </a:lnTo>
                <a:lnTo>
                  <a:pt x="64769" y="125229"/>
                </a:lnTo>
                <a:lnTo>
                  <a:pt x="70729" y="116952"/>
                </a:lnTo>
                <a:lnTo>
                  <a:pt x="72866" y="106013"/>
                </a:lnTo>
                <a:lnTo>
                  <a:pt x="70569" y="94370"/>
                </a:lnTo>
                <a:lnTo>
                  <a:pt x="63067" y="85379"/>
                </a:lnTo>
                <a:lnTo>
                  <a:pt x="49439" y="79585"/>
                </a:lnTo>
                <a:lnTo>
                  <a:pt x="28765" y="77533"/>
                </a:lnTo>
                <a:lnTo>
                  <a:pt x="28765" y="64007"/>
                </a:lnTo>
                <a:lnTo>
                  <a:pt x="47233" y="61924"/>
                </a:lnTo>
                <a:lnTo>
                  <a:pt x="59352" y="56197"/>
                </a:lnTo>
                <a:lnTo>
                  <a:pt x="65988" y="47613"/>
                </a:lnTo>
                <a:lnTo>
                  <a:pt x="68008" y="36956"/>
                </a:lnTo>
                <a:lnTo>
                  <a:pt x="66335" y="27652"/>
                </a:lnTo>
                <a:lnTo>
                  <a:pt x="61555" y="20526"/>
                </a:lnTo>
                <a:lnTo>
                  <a:pt x="54024" y="15900"/>
                </a:lnTo>
                <a:lnTo>
                  <a:pt x="44100" y="14096"/>
                </a:lnTo>
                <a:lnTo>
                  <a:pt x="78089" y="14096"/>
                </a:lnTo>
                <a:lnTo>
                  <a:pt x="82929" y="20413"/>
                </a:lnTo>
                <a:lnTo>
                  <a:pt x="86010" y="35623"/>
                </a:lnTo>
                <a:lnTo>
                  <a:pt x="84181" y="47409"/>
                </a:lnTo>
                <a:lnTo>
                  <a:pt x="79021" y="57042"/>
                </a:lnTo>
                <a:lnTo>
                  <a:pt x="71022" y="64515"/>
                </a:lnTo>
                <a:lnTo>
                  <a:pt x="60674" y="69818"/>
                </a:lnTo>
                <a:lnTo>
                  <a:pt x="60674" y="70580"/>
                </a:lnTo>
                <a:lnTo>
                  <a:pt x="72504" y="75134"/>
                </a:lnTo>
                <a:lnTo>
                  <a:pt x="82093" y="82796"/>
                </a:lnTo>
                <a:lnTo>
                  <a:pt x="88521" y="93350"/>
                </a:lnTo>
                <a:lnTo>
                  <a:pt x="90868" y="106584"/>
                </a:lnTo>
                <a:lnTo>
                  <a:pt x="87305" y="123583"/>
                </a:lnTo>
                <a:lnTo>
                  <a:pt x="80627" y="132302"/>
                </a:lnTo>
                <a:close/>
              </a:path>
              <a:path w="360045" h="147320">
                <a:moveTo>
                  <a:pt x="45434" y="146970"/>
                </a:moveTo>
                <a:lnTo>
                  <a:pt x="30231" y="145369"/>
                </a:lnTo>
                <a:lnTo>
                  <a:pt x="17823" y="141089"/>
                </a:lnTo>
                <a:lnTo>
                  <a:pt x="7862" y="134915"/>
                </a:lnTo>
                <a:lnTo>
                  <a:pt x="0" y="127634"/>
                </a:lnTo>
                <a:lnTo>
                  <a:pt x="8858" y="116014"/>
                </a:lnTo>
                <a:lnTo>
                  <a:pt x="15637" y="122256"/>
                </a:lnTo>
                <a:lnTo>
                  <a:pt x="23586" y="127444"/>
                </a:lnTo>
                <a:lnTo>
                  <a:pt x="32981" y="130989"/>
                </a:lnTo>
                <a:lnTo>
                  <a:pt x="44100" y="132302"/>
                </a:lnTo>
                <a:lnTo>
                  <a:pt x="80627" y="132302"/>
                </a:lnTo>
                <a:lnTo>
                  <a:pt x="77581" y="136278"/>
                </a:lnTo>
                <a:lnTo>
                  <a:pt x="63141" y="144223"/>
                </a:lnTo>
                <a:lnTo>
                  <a:pt x="45434" y="146970"/>
                </a:lnTo>
                <a:close/>
              </a:path>
              <a:path w="360045" h="147320">
                <a:moveTo>
                  <a:pt x="127825" y="74866"/>
                </a:moveTo>
                <a:lnTo>
                  <a:pt x="118300" y="69056"/>
                </a:lnTo>
                <a:lnTo>
                  <a:pt x="122777" y="2762"/>
                </a:lnTo>
                <a:lnTo>
                  <a:pt x="191833" y="2762"/>
                </a:lnTo>
                <a:lnTo>
                  <a:pt x="191833" y="17811"/>
                </a:lnTo>
                <a:lnTo>
                  <a:pt x="138207" y="17811"/>
                </a:lnTo>
                <a:lnTo>
                  <a:pt x="134778" y="58769"/>
                </a:lnTo>
                <a:lnTo>
                  <a:pt x="177356" y="58769"/>
                </a:lnTo>
                <a:lnTo>
                  <a:pt x="186070" y="64031"/>
                </a:lnTo>
                <a:lnTo>
                  <a:pt x="187735" y="66579"/>
                </a:lnTo>
                <a:lnTo>
                  <a:pt x="141922" y="66579"/>
                </a:lnTo>
                <a:lnTo>
                  <a:pt x="135921" y="69437"/>
                </a:lnTo>
                <a:lnTo>
                  <a:pt x="127825" y="74866"/>
                </a:lnTo>
                <a:close/>
              </a:path>
              <a:path w="360045" h="147320">
                <a:moveTo>
                  <a:pt x="177356" y="58769"/>
                </a:moveTo>
                <a:lnTo>
                  <a:pt x="134778" y="58769"/>
                </a:lnTo>
                <a:lnTo>
                  <a:pt x="140969" y="55340"/>
                </a:lnTo>
                <a:lnTo>
                  <a:pt x="147351" y="53149"/>
                </a:lnTo>
                <a:lnTo>
                  <a:pt x="155828" y="53149"/>
                </a:lnTo>
                <a:lnTo>
                  <a:pt x="172476" y="55822"/>
                </a:lnTo>
                <a:lnTo>
                  <a:pt x="177356" y="58769"/>
                </a:lnTo>
                <a:close/>
              </a:path>
              <a:path w="360045" h="147320">
                <a:moveTo>
                  <a:pt x="185685" y="132302"/>
                </a:moveTo>
                <a:lnTo>
                  <a:pt x="150590" y="132302"/>
                </a:lnTo>
                <a:lnTo>
                  <a:pt x="162340" y="129984"/>
                </a:lnTo>
                <a:lnTo>
                  <a:pt x="171938" y="123336"/>
                </a:lnTo>
                <a:lnTo>
                  <a:pt x="178410" y="112813"/>
                </a:lnTo>
                <a:lnTo>
                  <a:pt x="180784" y="98869"/>
                </a:lnTo>
                <a:lnTo>
                  <a:pt x="178690" y="85224"/>
                </a:lnTo>
                <a:lnTo>
                  <a:pt x="172747" y="75080"/>
                </a:lnTo>
                <a:lnTo>
                  <a:pt x="163465" y="68758"/>
                </a:lnTo>
                <a:lnTo>
                  <a:pt x="151352" y="66579"/>
                </a:lnTo>
                <a:lnTo>
                  <a:pt x="187735" y="66579"/>
                </a:lnTo>
                <a:lnTo>
                  <a:pt x="195235" y="78063"/>
                </a:lnTo>
                <a:lnTo>
                  <a:pt x="198596" y="98202"/>
                </a:lnTo>
                <a:lnTo>
                  <a:pt x="194708" y="118962"/>
                </a:lnTo>
                <a:lnTo>
                  <a:pt x="185685" y="132302"/>
                </a:lnTo>
                <a:close/>
              </a:path>
              <a:path w="360045" h="147320">
                <a:moveTo>
                  <a:pt x="152114" y="146970"/>
                </a:moveTo>
                <a:lnTo>
                  <a:pt x="137131" y="145378"/>
                </a:lnTo>
                <a:lnTo>
                  <a:pt x="124908" y="141160"/>
                </a:lnTo>
                <a:lnTo>
                  <a:pt x="115024" y="135156"/>
                </a:lnTo>
                <a:lnTo>
                  <a:pt x="107060" y="128206"/>
                </a:lnTo>
                <a:lnTo>
                  <a:pt x="115823" y="116585"/>
                </a:lnTo>
                <a:lnTo>
                  <a:pt x="122367" y="122497"/>
                </a:lnTo>
                <a:lnTo>
                  <a:pt x="130099" y="127515"/>
                </a:lnTo>
                <a:lnTo>
                  <a:pt x="139384" y="130998"/>
                </a:lnTo>
                <a:lnTo>
                  <a:pt x="150590" y="132302"/>
                </a:lnTo>
                <a:lnTo>
                  <a:pt x="185685" y="132302"/>
                </a:lnTo>
                <a:lnTo>
                  <a:pt x="184356" y="134266"/>
                </a:lnTo>
                <a:lnTo>
                  <a:pt x="169503" y="143730"/>
                </a:lnTo>
                <a:lnTo>
                  <a:pt x="152114" y="146970"/>
                </a:lnTo>
                <a:close/>
              </a:path>
              <a:path w="360045" h="147320">
                <a:moveTo>
                  <a:pt x="242887" y="146970"/>
                </a:moveTo>
                <a:lnTo>
                  <a:pt x="228885" y="146970"/>
                </a:lnTo>
                <a:lnTo>
                  <a:pt x="223075" y="141541"/>
                </a:lnTo>
                <a:lnTo>
                  <a:pt x="223075" y="125729"/>
                </a:lnTo>
                <a:lnTo>
                  <a:pt x="228885" y="119919"/>
                </a:lnTo>
                <a:lnTo>
                  <a:pt x="242887" y="119919"/>
                </a:lnTo>
                <a:lnTo>
                  <a:pt x="248602" y="125729"/>
                </a:lnTo>
                <a:lnTo>
                  <a:pt x="248602" y="141541"/>
                </a:lnTo>
                <a:lnTo>
                  <a:pt x="242887" y="146970"/>
                </a:lnTo>
                <a:close/>
              </a:path>
              <a:path w="360045" h="147320">
                <a:moveTo>
                  <a:pt x="288893" y="74866"/>
                </a:moveTo>
                <a:lnTo>
                  <a:pt x="279368" y="69056"/>
                </a:lnTo>
                <a:lnTo>
                  <a:pt x="283844" y="2762"/>
                </a:lnTo>
                <a:lnTo>
                  <a:pt x="352901" y="2762"/>
                </a:lnTo>
                <a:lnTo>
                  <a:pt x="352901" y="17811"/>
                </a:lnTo>
                <a:lnTo>
                  <a:pt x="299275" y="17811"/>
                </a:lnTo>
                <a:lnTo>
                  <a:pt x="295846" y="58769"/>
                </a:lnTo>
                <a:lnTo>
                  <a:pt x="338424" y="58769"/>
                </a:lnTo>
                <a:lnTo>
                  <a:pt x="347138" y="64031"/>
                </a:lnTo>
                <a:lnTo>
                  <a:pt x="348802" y="66579"/>
                </a:lnTo>
                <a:lnTo>
                  <a:pt x="302990" y="66579"/>
                </a:lnTo>
                <a:lnTo>
                  <a:pt x="296989" y="69437"/>
                </a:lnTo>
                <a:lnTo>
                  <a:pt x="288893" y="74866"/>
                </a:lnTo>
                <a:close/>
              </a:path>
              <a:path w="360045" h="147320">
                <a:moveTo>
                  <a:pt x="338424" y="58769"/>
                </a:moveTo>
                <a:lnTo>
                  <a:pt x="295846" y="58769"/>
                </a:lnTo>
                <a:lnTo>
                  <a:pt x="302037" y="55340"/>
                </a:lnTo>
                <a:lnTo>
                  <a:pt x="308419" y="53149"/>
                </a:lnTo>
                <a:lnTo>
                  <a:pt x="316896" y="53149"/>
                </a:lnTo>
                <a:lnTo>
                  <a:pt x="333544" y="55822"/>
                </a:lnTo>
                <a:lnTo>
                  <a:pt x="338424" y="58769"/>
                </a:lnTo>
                <a:close/>
              </a:path>
              <a:path w="360045" h="147320">
                <a:moveTo>
                  <a:pt x="346752" y="132302"/>
                </a:moveTo>
                <a:lnTo>
                  <a:pt x="311657" y="132302"/>
                </a:lnTo>
                <a:lnTo>
                  <a:pt x="323407" y="129984"/>
                </a:lnTo>
                <a:lnTo>
                  <a:pt x="333005" y="123336"/>
                </a:lnTo>
                <a:lnTo>
                  <a:pt x="339478" y="112813"/>
                </a:lnTo>
                <a:lnTo>
                  <a:pt x="341852" y="98869"/>
                </a:lnTo>
                <a:lnTo>
                  <a:pt x="339758" y="85224"/>
                </a:lnTo>
                <a:lnTo>
                  <a:pt x="333815" y="75080"/>
                </a:lnTo>
                <a:lnTo>
                  <a:pt x="324533" y="68758"/>
                </a:lnTo>
                <a:lnTo>
                  <a:pt x="312419" y="66579"/>
                </a:lnTo>
                <a:lnTo>
                  <a:pt x="348802" y="66579"/>
                </a:lnTo>
                <a:lnTo>
                  <a:pt x="356303" y="78063"/>
                </a:lnTo>
                <a:lnTo>
                  <a:pt x="359663" y="98202"/>
                </a:lnTo>
                <a:lnTo>
                  <a:pt x="355776" y="118962"/>
                </a:lnTo>
                <a:lnTo>
                  <a:pt x="346752" y="132302"/>
                </a:lnTo>
                <a:close/>
              </a:path>
              <a:path w="360045" h="147320">
                <a:moveTo>
                  <a:pt x="313181" y="146970"/>
                </a:moveTo>
                <a:lnTo>
                  <a:pt x="298199" y="145378"/>
                </a:lnTo>
                <a:lnTo>
                  <a:pt x="285976" y="141160"/>
                </a:lnTo>
                <a:lnTo>
                  <a:pt x="276092" y="135156"/>
                </a:lnTo>
                <a:lnTo>
                  <a:pt x="268128" y="128206"/>
                </a:lnTo>
                <a:lnTo>
                  <a:pt x="276891" y="116585"/>
                </a:lnTo>
                <a:lnTo>
                  <a:pt x="283435" y="122497"/>
                </a:lnTo>
                <a:lnTo>
                  <a:pt x="291167" y="127515"/>
                </a:lnTo>
                <a:lnTo>
                  <a:pt x="300452" y="130998"/>
                </a:lnTo>
                <a:lnTo>
                  <a:pt x="311657" y="132302"/>
                </a:lnTo>
                <a:lnTo>
                  <a:pt x="346752" y="132302"/>
                </a:lnTo>
                <a:lnTo>
                  <a:pt x="345424" y="134266"/>
                </a:lnTo>
                <a:lnTo>
                  <a:pt x="330570" y="143730"/>
                </a:lnTo>
                <a:lnTo>
                  <a:pt x="313181" y="146970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0" name="object 29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565538" y="7983983"/>
            <a:ext cx="250602" cy="146399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2360898" y="8229372"/>
            <a:ext cx="241649" cy="146970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4140256" y="8249048"/>
            <a:ext cx="250412" cy="146970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927234" y="8265445"/>
            <a:ext cx="246411" cy="146970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456313" y="6301043"/>
            <a:ext cx="194309" cy="146970"/>
          </a:xfrm>
          <a:prstGeom prst="rect">
            <a:avLst/>
          </a:prstGeom>
        </p:spPr>
      </p:pic>
      <p:sp>
        <p:nvSpPr>
          <p:cNvPr id="295" name="object 295"/>
          <p:cNvSpPr/>
          <p:nvPr/>
        </p:nvSpPr>
        <p:spPr>
          <a:xfrm>
            <a:off x="9159616" y="7324238"/>
            <a:ext cx="359410" cy="147320"/>
          </a:xfrm>
          <a:custGeom>
            <a:avLst/>
            <a:gdLst/>
            <a:ahLst/>
            <a:cxnLst/>
            <a:rect l="l" t="t" r="r" b="b"/>
            <a:pathLst>
              <a:path w="359409" h="147320">
                <a:moveTo>
                  <a:pt x="10286" y="30956"/>
                </a:moveTo>
                <a:lnTo>
                  <a:pt x="0" y="20859"/>
                </a:lnTo>
                <a:lnTo>
                  <a:pt x="8904" y="12296"/>
                </a:lnTo>
                <a:lnTo>
                  <a:pt x="18514" y="5714"/>
                </a:lnTo>
                <a:lnTo>
                  <a:pt x="29320" y="1491"/>
                </a:lnTo>
                <a:lnTo>
                  <a:pt x="41814" y="0"/>
                </a:lnTo>
                <a:lnTo>
                  <a:pt x="58932" y="3000"/>
                </a:lnTo>
                <a:lnTo>
                  <a:pt x="71889" y="11501"/>
                </a:lnTo>
                <a:lnTo>
                  <a:pt x="73733" y="14477"/>
                </a:lnTo>
                <a:lnTo>
                  <a:pt x="39623" y="14477"/>
                </a:lnTo>
                <a:lnTo>
                  <a:pt x="31262" y="15753"/>
                </a:lnTo>
                <a:lnTo>
                  <a:pt x="23526" y="19252"/>
                </a:lnTo>
                <a:lnTo>
                  <a:pt x="16505" y="24483"/>
                </a:lnTo>
                <a:lnTo>
                  <a:pt x="10286" y="30956"/>
                </a:lnTo>
                <a:close/>
              </a:path>
              <a:path w="359409" h="147320">
                <a:moveTo>
                  <a:pt x="89915" y="144494"/>
                </a:moveTo>
                <a:lnTo>
                  <a:pt x="761" y="144494"/>
                </a:lnTo>
                <a:lnTo>
                  <a:pt x="761" y="134016"/>
                </a:lnTo>
                <a:lnTo>
                  <a:pt x="29677" y="106763"/>
                </a:lnTo>
                <a:lnTo>
                  <a:pt x="49922" y="82867"/>
                </a:lnTo>
                <a:lnTo>
                  <a:pt x="61827" y="61686"/>
                </a:lnTo>
                <a:lnTo>
                  <a:pt x="65722" y="42576"/>
                </a:lnTo>
                <a:lnTo>
                  <a:pt x="64122" y="31314"/>
                </a:lnTo>
                <a:lnTo>
                  <a:pt x="59281" y="22419"/>
                </a:lnTo>
                <a:lnTo>
                  <a:pt x="51135" y="16577"/>
                </a:lnTo>
                <a:lnTo>
                  <a:pt x="39623" y="14477"/>
                </a:lnTo>
                <a:lnTo>
                  <a:pt x="73733" y="14477"/>
                </a:lnTo>
                <a:lnTo>
                  <a:pt x="80096" y="24753"/>
                </a:lnTo>
                <a:lnTo>
                  <a:pt x="82962" y="42005"/>
                </a:lnTo>
                <a:lnTo>
                  <a:pt x="78974" y="63305"/>
                </a:lnTo>
                <a:lnTo>
                  <a:pt x="67698" y="85034"/>
                </a:lnTo>
                <a:lnTo>
                  <a:pt x="50172" y="107370"/>
                </a:lnTo>
                <a:lnTo>
                  <a:pt x="27431" y="130492"/>
                </a:lnTo>
                <a:lnTo>
                  <a:pt x="89915" y="130492"/>
                </a:lnTo>
                <a:lnTo>
                  <a:pt x="89915" y="144494"/>
                </a:lnTo>
                <a:close/>
              </a:path>
              <a:path w="359409" h="147320">
                <a:moveTo>
                  <a:pt x="89915" y="130492"/>
                </a:moveTo>
                <a:lnTo>
                  <a:pt x="27431" y="130492"/>
                </a:lnTo>
                <a:lnTo>
                  <a:pt x="34861" y="129920"/>
                </a:lnTo>
                <a:lnTo>
                  <a:pt x="43529" y="129158"/>
                </a:lnTo>
                <a:lnTo>
                  <a:pt x="89915" y="129158"/>
                </a:lnTo>
                <a:lnTo>
                  <a:pt x="89915" y="130492"/>
                </a:lnTo>
                <a:close/>
              </a:path>
              <a:path w="359409" h="147320">
                <a:moveTo>
                  <a:pt x="153542" y="146970"/>
                </a:moveTo>
                <a:lnTo>
                  <a:pt x="135441" y="144145"/>
                </a:lnTo>
                <a:lnTo>
                  <a:pt x="121134" y="136326"/>
                </a:lnTo>
                <a:lnTo>
                  <a:pt x="111698" y="124387"/>
                </a:lnTo>
                <a:lnTo>
                  <a:pt x="108299" y="109251"/>
                </a:lnTo>
                <a:lnTo>
                  <a:pt x="110555" y="96131"/>
                </a:lnTo>
                <a:lnTo>
                  <a:pt x="116490" y="85224"/>
                </a:lnTo>
                <a:lnTo>
                  <a:pt x="124854" y="76569"/>
                </a:lnTo>
                <a:lnTo>
                  <a:pt x="134397" y="70199"/>
                </a:lnTo>
                <a:lnTo>
                  <a:pt x="134397" y="69246"/>
                </a:lnTo>
                <a:lnTo>
                  <a:pt x="126986" y="63217"/>
                </a:lnTo>
                <a:lnTo>
                  <a:pt x="120896" y="55804"/>
                </a:lnTo>
                <a:lnTo>
                  <a:pt x="116770" y="46944"/>
                </a:lnTo>
                <a:lnTo>
                  <a:pt x="115252" y="36575"/>
                </a:lnTo>
                <a:lnTo>
                  <a:pt x="118203" y="21828"/>
                </a:lnTo>
                <a:lnTo>
                  <a:pt x="126360" y="10465"/>
                </a:lnTo>
                <a:lnTo>
                  <a:pt x="138679" y="3156"/>
                </a:lnTo>
                <a:lnTo>
                  <a:pt x="154114" y="571"/>
                </a:lnTo>
                <a:lnTo>
                  <a:pt x="170393" y="3338"/>
                </a:lnTo>
                <a:lnTo>
                  <a:pt x="182618" y="11060"/>
                </a:lnTo>
                <a:lnTo>
                  <a:pt x="184222" y="13525"/>
                </a:lnTo>
                <a:lnTo>
                  <a:pt x="153733" y="13525"/>
                </a:lnTo>
                <a:lnTo>
                  <a:pt x="144771" y="15198"/>
                </a:lnTo>
                <a:lnTo>
                  <a:pt x="137683" y="19907"/>
                </a:lnTo>
                <a:lnTo>
                  <a:pt x="133025" y="27187"/>
                </a:lnTo>
                <a:lnTo>
                  <a:pt x="131349" y="36575"/>
                </a:lnTo>
                <a:lnTo>
                  <a:pt x="133991" y="47681"/>
                </a:lnTo>
                <a:lnTo>
                  <a:pt x="141053" y="55983"/>
                </a:lnTo>
                <a:lnTo>
                  <a:pt x="151240" y="62320"/>
                </a:lnTo>
                <a:lnTo>
                  <a:pt x="163258" y="67532"/>
                </a:lnTo>
                <a:lnTo>
                  <a:pt x="179012" y="67532"/>
                </a:lnTo>
                <a:lnTo>
                  <a:pt x="174021" y="72104"/>
                </a:lnTo>
                <a:lnTo>
                  <a:pt x="174021" y="73151"/>
                </a:lnTo>
                <a:lnTo>
                  <a:pt x="177674" y="75628"/>
                </a:lnTo>
                <a:lnTo>
                  <a:pt x="143636" y="75628"/>
                </a:lnTo>
                <a:lnTo>
                  <a:pt x="135833" y="81836"/>
                </a:lnTo>
                <a:lnTo>
                  <a:pt x="129718" y="89356"/>
                </a:lnTo>
                <a:lnTo>
                  <a:pt x="125728" y="98037"/>
                </a:lnTo>
                <a:lnTo>
                  <a:pt x="124301" y="107727"/>
                </a:lnTo>
                <a:lnTo>
                  <a:pt x="126532" y="118154"/>
                </a:lnTo>
                <a:lnTo>
                  <a:pt x="132718" y="126420"/>
                </a:lnTo>
                <a:lnTo>
                  <a:pt x="142102" y="131864"/>
                </a:lnTo>
                <a:lnTo>
                  <a:pt x="153923" y="133826"/>
                </a:lnTo>
                <a:lnTo>
                  <a:pt x="187759" y="133826"/>
                </a:lnTo>
                <a:lnTo>
                  <a:pt x="185785" y="136374"/>
                </a:lnTo>
                <a:lnTo>
                  <a:pt x="171744" y="144145"/>
                </a:lnTo>
                <a:lnTo>
                  <a:pt x="153542" y="146970"/>
                </a:lnTo>
                <a:close/>
              </a:path>
              <a:path w="359409" h="147320">
                <a:moveTo>
                  <a:pt x="179012" y="67532"/>
                </a:moveTo>
                <a:lnTo>
                  <a:pt x="163258" y="67532"/>
                </a:lnTo>
                <a:lnTo>
                  <a:pt x="169608" y="60909"/>
                </a:lnTo>
                <a:lnTo>
                  <a:pt x="174200" y="53911"/>
                </a:lnTo>
                <a:lnTo>
                  <a:pt x="176987" y="46556"/>
                </a:lnTo>
                <a:lnTo>
                  <a:pt x="177926" y="38861"/>
                </a:lnTo>
                <a:lnTo>
                  <a:pt x="176289" y="29036"/>
                </a:lnTo>
                <a:lnTo>
                  <a:pt x="171545" y="20978"/>
                </a:lnTo>
                <a:lnTo>
                  <a:pt x="163943" y="15528"/>
                </a:lnTo>
                <a:lnTo>
                  <a:pt x="153733" y="13525"/>
                </a:lnTo>
                <a:lnTo>
                  <a:pt x="184222" y="13525"/>
                </a:lnTo>
                <a:lnTo>
                  <a:pt x="190306" y="22873"/>
                </a:lnTo>
                <a:lnTo>
                  <a:pt x="192976" y="37909"/>
                </a:lnTo>
                <a:lnTo>
                  <a:pt x="191220" y="48596"/>
                </a:lnTo>
                <a:lnTo>
                  <a:pt x="186713" y="58114"/>
                </a:lnTo>
                <a:lnTo>
                  <a:pt x="180599" y="66078"/>
                </a:lnTo>
                <a:lnTo>
                  <a:pt x="179012" y="67532"/>
                </a:lnTo>
                <a:close/>
              </a:path>
              <a:path w="359409" h="147320">
                <a:moveTo>
                  <a:pt x="187759" y="133826"/>
                </a:moveTo>
                <a:lnTo>
                  <a:pt x="153923" y="133826"/>
                </a:lnTo>
                <a:lnTo>
                  <a:pt x="165051" y="132058"/>
                </a:lnTo>
                <a:lnTo>
                  <a:pt x="173652" y="127111"/>
                </a:lnTo>
                <a:lnTo>
                  <a:pt x="179199" y="119520"/>
                </a:lnTo>
                <a:lnTo>
                  <a:pt x="181165" y="109823"/>
                </a:lnTo>
                <a:lnTo>
                  <a:pt x="178141" y="97622"/>
                </a:lnTo>
                <a:lnTo>
                  <a:pt x="169973" y="88653"/>
                </a:lnTo>
                <a:lnTo>
                  <a:pt x="158019" y="81721"/>
                </a:lnTo>
                <a:lnTo>
                  <a:pt x="143636" y="75628"/>
                </a:lnTo>
                <a:lnTo>
                  <a:pt x="177674" y="75628"/>
                </a:lnTo>
                <a:lnTo>
                  <a:pt x="182996" y="79236"/>
                </a:lnTo>
                <a:lnTo>
                  <a:pt x="190666" y="87106"/>
                </a:lnTo>
                <a:lnTo>
                  <a:pt x="196015" y="97262"/>
                </a:lnTo>
                <a:lnTo>
                  <a:pt x="198024" y="110204"/>
                </a:lnTo>
                <a:lnTo>
                  <a:pt x="194824" y="124709"/>
                </a:lnTo>
                <a:lnTo>
                  <a:pt x="187759" y="133826"/>
                </a:lnTo>
                <a:close/>
              </a:path>
              <a:path w="359409" h="147320">
                <a:moveTo>
                  <a:pt x="240791" y="146970"/>
                </a:moveTo>
                <a:lnTo>
                  <a:pt x="226790" y="146970"/>
                </a:lnTo>
                <a:lnTo>
                  <a:pt x="220979" y="141541"/>
                </a:lnTo>
                <a:lnTo>
                  <a:pt x="220979" y="125729"/>
                </a:lnTo>
                <a:lnTo>
                  <a:pt x="226790" y="119919"/>
                </a:lnTo>
                <a:lnTo>
                  <a:pt x="240791" y="119919"/>
                </a:lnTo>
                <a:lnTo>
                  <a:pt x="246506" y="125729"/>
                </a:lnTo>
                <a:lnTo>
                  <a:pt x="246506" y="141541"/>
                </a:lnTo>
                <a:lnTo>
                  <a:pt x="240791" y="146970"/>
                </a:lnTo>
                <a:close/>
              </a:path>
              <a:path w="359409" h="147320">
                <a:moveTo>
                  <a:pt x="314610" y="146970"/>
                </a:moveTo>
                <a:lnTo>
                  <a:pt x="296509" y="144145"/>
                </a:lnTo>
                <a:lnTo>
                  <a:pt x="282201" y="136326"/>
                </a:lnTo>
                <a:lnTo>
                  <a:pt x="272766" y="124387"/>
                </a:lnTo>
                <a:lnTo>
                  <a:pt x="269366" y="109251"/>
                </a:lnTo>
                <a:lnTo>
                  <a:pt x="271623" y="96131"/>
                </a:lnTo>
                <a:lnTo>
                  <a:pt x="277558" y="85224"/>
                </a:lnTo>
                <a:lnTo>
                  <a:pt x="285922" y="76569"/>
                </a:lnTo>
                <a:lnTo>
                  <a:pt x="295465" y="70199"/>
                </a:lnTo>
                <a:lnTo>
                  <a:pt x="295465" y="69246"/>
                </a:lnTo>
                <a:lnTo>
                  <a:pt x="288053" y="63217"/>
                </a:lnTo>
                <a:lnTo>
                  <a:pt x="281963" y="55804"/>
                </a:lnTo>
                <a:lnTo>
                  <a:pt x="277838" y="46944"/>
                </a:lnTo>
                <a:lnTo>
                  <a:pt x="276320" y="36575"/>
                </a:lnTo>
                <a:lnTo>
                  <a:pt x="279271" y="21828"/>
                </a:lnTo>
                <a:lnTo>
                  <a:pt x="287428" y="10465"/>
                </a:lnTo>
                <a:lnTo>
                  <a:pt x="299747" y="3156"/>
                </a:lnTo>
                <a:lnTo>
                  <a:pt x="315182" y="571"/>
                </a:lnTo>
                <a:lnTo>
                  <a:pt x="331460" y="3338"/>
                </a:lnTo>
                <a:lnTo>
                  <a:pt x="343685" y="11060"/>
                </a:lnTo>
                <a:lnTo>
                  <a:pt x="345289" y="13525"/>
                </a:lnTo>
                <a:lnTo>
                  <a:pt x="314801" y="13525"/>
                </a:lnTo>
                <a:lnTo>
                  <a:pt x="305838" y="15198"/>
                </a:lnTo>
                <a:lnTo>
                  <a:pt x="298751" y="19907"/>
                </a:lnTo>
                <a:lnTo>
                  <a:pt x="294093" y="27187"/>
                </a:lnTo>
                <a:lnTo>
                  <a:pt x="292417" y="36575"/>
                </a:lnTo>
                <a:lnTo>
                  <a:pt x="295059" y="47681"/>
                </a:lnTo>
                <a:lnTo>
                  <a:pt x="302121" y="55983"/>
                </a:lnTo>
                <a:lnTo>
                  <a:pt x="312308" y="62320"/>
                </a:lnTo>
                <a:lnTo>
                  <a:pt x="324326" y="67532"/>
                </a:lnTo>
                <a:lnTo>
                  <a:pt x="340080" y="67532"/>
                </a:lnTo>
                <a:lnTo>
                  <a:pt x="335089" y="72104"/>
                </a:lnTo>
                <a:lnTo>
                  <a:pt x="335089" y="73151"/>
                </a:lnTo>
                <a:lnTo>
                  <a:pt x="338742" y="75628"/>
                </a:lnTo>
                <a:lnTo>
                  <a:pt x="304704" y="75628"/>
                </a:lnTo>
                <a:lnTo>
                  <a:pt x="296901" y="81836"/>
                </a:lnTo>
                <a:lnTo>
                  <a:pt x="290786" y="89356"/>
                </a:lnTo>
                <a:lnTo>
                  <a:pt x="286796" y="98037"/>
                </a:lnTo>
                <a:lnTo>
                  <a:pt x="285368" y="107727"/>
                </a:lnTo>
                <a:lnTo>
                  <a:pt x="287599" y="118154"/>
                </a:lnTo>
                <a:lnTo>
                  <a:pt x="293786" y="126420"/>
                </a:lnTo>
                <a:lnTo>
                  <a:pt x="303170" y="131864"/>
                </a:lnTo>
                <a:lnTo>
                  <a:pt x="314991" y="133826"/>
                </a:lnTo>
                <a:lnTo>
                  <a:pt x="348827" y="133826"/>
                </a:lnTo>
                <a:lnTo>
                  <a:pt x="346852" y="136374"/>
                </a:lnTo>
                <a:lnTo>
                  <a:pt x="332812" y="144145"/>
                </a:lnTo>
                <a:lnTo>
                  <a:pt x="314610" y="146970"/>
                </a:lnTo>
                <a:close/>
              </a:path>
              <a:path w="359409" h="147320">
                <a:moveTo>
                  <a:pt x="340080" y="67532"/>
                </a:moveTo>
                <a:lnTo>
                  <a:pt x="324326" y="67532"/>
                </a:lnTo>
                <a:lnTo>
                  <a:pt x="330676" y="60909"/>
                </a:lnTo>
                <a:lnTo>
                  <a:pt x="335268" y="53911"/>
                </a:lnTo>
                <a:lnTo>
                  <a:pt x="338055" y="46556"/>
                </a:lnTo>
                <a:lnTo>
                  <a:pt x="338994" y="38861"/>
                </a:lnTo>
                <a:lnTo>
                  <a:pt x="337357" y="29036"/>
                </a:lnTo>
                <a:lnTo>
                  <a:pt x="332612" y="20978"/>
                </a:lnTo>
                <a:lnTo>
                  <a:pt x="325010" y="15528"/>
                </a:lnTo>
                <a:lnTo>
                  <a:pt x="314801" y="13525"/>
                </a:lnTo>
                <a:lnTo>
                  <a:pt x="345289" y="13525"/>
                </a:lnTo>
                <a:lnTo>
                  <a:pt x="351374" y="22873"/>
                </a:lnTo>
                <a:lnTo>
                  <a:pt x="354044" y="37909"/>
                </a:lnTo>
                <a:lnTo>
                  <a:pt x="352287" y="48596"/>
                </a:lnTo>
                <a:lnTo>
                  <a:pt x="347781" y="58114"/>
                </a:lnTo>
                <a:lnTo>
                  <a:pt x="341667" y="66078"/>
                </a:lnTo>
                <a:lnTo>
                  <a:pt x="340080" y="67532"/>
                </a:lnTo>
                <a:close/>
              </a:path>
              <a:path w="359409" h="147320">
                <a:moveTo>
                  <a:pt x="348827" y="133826"/>
                </a:moveTo>
                <a:lnTo>
                  <a:pt x="314991" y="133826"/>
                </a:lnTo>
                <a:lnTo>
                  <a:pt x="326119" y="132058"/>
                </a:lnTo>
                <a:lnTo>
                  <a:pt x="334720" y="127111"/>
                </a:lnTo>
                <a:lnTo>
                  <a:pt x="340267" y="119520"/>
                </a:lnTo>
                <a:lnTo>
                  <a:pt x="342233" y="109823"/>
                </a:lnTo>
                <a:lnTo>
                  <a:pt x="339208" y="97622"/>
                </a:lnTo>
                <a:lnTo>
                  <a:pt x="331041" y="88653"/>
                </a:lnTo>
                <a:lnTo>
                  <a:pt x="319087" y="81721"/>
                </a:lnTo>
                <a:lnTo>
                  <a:pt x="304704" y="75628"/>
                </a:lnTo>
                <a:lnTo>
                  <a:pt x="338742" y="75628"/>
                </a:lnTo>
                <a:lnTo>
                  <a:pt x="344063" y="79236"/>
                </a:lnTo>
                <a:lnTo>
                  <a:pt x="351734" y="87106"/>
                </a:lnTo>
                <a:lnTo>
                  <a:pt x="357083" y="97262"/>
                </a:lnTo>
                <a:lnTo>
                  <a:pt x="359092" y="110204"/>
                </a:lnTo>
                <a:lnTo>
                  <a:pt x="355892" y="124709"/>
                </a:lnTo>
                <a:lnTo>
                  <a:pt x="348827" y="133826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6" name="object 29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001202" y="7993821"/>
            <a:ext cx="253555" cy="146399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2796563" y="8222295"/>
            <a:ext cx="240887" cy="14420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362900" y="8265445"/>
            <a:ext cx="246411" cy="146970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575921" y="8255607"/>
            <a:ext cx="252793" cy="146970"/>
          </a:xfrm>
          <a:prstGeom prst="rect">
            <a:avLst/>
          </a:prstGeom>
        </p:spPr>
      </p:pic>
      <p:sp>
        <p:nvSpPr>
          <p:cNvPr id="300" name="object 300"/>
          <p:cNvSpPr/>
          <p:nvPr/>
        </p:nvSpPr>
        <p:spPr>
          <a:xfrm>
            <a:off x="7811446" y="6182982"/>
            <a:ext cx="356870" cy="147320"/>
          </a:xfrm>
          <a:custGeom>
            <a:avLst/>
            <a:gdLst/>
            <a:ahLst/>
            <a:cxnLst/>
            <a:rect l="l" t="t" r="r" b="b"/>
            <a:pathLst>
              <a:path w="356870" h="147320">
                <a:moveTo>
                  <a:pt x="47339" y="146970"/>
                </a:moveTo>
                <a:lnTo>
                  <a:pt x="28449" y="142578"/>
                </a:lnTo>
                <a:lnTo>
                  <a:pt x="13454" y="129408"/>
                </a:lnTo>
                <a:lnTo>
                  <a:pt x="3565" y="107470"/>
                </a:lnTo>
                <a:lnTo>
                  <a:pt x="0" y="76771"/>
                </a:lnTo>
                <a:lnTo>
                  <a:pt x="4327" y="41348"/>
                </a:lnTo>
                <a:lnTo>
                  <a:pt x="15906" y="17561"/>
                </a:lnTo>
                <a:lnTo>
                  <a:pt x="32629" y="4186"/>
                </a:lnTo>
                <a:lnTo>
                  <a:pt x="52387" y="0"/>
                </a:lnTo>
                <a:lnTo>
                  <a:pt x="62655" y="1096"/>
                </a:lnTo>
                <a:lnTo>
                  <a:pt x="71520" y="4131"/>
                </a:lnTo>
                <a:lnTo>
                  <a:pt x="79082" y="8719"/>
                </a:lnTo>
                <a:lnTo>
                  <a:pt x="85439" y="14477"/>
                </a:lnTo>
                <a:lnTo>
                  <a:pt x="85271" y="14668"/>
                </a:lnTo>
                <a:lnTo>
                  <a:pt x="52958" y="14668"/>
                </a:lnTo>
                <a:lnTo>
                  <a:pt x="39193" y="17694"/>
                </a:lnTo>
                <a:lnTo>
                  <a:pt x="27705" y="27658"/>
                </a:lnTo>
                <a:lnTo>
                  <a:pt x="19700" y="45891"/>
                </a:lnTo>
                <a:lnTo>
                  <a:pt x="16382" y="73723"/>
                </a:lnTo>
                <a:lnTo>
                  <a:pt x="31598" y="73723"/>
                </a:lnTo>
                <a:lnTo>
                  <a:pt x="31432" y="73794"/>
                </a:lnTo>
                <a:lnTo>
                  <a:pt x="23982" y="79432"/>
                </a:lnTo>
                <a:lnTo>
                  <a:pt x="16763" y="87820"/>
                </a:lnTo>
                <a:lnTo>
                  <a:pt x="19960" y="107296"/>
                </a:lnTo>
                <a:lnTo>
                  <a:pt x="26193" y="121538"/>
                </a:lnTo>
                <a:lnTo>
                  <a:pt x="35355" y="130281"/>
                </a:lnTo>
                <a:lnTo>
                  <a:pt x="47339" y="133254"/>
                </a:lnTo>
                <a:lnTo>
                  <a:pt x="76483" y="133254"/>
                </a:lnTo>
                <a:lnTo>
                  <a:pt x="75878" y="134254"/>
                </a:lnTo>
                <a:lnTo>
                  <a:pt x="62961" y="143639"/>
                </a:lnTo>
                <a:lnTo>
                  <a:pt x="47339" y="146970"/>
                </a:lnTo>
                <a:close/>
              </a:path>
              <a:path w="356870" h="147320">
                <a:moveTo>
                  <a:pt x="75723" y="25526"/>
                </a:moveTo>
                <a:lnTo>
                  <a:pt x="70199" y="18764"/>
                </a:lnTo>
                <a:lnTo>
                  <a:pt x="61626" y="14668"/>
                </a:lnTo>
                <a:lnTo>
                  <a:pt x="85271" y="14668"/>
                </a:lnTo>
                <a:lnTo>
                  <a:pt x="75723" y="25526"/>
                </a:lnTo>
                <a:close/>
              </a:path>
              <a:path w="356870" h="147320">
                <a:moveTo>
                  <a:pt x="31598" y="73723"/>
                </a:moveTo>
                <a:lnTo>
                  <a:pt x="16382" y="73723"/>
                </a:lnTo>
                <a:lnTo>
                  <a:pt x="23557" y="66529"/>
                </a:lnTo>
                <a:lnTo>
                  <a:pt x="31634" y="61102"/>
                </a:lnTo>
                <a:lnTo>
                  <a:pt x="40158" y="57676"/>
                </a:lnTo>
                <a:lnTo>
                  <a:pt x="48672" y="56483"/>
                </a:lnTo>
                <a:lnTo>
                  <a:pt x="64930" y="59267"/>
                </a:lnTo>
                <a:lnTo>
                  <a:pt x="77295" y="67615"/>
                </a:lnTo>
                <a:lnTo>
                  <a:pt x="78433" y="69627"/>
                </a:lnTo>
                <a:lnTo>
                  <a:pt x="45815" y="69627"/>
                </a:lnTo>
                <a:lnTo>
                  <a:pt x="38811" y="70621"/>
                </a:lnTo>
                <a:lnTo>
                  <a:pt x="31598" y="73723"/>
                </a:lnTo>
                <a:close/>
              </a:path>
              <a:path w="356870" h="147320">
                <a:moveTo>
                  <a:pt x="76483" y="133254"/>
                </a:moveTo>
                <a:lnTo>
                  <a:pt x="47339" y="133254"/>
                </a:lnTo>
                <a:lnTo>
                  <a:pt x="56795" y="130928"/>
                </a:lnTo>
                <a:lnTo>
                  <a:pt x="64412" y="124360"/>
                </a:lnTo>
                <a:lnTo>
                  <a:pt x="69493" y="114167"/>
                </a:lnTo>
                <a:lnTo>
                  <a:pt x="71342" y="100964"/>
                </a:lnTo>
                <a:lnTo>
                  <a:pt x="69764" y="87991"/>
                </a:lnTo>
                <a:lnTo>
                  <a:pt x="65008" y="78116"/>
                </a:lnTo>
                <a:lnTo>
                  <a:pt x="57036" y="71831"/>
                </a:lnTo>
                <a:lnTo>
                  <a:pt x="45815" y="69627"/>
                </a:lnTo>
                <a:lnTo>
                  <a:pt x="78433" y="69627"/>
                </a:lnTo>
                <a:lnTo>
                  <a:pt x="85159" y="81517"/>
                </a:lnTo>
                <a:lnTo>
                  <a:pt x="87915" y="100964"/>
                </a:lnTo>
                <a:lnTo>
                  <a:pt x="84669" y="119726"/>
                </a:lnTo>
                <a:lnTo>
                  <a:pt x="76483" y="133254"/>
                </a:lnTo>
                <a:close/>
              </a:path>
              <a:path w="356870" h="147320">
                <a:moveTo>
                  <a:pt x="116776" y="28289"/>
                </a:moveTo>
                <a:lnTo>
                  <a:pt x="107251" y="17049"/>
                </a:lnTo>
                <a:lnTo>
                  <a:pt x="115639" y="10206"/>
                </a:lnTo>
                <a:lnTo>
                  <a:pt x="124920" y="4810"/>
                </a:lnTo>
                <a:lnTo>
                  <a:pt x="135272" y="1270"/>
                </a:lnTo>
                <a:lnTo>
                  <a:pt x="146875" y="0"/>
                </a:lnTo>
                <a:lnTo>
                  <a:pt x="163365" y="2351"/>
                </a:lnTo>
                <a:lnTo>
                  <a:pt x="176426" y="9239"/>
                </a:lnTo>
                <a:lnTo>
                  <a:pt x="180163" y="14096"/>
                </a:lnTo>
                <a:lnTo>
                  <a:pt x="146113" y="14096"/>
                </a:lnTo>
                <a:lnTo>
                  <a:pt x="137859" y="15350"/>
                </a:lnTo>
                <a:lnTo>
                  <a:pt x="130159" y="18335"/>
                </a:lnTo>
                <a:lnTo>
                  <a:pt x="123101" y="22749"/>
                </a:lnTo>
                <a:lnTo>
                  <a:pt x="116776" y="28289"/>
                </a:lnTo>
                <a:close/>
              </a:path>
              <a:path w="356870" h="147320">
                <a:moveTo>
                  <a:pt x="182706" y="132302"/>
                </a:moveTo>
                <a:lnTo>
                  <a:pt x="146113" y="132302"/>
                </a:lnTo>
                <a:lnTo>
                  <a:pt x="157735" y="130471"/>
                </a:lnTo>
                <a:lnTo>
                  <a:pt x="166866" y="125229"/>
                </a:lnTo>
                <a:lnTo>
                  <a:pt x="172835" y="116952"/>
                </a:lnTo>
                <a:lnTo>
                  <a:pt x="174974" y="106013"/>
                </a:lnTo>
                <a:lnTo>
                  <a:pt x="172677" y="94370"/>
                </a:lnTo>
                <a:lnTo>
                  <a:pt x="165175" y="85379"/>
                </a:lnTo>
                <a:lnTo>
                  <a:pt x="151547" y="79585"/>
                </a:lnTo>
                <a:lnTo>
                  <a:pt x="130873" y="77533"/>
                </a:lnTo>
                <a:lnTo>
                  <a:pt x="130873" y="64007"/>
                </a:lnTo>
                <a:lnTo>
                  <a:pt x="149341" y="61924"/>
                </a:lnTo>
                <a:lnTo>
                  <a:pt x="161460" y="56197"/>
                </a:lnTo>
                <a:lnTo>
                  <a:pt x="168096" y="47613"/>
                </a:lnTo>
                <a:lnTo>
                  <a:pt x="170116" y="36956"/>
                </a:lnTo>
                <a:lnTo>
                  <a:pt x="168442" y="27652"/>
                </a:lnTo>
                <a:lnTo>
                  <a:pt x="163651" y="20526"/>
                </a:lnTo>
                <a:lnTo>
                  <a:pt x="156092" y="15900"/>
                </a:lnTo>
                <a:lnTo>
                  <a:pt x="146113" y="14096"/>
                </a:lnTo>
                <a:lnTo>
                  <a:pt x="180163" y="14096"/>
                </a:lnTo>
                <a:lnTo>
                  <a:pt x="185023" y="20413"/>
                </a:lnTo>
                <a:lnTo>
                  <a:pt x="188118" y="35623"/>
                </a:lnTo>
                <a:lnTo>
                  <a:pt x="186276" y="47409"/>
                </a:lnTo>
                <a:lnTo>
                  <a:pt x="181094" y="57042"/>
                </a:lnTo>
                <a:lnTo>
                  <a:pt x="173090" y="64515"/>
                </a:lnTo>
                <a:lnTo>
                  <a:pt x="162782" y="69818"/>
                </a:lnTo>
                <a:lnTo>
                  <a:pt x="162782" y="70580"/>
                </a:lnTo>
                <a:lnTo>
                  <a:pt x="174612" y="75134"/>
                </a:lnTo>
                <a:lnTo>
                  <a:pt x="184201" y="82796"/>
                </a:lnTo>
                <a:lnTo>
                  <a:pt x="190629" y="93350"/>
                </a:lnTo>
                <a:lnTo>
                  <a:pt x="192976" y="106584"/>
                </a:lnTo>
                <a:lnTo>
                  <a:pt x="189400" y="123583"/>
                </a:lnTo>
                <a:lnTo>
                  <a:pt x="182706" y="132302"/>
                </a:lnTo>
                <a:close/>
              </a:path>
              <a:path w="356870" h="147320">
                <a:moveTo>
                  <a:pt x="147542" y="146970"/>
                </a:moveTo>
                <a:lnTo>
                  <a:pt x="132339" y="145369"/>
                </a:lnTo>
                <a:lnTo>
                  <a:pt x="119931" y="141089"/>
                </a:lnTo>
                <a:lnTo>
                  <a:pt x="109970" y="134915"/>
                </a:lnTo>
                <a:lnTo>
                  <a:pt x="102107" y="127634"/>
                </a:lnTo>
                <a:lnTo>
                  <a:pt x="110966" y="116014"/>
                </a:lnTo>
                <a:lnTo>
                  <a:pt x="117703" y="122256"/>
                </a:lnTo>
                <a:lnTo>
                  <a:pt x="125646" y="127444"/>
                </a:lnTo>
                <a:lnTo>
                  <a:pt x="135036" y="130989"/>
                </a:lnTo>
                <a:lnTo>
                  <a:pt x="146113" y="132302"/>
                </a:lnTo>
                <a:lnTo>
                  <a:pt x="182706" y="132302"/>
                </a:lnTo>
                <a:lnTo>
                  <a:pt x="179653" y="136278"/>
                </a:lnTo>
                <a:lnTo>
                  <a:pt x="165209" y="144223"/>
                </a:lnTo>
                <a:lnTo>
                  <a:pt x="147542" y="146970"/>
                </a:lnTo>
                <a:close/>
              </a:path>
              <a:path w="356870" h="147320">
                <a:moveTo>
                  <a:pt x="237648" y="146970"/>
                </a:moveTo>
                <a:lnTo>
                  <a:pt x="223646" y="146970"/>
                </a:lnTo>
                <a:lnTo>
                  <a:pt x="217836" y="141541"/>
                </a:lnTo>
                <a:lnTo>
                  <a:pt x="217836" y="125729"/>
                </a:lnTo>
                <a:lnTo>
                  <a:pt x="223646" y="119919"/>
                </a:lnTo>
                <a:lnTo>
                  <a:pt x="237648" y="119919"/>
                </a:lnTo>
                <a:lnTo>
                  <a:pt x="243363" y="125729"/>
                </a:lnTo>
                <a:lnTo>
                  <a:pt x="243363" y="141541"/>
                </a:lnTo>
                <a:lnTo>
                  <a:pt x="237648" y="146970"/>
                </a:lnTo>
                <a:close/>
              </a:path>
              <a:path w="356870" h="147320">
                <a:moveTo>
                  <a:pt x="315753" y="146970"/>
                </a:moveTo>
                <a:lnTo>
                  <a:pt x="296809" y="142578"/>
                </a:lnTo>
                <a:lnTo>
                  <a:pt x="281785" y="129408"/>
                </a:lnTo>
                <a:lnTo>
                  <a:pt x="271886" y="107470"/>
                </a:lnTo>
                <a:lnTo>
                  <a:pt x="268319" y="76771"/>
                </a:lnTo>
                <a:lnTo>
                  <a:pt x="272647" y="41348"/>
                </a:lnTo>
                <a:lnTo>
                  <a:pt x="284225" y="17561"/>
                </a:lnTo>
                <a:lnTo>
                  <a:pt x="300948" y="4186"/>
                </a:lnTo>
                <a:lnTo>
                  <a:pt x="320706" y="0"/>
                </a:lnTo>
                <a:lnTo>
                  <a:pt x="331015" y="1096"/>
                </a:lnTo>
                <a:lnTo>
                  <a:pt x="339887" y="4131"/>
                </a:lnTo>
                <a:lnTo>
                  <a:pt x="347455" y="8719"/>
                </a:lnTo>
                <a:lnTo>
                  <a:pt x="353853" y="14477"/>
                </a:lnTo>
                <a:lnTo>
                  <a:pt x="353686" y="14668"/>
                </a:lnTo>
                <a:lnTo>
                  <a:pt x="321373" y="14668"/>
                </a:lnTo>
                <a:lnTo>
                  <a:pt x="307608" y="17694"/>
                </a:lnTo>
                <a:lnTo>
                  <a:pt x="296120" y="27658"/>
                </a:lnTo>
                <a:lnTo>
                  <a:pt x="288114" y="45891"/>
                </a:lnTo>
                <a:lnTo>
                  <a:pt x="284797" y="73723"/>
                </a:lnTo>
                <a:lnTo>
                  <a:pt x="299965" y="73723"/>
                </a:lnTo>
                <a:lnTo>
                  <a:pt x="299799" y="73794"/>
                </a:lnTo>
                <a:lnTo>
                  <a:pt x="292354" y="79432"/>
                </a:lnTo>
                <a:lnTo>
                  <a:pt x="285178" y="87820"/>
                </a:lnTo>
                <a:lnTo>
                  <a:pt x="288335" y="107296"/>
                </a:lnTo>
                <a:lnTo>
                  <a:pt x="294572" y="121538"/>
                </a:lnTo>
                <a:lnTo>
                  <a:pt x="303756" y="130281"/>
                </a:lnTo>
                <a:lnTo>
                  <a:pt x="315753" y="133254"/>
                </a:lnTo>
                <a:lnTo>
                  <a:pt x="344898" y="133254"/>
                </a:lnTo>
                <a:lnTo>
                  <a:pt x="344292" y="134254"/>
                </a:lnTo>
                <a:lnTo>
                  <a:pt x="331376" y="143639"/>
                </a:lnTo>
                <a:lnTo>
                  <a:pt x="315753" y="146970"/>
                </a:lnTo>
                <a:close/>
              </a:path>
              <a:path w="356870" h="147320">
                <a:moveTo>
                  <a:pt x="344138" y="25526"/>
                </a:moveTo>
                <a:lnTo>
                  <a:pt x="338518" y="18764"/>
                </a:lnTo>
                <a:lnTo>
                  <a:pt x="330041" y="14668"/>
                </a:lnTo>
                <a:lnTo>
                  <a:pt x="353686" y="14668"/>
                </a:lnTo>
                <a:lnTo>
                  <a:pt x="344138" y="25526"/>
                </a:lnTo>
                <a:close/>
              </a:path>
              <a:path w="356870" h="147320">
                <a:moveTo>
                  <a:pt x="299965" y="73723"/>
                </a:moveTo>
                <a:lnTo>
                  <a:pt x="284797" y="73723"/>
                </a:lnTo>
                <a:lnTo>
                  <a:pt x="291918" y="66529"/>
                </a:lnTo>
                <a:lnTo>
                  <a:pt x="299977" y="61102"/>
                </a:lnTo>
                <a:lnTo>
                  <a:pt x="308519" y="57676"/>
                </a:lnTo>
                <a:lnTo>
                  <a:pt x="317087" y="56483"/>
                </a:lnTo>
                <a:lnTo>
                  <a:pt x="333345" y="59267"/>
                </a:lnTo>
                <a:lnTo>
                  <a:pt x="345709" y="67615"/>
                </a:lnTo>
                <a:lnTo>
                  <a:pt x="346848" y="69627"/>
                </a:lnTo>
                <a:lnTo>
                  <a:pt x="314134" y="69627"/>
                </a:lnTo>
                <a:lnTo>
                  <a:pt x="307172" y="70621"/>
                </a:lnTo>
                <a:lnTo>
                  <a:pt x="299965" y="73723"/>
                </a:lnTo>
                <a:close/>
              </a:path>
              <a:path w="356870" h="147320">
                <a:moveTo>
                  <a:pt x="344898" y="133254"/>
                </a:moveTo>
                <a:lnTo>
                  <a:pt x="315753" y="133254"/>
                </a:lnTo>
                <a:lnTo>
                  <a:pt x="325195" y="130928"/>
                </a:lnTo>
                <a:lnTo>
                  <a:pt x="332779" y="124360"/>
                </a:lnTo>
                <a:lnTo>
                  <a:pt x="337827" y="114167"/>
                </a:lnTo>
                <a:lnTo>
                  <a:pt x="339661" y="100964"/>
                </a:lnTo>
                <a:lnTo>
                  <a:pt x="338097" y="87991"/>
                </a:lnTo>
                <a:lnTo>
                  <a:pt x="333363" y="78116"/>
                </a:lnTo>
                <a:lnTo>
                  <a:pt x="325396" y="71831"/>
                </a:lnTo>
                <a:lnTo>
                  <a:pt x="314134" y="69627"/>
                </a:lnTo>
                <a:lnTo>
                  <a:pt x="346848" y="69627"/>
                </a:lnTo>
                <a:lnTo>
                  <a:pt x="353573" y="81517"/>
                </a:lnTo>
                <a:lnTo>
                  <a:pt x="356330" y="100964"/>
                </a:lnTo>
                <a:lnTo>
                  <a:pt x="353084" y="119726"/>
                </a:lnTo>
                <a:lnTo>
                  <a:pt x="344898" y="133254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9595280" y="7324238"/>
            <a:ext cx="359410" cy="147320"/>
          </a:xfrm>
          <a:custGeom>
            <a:avLst/>
            <a:gdLst/>
            <a:ahLst/>
            <a:cxnLst/>
            <a:rect l="l" t="t" r="r" b="b"/>
            <a:pathLst>
              <a:path w="359409" h="147320">
                <a:moveTo>
                  <a:pt x="10286" y="30956"/>
                </a:moveTo>
                <a:lnTo>
                  <a:pt x="0" y="20859"/>
                </a:lnTo>
                <a:lnTo>
                  <a:pt x="8904" y="12296"/>
                </a:lnTo>
                <a:lnTo>
                  <a:pt x="18514" y="5714"/>
                </a:lnTo>
                <a:lnTo>
                  <a:pt x="29320" y="1491"/>
                </a:lnTo>
                <a:lnTo>
                  <a:pt x="41814" y="0"/>
                </a:lnTo>
                <a:lnTo>
                  <a:pt x="58932" y="3000"/>
                </a:lnTo>
                <a:lnTo>
                  <a:pt x="71889" y="11501"/>
                </a:lnTo>
                <a:lnTo>
                  <a:pt x="73733" y="14477"/>
                </a:lnTo>
                <a:lnTo>
                  <a:pt x="39623" y="14477"/>
                </a:lnTo>
                <a:lnTo>
                  <a:pt x="31262" y="15753"/>
                </a:lnTo>
                <a:lnTo>
                  <a:pt x="23526" y="19252"/>
                </a:lnTo>
                <a:lnTo>
                  <a:pt x="16505" y="24483"/>
                </a:lnTo>
                <a:lnTo>
                  <a:pt x="10286" y="30956"/>
                </a:lnTo>
                <a:close/>
              </a:path>
              <a:path w="359409" h="147320">
                <a:moveTo>
                  <a:pt x="89915" y="144494"/>
                </a:moveTo>
                <a:lnTo>
                  <a:pt x="761" y="144494"/>
                </a:lnTo>
                <a:lnTo>
                  <a:pt x="761" y="134016"/>
                </a:lnTo>
                <a:lnTo>
                  <a:pt x="29677" y="106763"/>
                </a:lnTo>
                <a:lnTo>
                  <a:pt x="49922" y="82867"/>
                </a:lnTo>
                <a:lnTo>
                  <a:pt x="61827" y="61686"/>
                </a:lnTo>
                <a:lnTo>
                  <a:pt x="65722" y="42576"/>
                </a:lnTo>
                <a:lnTo>
                  <a:pt x="64122" y="31314"/>
                </a:lnTo>
                <a:lnTo>
                  <a:pt x="59281" y="22419"/>
                </a:lnTo>
                <a:lnTo>
                  <a:pt x="51135" y="16577"/>
                </a:lnTo>
                <a:lnTo>
                  <a:pt x="39623" y="14477"/>
                </a:lnTo>
                <a:lnTo>
                  <a:pt x="73733" y="14477"/>
                </a:lnTo>
                <a:lnTo>
                  <a:pt x="80096" y="24753"/>
                </a:lnTo>
                <a:lnTo>
                  <a:pt x="82962" y="42005"/>
                </a:lnTo>
                <a:lnTo>
                  <a:pt x="78974" y="63305"/>
                </a:lnTo>
                <a:lnTo>
                  <a:pt x="67698" y="85034"/>
                </a:lnTo>
                <a:lnTo>
                  <a:pt x="50172" y="107370"/>
                </a:lnTo>
                <a:lnTo>
                  <a:pt x="27431" y="130492"/>
                </a:lnTo>
                <a:lnTo>
                  <a:pt x="89915" y="130492"/>
                </a:lnTo>
                <a:lnTo>
                  <a:pt x="89915" y="144494"/>
                </a:lnTo>
                <a:close/>
              </a:path>
              <a:path w="359409" h="147320">
                <a:moveTo>
                  <a:pt x="89915" y="130492"/>
                </a:moveTo>
                <a:lnTo>
                  <a:pt x="27431" y="130492"/>
                </a:lnTo>
                <a:lnTo>
                  <a:pt x="34861" y="129920"/>
                </a:lnTo>
                <a:lnTo>
                  <a:pt x="43529" y="129158"/>
                </a:lnTo>
                <a:lnTo>
                  <a:pt x="89915" y="129158"/>
                </a:lnTo>
                <a:lnTo>
                  <a:pt x="89915" y="130492"/>
                </a:lnTo>
                <a:close/>
              </a:path>
              <a:path w="359409" h="147320">
                <a:moveTo>
                  <a:pt x="153542" y="146970"/>
                </a:moveTo>
                <a:lnTo>
                  <a:pt x="135441" y="144145"/>
                </a:lnTo>
                <a:lnTo>
                  <a:pt x="121134" y="136326"/>
                </a:lnTo>
                <a:lnTo>
                  <a:pt x="111698" y="124387"/>
                </a:lnTo>
                <a:lnTo>
                  <a:pt x="108299" y="109251"/>
                </a:lnTo>
                <a:lnTo>
                  <a:pt x="110555" y="96131"/>
                </a:lnTo>
                <a:lnTo>
                  <a:pt x="116490" y="85224"/>
                </a:lnTo>
                <a:lnTo>
                  <a:pt x="124854" y="76569"/>
                </a:lnTo>
                <a:lnTo>
                  <a:pt x="134397" y="70199"/>
                </a:lnTo>
                <a:lnTo>
                  <a:pt x="134397" y="69246"/>
                </a:lnTo>
                <a:lnTo>
                  <a:pt x="126986" y="63217"/>
                </a:lnTo>
                <a:lnTo>
                  <a:pt x="120896" y="55804"/>
                </a:lnTo>
                <a:lnTo>
                  <a:pt x="116770" y="46944"/>
                </a:lnTo>
                <a:lnTo>
                  <a:pt x="115252" y="36575"/>
                </a:lnTo>
                <a:lnTo>
                  <a:pt x="118203" y="21828"/>
                </a:lnTo>
                <a:lnTo>
                  <a:pt x="126360" y="10465"/>
                </a:lnTo>
                <a:lnTo>
                  <a:pt x="138679" y="3156"/>
                </a:lnTo>
                <a:lnTo>
                  <a:pt x="154114" y="571"/>
                </a:lnTo>
                <a:lnTo>
                  <a:pt x="170393" y="3338"/>
                </a:lnTo>
                <a:lnTo>
                  <a:pt x="182618" y="11060"/>
                </a:lnTo>
                <a:lnTo>
                  <a:pt x="184222" y="13525"/>
                </a:lnTo>
                <a:lnTo>
                  <a:pt x="153733" y="13525"/>
                </a:lnTo>
                <a:lnTo>
                  <a:pt x="144771" y="15198"/>
                </a:lnTo>
                <a:lnTo>
                  <a:pt x="137683" y="19907"/>
                </a:lnTo>
                <a:lnTo>
                  <a:pt x="133025" y="27187"/>
                </a:lnTo>
                <a:lnTo>
                  <a:pt x="131349" y="36575"/>
                </a:lnTo>
                <a:lnTo>
                  <a:pt x="133991" y="47681"/>
                </a:lnTo>
                <a:lnTo>
                  <a:pt x="141053" y="55983"/>
                </a:lnTo>
                <a:lnTo>
                  <a:pt x="151240" y="62320"/>
                </a:lnTo>
                <a:lnTo>
                  <a:pt x="163258" y="67532"/>
                </a:lnTo>
                <a:lnTo>
                  <a:pt x="179012" y="67532"/>
                </a:lnTo>
                <a:lnTo>
                  <a:pt x="174021" y="72104"/>
                </a:lnTo>
                <a:lnTo>
                  <a:pt x="174021" y="73151"/>
                </a:lnTo>
                <a:lnTo>
                  <a:pt x="177674" y="75628"/>
                </a:lnTo>
                <a:lnTo>
                  <a:pt x="143636" y="75628"/>
                </a:lnTo>
                <a:lnTo>
                  <a:pt x="135833" y="81836"/>
                </a:lnTo>
                <a:lnTo>
                  <a:pt x="129718" y="89356"/>
                </a:lnTo>
                <a:lnTo>
                  <a:pt x="125728" y="98037"/>
                </a:lnTo>
                <a:lnTo>
                  <a:pt x="124301" y="107727"/>
                </a:lnTo>
                <a:lnTo>
                  <a:pt x="126532" y="118154"/>
                </a:lnTo>
                <a:lnTo>
                  <a:pt x="132718" y="126420"/>
                </a:lnTo>
                <a:lnTo>
                  <a:pt x="142102" y="131864"/>
                </a:lnTo>
                <a:lnTo>
                  <a:pt x="153923" y="133826"/>
                </a:lnTo>
                <a:lnTo>
                  <a:pt x="187759" y="133826"/>
                </a:lnTo>
                <a:lnTo>
                  <a:pt x="185785" y="136374"/>
                </a:lnTo>
                <a:lnTo>
                  <a:pt x="171744" y="144145"/>
                </a:lnTo>
                <a:lnTo>
                  <a:pt x="153542" y="146970"/>
                </a:lnTo>
                <a:close/>
              </a:path>
              <a:path w="359409" h="147320">
                <a:moveTo>
                  <a:pt x="179012" y="67532"/>
                </a:moveTo>
                <a:lnTo>
                  <a:pt x="163258" y="67532"/>
                </a:lnTo>
                <a:lnTo>
                  <a:pt x="169608" y="60909"/>
                </a:lnTo>
                <a:lnTo>
                  <a:pt x="174200" y="53911"/>
                </a:lnTo>
                <a:lnTo>
                  <a:pt x="176987" y="46556"/>
                </a:lnTo>
                <a:lnTo>
                  <a:pt x="177926" y="38861"/>
                </a:lnTo>
                <a:lnTo>
                  <a:pt x="176289" y="29036"/>
                </a:lnTo>
                <a:lnTo>
                  <a:pt x="171545" y="20978"/>
                </a:lnTo>
                <a:lnTo>
                  <a:pt x="163943" y="15528"/>
                </a:lnTo>
                <a:lnTo>
                  <a:pt x="153733" y="13525"/>
                </a:lnTo>
                <a:lnTo>
                  <a:pt x="184222" y="13525"/>
                </a:lnTo>
                <a:lnTo>
                  <a:pt x="190306" y="22873"/>
                </a:lnTo>
                <a:lnTo>
                  <a:pt x="192976" y="37909"/>
                </a:lnTo>
                <a:lnTo>
                  <a:pt x="191220" y="48596"/>
                </a:lnTo>
                <a:lnTo>
                  <a:pt x="186713" y="58114"/>
                </a:lnTo>
                <a:lnTo>
                  <a:pt x="180599" y="66078"/>
                </a:lnTo>
                <a:lnTo>
                  <a:pt x="179012" y="67532"/>
                </a:lnTo>
                <a:close/>
              </a:path>
              <a:path w="359409" h="147320">
                <a:moveTo>
                  <a:pt x="187759" y="133826"/>
                </a:moveTo>
                <a:lnTo>
                  <a:pt x="153923" y="133826"/>
                </a:lnTo>
                <a:lnTo>
                  <a:pt x="165051" y="132058"/>
                </a:lnTo>
                <a:lnTo>
                  <a:pt x="173652" y="127111"/>
                </a:lnTo>
                <a:lnTo>
                  <a:pt x="179199" y="119520"/>
                </a:lnTo>
                <a:lnTo>
                  <a:pt x="181165" y="109823"/>
                </a:lnTo>
                <a:lnTo>
                  <a:pt x="178141" y="97622"/>
                </a:lnTo>
                <a:lnTo>
                  <a:pt x="169973" y="88653"/>
                </a:lnTo>
                <a:lnTo>
                  <a:pt x="158019" y="81721"/>
                </a:lnTo>
                <a:lnTo>
                  <a:pt x="143636" y="75628"/>
                </a:lnTo>
                <a:lnTo>
                  <a:pt x="177674" y="75628"/>
                </a:lnTo>
                <a:lnTo>
                  <a:pt x="182996" y="79236"/>
                </a:lnTo>
                <a:lnTo>
                  <a:pt x="190666" y="87106"/>
                </a:lnTo>
                <a:lnTo>
                  <a:pt x="196015" y="97262"/>
                </a:lnTo>
                <a:lnTo>
                  <a:pt x="198024" y="110204"/>
                </a:lnTo>
                <a:lnTo>
                  <a:pt x="194824" y="124709"/>
                </a:lnTo>
                <a:lnTo>
                  <a:pt x="187759" y="133826"/>
                </a:lnTo>
                <a:close/>
              </a:path>
              <a:path w="359409" h="147320">
                <a:moveTo>
                  <a:pt x="240791" y="146970"/>
                </a:moveTo>
                <a:lnTo>
                  <a:pt x="226790" y="146970"/>
                </a:lnTo>
                <a:lnTo>
                  <a:pt x="220979" y="141541"/>
                </a:lnTo>
                <a:lnTo>
                  <a:pt x="220979" y="125729"/>
                </a:lnTo>
                <a:lnTo>
                  <a:pt x="226790" y="119919"/>
                </a:lnTo>
                <a:lnTo>
                  <a:pt x="240791" y="119919"/>
                </a:lnTo>
                <a:lnTo>
                  <a:pt x="246506" y="125729"/>
                </a:lnTo>
                <a:lnTo>
                  <a:pt x="246506" y="141541"/>
                </a:lnTo>
                <a:lnTo>
                  <a:pt x="240791" y="146970"/>
                </a:lnTo>
                <a:close/>
              </a:path>
              <a:path w="359409" h="147320">
                <a:moveTo>
                  <a:pt x="314610" y="146970"/>
                </a:moveTo>
                <a:lnTo>
                  <a:pt x="296509" y="144145"/>
                </a:lnTo>
                <a:lnTo>
                  <a:pt x="282201" y="136326"/>
                </a:lnTo>
                <a:lnTo>
                  <a:pt x="272766" y="124387"/>
                </a:lnTo>
                <a:lnTo>
                  <a:pt x="269366" y="109251"/>
                </a:lnTo>
                <a:lnTo>
                  <a:pt x="271623" y="96131"/>
                </a:lnTo>
                <a:lnTo>
                  <a:pt x="277558" y="85224"/>
                </a:lnTo>
                <a:lnTo>
                  <a:pt x="285922" y="76569"/>
                </a:lnTo>
                <a:lnTo>
                  <a:pt x="295465" y="70199"/>
                </a:lnTo>
                <a:lnTo>
                  <a:pt x="295465" y="69246"/>
                </a:lnTo>
                <a:lnTo>
                  <a:pt x="288053" y="63217"/>
                </a:lnTo>
                <a:lnTo>
                  <a:pt x="281963" y="55804"/>
                </a:lnTo>
                <a:lnTo>
                  <a:pt x="277838" y="46944"/>
                </a:lnTo>
                <a:lnTo>
                  <a:pt x="276320" y="36575"/>
                </a:lnTo>
                <a:lnTo>
                  <a:pt x="279271" y="21828"/>
                </a:lnTo>
                <a:lnTo>
                  <a:pt x="287428" y="10465"/>
                </a:lnTo>
                <a:lnTo>
                  <a:pt x="299747" y="3156"/>
                </a:lnTo>
                <a:lnTo>
                  <a:pt x="315182" y="571"/>
                </a:lnTo>
                <a:lnTo>
                  <a:pt x="331460" y="3338"/>
                </a:lnTo>
                <a:lnTo>
                  <a:pt x="343685" y="11060"/>
                </a:lnTo>
                <a:lnTo>
                  <a:pt x="345289" y="13525"/>
                </a:lnTo>
                <a:lnTo>
                  <a:pt x="314801" y="13525"/>
                </a:lnTo>
                <a:lnTo>
                  <a:pt x="305838" y="15198"/>
                </a:lnTo>
                <a:lnTo>
                  <a:pt x="298751" y="19907"/>
                </a:lnTo>
                <a:lnTo>
                  <a:pt x="294093" y="27187"/>
                </a:lnTo>
                <a:lnTo>
                  <a:pt x="292417" y="36575"/>
                </a:lnTo>
                <a:lnTo>
                  <a:pt x="295059" y="47681"/>
                </a:lnTo>
                <a:lnTo>
                  <a:pt x="302121" y="55983"/>
                </a:lnTo>
                <a:lnTo>
                  <a:pt x="312308" y="62320"/>
                </a:lnTo>
                <a:lnTo>
                  <a:pt x="324326" y="67532"/>
                </a:lnTo>
                <a:lnTo>
                  <a:pt x="340080" y="67532"/>
                </a:lnTo>
                <a:lnTo>
                  <a:pt x="335089" y="72104"/>
                </a:lnTo>
                <a:lnTo>
                  <a:pt x="335089" y="73151"/>
                </a:lnTo>
                <a:lnTo>
                  <a:pt x="338742" y="75628"/>
                </a:lnTo>
                <a:lnTo>
                  <a:pt x="304704" y="75628"/>
                </a:lnTo>
                <a:lnTo>
                  <a:pt x="296901" y="81836"/>
                </a:lnTo>
                <a:lnTo>
                  <a:pt x="290786" y="89356"/>
                </a:lnTo>
                <a:lnTo>
                  <a:pt x="286796" y="98037"/>
                </a:lnTo>
                <a:lnTo>
                  <a:pt x="285368" y="107727"/>
                </a:lnTo>
                <a:lnTo>
                  <a:pt x="287599" y="118154"/>
                </a:lnTo>
                <a:lnTo>
                  <a:pt x="293786" y="126420"/>
                </a:lnTo>
                <a:lnTo>
                  <a:pt x="303170" y="131864"/>
                </a:lnTo>
                <a:lnTo>
                  <a:pt x="314991" y="133826"/>
                </a:lnTo>
                <a:lnTo>
                  <a:pt x="348827" y="133826"/>
                </a:lnTo>
                <a:lnTo>
                  <a:pt x="346852" y="136374"/>
                </a:lnTo>
                <a:lnTo>
                  <a:pt x="332812" y="144145"/>
                </a:lnTo>
                <a:lnTo>
                  <a:pt x="314610" y="146970"/>
                </a:lnTo>
                <a:close/>
              </a:path>
              <a:path w="359409" h="147320">
                <a:moveTo>
                  <a:pt x="340080" y="67532"/>
                </a:moveTo>
                <a:lnTo>
                  <a:pt x="324326" y="67532"/>
                </a:lnTo>
                <a:lnTo>
                  <a:pt x="330676" y="60909"/>
                </a:lnTo>
                <a:lnTo>
                  <a:pt x="335268" y="53911"/>
                </a:lnTo>
                <a:lnTo>
                  <a:pt x="338055" y="46556"/>
                </a:lnTo>
                <a:lnTo>
                  <a:pt x="338994" y="38861"/>
                </a:lnTo>
                <a:lnTo>
                  <a:pt x="337357" y="29036"/>
                </a:lnTo>
                <a:lnTo>
                  <a:pt x="332612" y="20978"/>
                </a:lnTo>
                <a:lnTo>
                  <a:pt x="325010" y="15528"/>
                </a:lnTo>
                <a:lnTo>
                  <a:pt x="314801" y="13525"/>
                </a:lnTo>
                <a:lnTo>
                  <a:pt x="345289" y="13525"/>
                </a:lnTo>
                <a:lnTo>
                  <a:pt x="351374" y="22873"/>
                </a:lnTo>
                <a:lnTo>
                  <a:pt x="354044" y="37909"/>
                </a:lnTo>
                <a:lnTo>
                  <a:pt x="352287" y="48596"/>
                </a:lnTo>
                <a:lnTo>
                  <a:pt x="347781" y="58114"/>
                </a:lnTo>
                <a:lnTo>
                  <a:pt x="341667" y="66078"/>
                </a:lnTo>
                <a:lnTo>
                  <a:pt x="340080" y="67532"/>
                </a:lnTo>
                <a:close/>
              </a:path>
              <a:path w="359409" h="147320">
                <a:moveTo>
                  <a:pt x="348827" y="133826"/>
                </a:moveTo>
                <a:lnTo>
                  <a:pt x="314991" y="133826"/>
                </a:lnTo>
                <a:lnTo>
                  <a:pt x="326119" y="132058"/>
                </a:lnTo>
                <a:lnTo>
                  <a:pt x="334720" y="127111"/>
                </a:lnTo>
                <a:lnTo>
                  <a:pt x="340267" y="119520"/>
                </a:lnTo>
                <a:lnTo>
                  <a:pt x="342233" y="109823"/>
                </a:lnTo>
                <a:lnTo>
                  <a:pt x="339208" y="97622"/>
                </a:lnTo>
                <a:lnTo>
                  <a:pt x="331041" y="88653"/>
                </a:lnTo>
                <a:lnTo>
                  <a:pt x="319087" y="81721"/>
                </a:lnTo>
                <a:lnTo>
                  <a:pt x="304704" y="75628"/>
                </a:lnTo>
                <a:lnTo>
                  <a:pt x="338742" y="75628"/>
                </a:lnTo>
                <a:lnTo>
                  <a:pt x="344063" y="79236"/>
                </a:lnTo>
                <a:lnTo>
                  <a:pt x="351734" y="87106"/>
                </a:lnTo>
                <a:lnTo>
                  <a:pt x="357083" y="97262"/>
                </a:lnTo>
                <a:lnTo>
                  <a:pt x="359092" y="110204"/>
                </a:lnTo>
                <a:lnTo>
                  <a:pt x="355892" y="124709"/>
                </a:lnTo>
                <a:lnTo>
                  <a:pt x="348827" y="133826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2" name="object 3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439059" y="8055560"/>
            <a:ext cx="247078" cy="146970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224608" y="8245769"/>
            <a:ext cx="249840" cy="146970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6798565" y="8265445"/>
            <a:ext cx="246411" cy="146970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011587" y="8258887"/>
            <a:ext cx="248126" cy="146970"/>
          </a:xfrm>
          <a:prstGeom prst="rect">
            <a:avLst/>
          </a:prstGeom>
        </p:spPr>
      </p:pic>
      <p:grpSp>
        <p:nvGrpSpPr>
          <p:cNvPr id="306" name="object 306"/>
          <p:cNvGrpSpPr/>
          <p:nvPr/>
        </p:nvGrpSpPr>
        <p:grpSpPr>
          <a:xfrm>
            <a:off x="6654517" y="5976771"/>
            <a:ext cx="10727055" cy="2628900"/>
            <a:chOff x="6654517" y="5976771"/>
            <a:chExt cx="10727055" cy="2628900"/>
          </a:xfrm>
        </p:grpSpPr>
        <p:sp>
          <p:nvSpPr>
            <p:cNvPr id="307" name="object 307"/>
            <p:cNvSpPr/>
            <p:nvPr/>
          </p:nvSpPr>
          <p:spPr>
            <a:xfrm>
              <a:off x="6659280" y="8600347"/>
              <a:ext cx="10721975" cy="0"/>
            </a:xfrm>
            <a:custGeom>
              <a:avLst/>
              <a:gdLst/>
              <a:ahLst/>
              <a:cxnLst/>
              <a:rect l="l" t="t" r="r" b="b"/>
              <a:pathLst>
                <a:path w="10721975">
                  <a:moveTo>
                    <a:pt x="10721869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659280" y="8600347"/>
              <a:ext cx="10721975" cy="0"/>
            </a:xfrm>
            <a:custGeom>
              <a:avLst/>
              <a:gdLst/>
              <a:ahLst/>
              <a:cxnLst/>
              <a:rect l="l" t="t" r="r" b="b"/>
              <a:pathLst>
                <a:path w="10721975">
                  <a:moveTo>
                    <a:pt x="0" y="0"/>
                  </a:moveTo>
                  <a:lnTo>
                    <a:pt x="10721869" y="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659280" y="5976771"/>
              <a:ext cx="0" cy="2623820"/>
            </a:xfrm>
            <a:custGeom>
              <a:avLst/>
              <a:gdLst/>
              <a:ahLst/>
              <a:cxnLst/>
              <a:rect l="l" t="t" r="r" b="b"/>
              <a:pathLst>
                <a:path h="2623820">
                  <a:moveTo>
                    <a:pt x="0" y="2623575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659280" y="5976771"/>
              <a:ext cx="0" cy="2623820"/>
            </a:xfrm>
            <a:custGeom>
              <a:avLst/>
              <a:gdLst/>
              <a:ahLst/>
              <a:cxnLst/>
              <a:rect l="l" t="t" r="r" b="b"/>
              <a:pathLst>
                <a:path h="2623820">
                  <a:moveTo>
                    <a:pt x="0" y="0"/>
                  </a:moveTo>
                  <a:lnTo>
                    <a:pt x="0" y="2623575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1" name="object 31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282232" y="3907105"/>
            <a:ext cx="1965687" cy="233166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544233" y="1195062"/>
            <a:ext cx="4797979" cy="235224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0453470" y="5516983"/>
            <a:ext cx="2983163" cy="235224"/>
          </a:xfrm>
          <a:prstGeom prst="rect">
            <a:avLst/>
          </a:prstGeom>
        </p:spPr>
      </p:pic>
      <p:sp>
        <p:nvSpPr>
          <p:cNvPr id="314" name="object 314"/>
          <p:cNvSpPr/>
          <p:nvPr/>
        </p:nvSpPr>
        <p:spPr>
          <a:xfrm>
            <a:off x="14846924" y="1415105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19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5056831" y="1390485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09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09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8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09">
                <a:moveTo>
                  <a:pt x="82674" y="133346"/>
                </a:moveTo>
                <a:lnTo>
                  <a:pt x="25246" y="133346"/>
                </a:lnTo>
                <a:lnTo>
                  <a:pt x="40004" y="132102"/>
                </a:lnTo>
                <a:lnTo>
                  <a:pt x="82674" y="132102"/>
                </a:lnTo>
                <a:lnTo>
                  <a:pt x="82674" y="133346"/>
                </a:lnTo>
                <a:close/>
              </a:path>
              <a:path w="497205" h="156209">
                <a:moveTo>
                  <a:pt x="132102" y="148459"/>
                </a:moveTo>
                <a:lnTo>
                  <a:pt x="115239" y="144222"/>
                </a:lnTo>
                <a:lnTo>
                  <a:pt x="102410" y="131502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2" y="13334"/>
                </a:lnTo>
                <a:lnTo>
                  <a:pt x="148862" y="17485"/>
                </a:lnTo>
                <a:lnTo>
                  <a:pt x="158054" y="26491"/>
                </a:lnTo>
                <a:lnTo>
                  <a:pt x="132102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2" y="135480"/>
                </a:lnTo>
                <a:lnTo>
                  <a:pt x="157642" y="135480"/>
                </a:lnTo>
                <a:lnTo>
                  <a:pt x="148862" y="144222"/>
                </a:lnTo>
                <a:lnTo>
                  <a:pt x="132102" y="148459"/>
                </a:lnTo>
                <a:close/>
              </a:path>
              <a:path w="497205" h="156209">
                <a:moveTo>
                  <a:pt x="157642" y="135480"/>
                </a:moveTo>
                <a:lnTo>
                  <a:pt x="132102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2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2"/>
                </a:lnTo>
                <a:lnTo>
                  <a:pt x="157642" y="135480"/>
                </a:lnTo>
                <a:close/>
              </a:path>
              <a:path w="497205" h="156209">
                <a:moveTo>
                  <a:pt x="233445" y="132635"/>
                </a:moveTo>
                <a:lnTo>
                  <a:pt x="217088" y="132635"/>
                </a:lnTo>
                <a:lnTo>
                  <a:pt x="217088" y="35381"/>
                </a:lnTo>
                <a:lnTo>
                  <a:pt x="193974" y="35381"/>
                </a:lnTo>
                <a:lnTo>
                  <a:pt x="193974" y="25069"/>
                </a:lnTo>
                <a:lnTo>
                  <a:pt x="202072" y="23299"/>
                </a:lnTo>
                <a:lnTo>
                  <a:pt x="209154" y="21179"/>
                </a:lnTo>
                <a:lnTo>
                  <a:pt x="215402" y="18693"/>
                </a:lnTo>
                <a:lnTo>
                  <a:pt x="220999" y="15823"/>
                </a:lnTo>
                <a:lnTo>
                  <a:pt x="233445" y="15823"/>
                </a:lnTo>
                <a:lnTo>
                  <a:pt x="233445" y="132635"/>
                </a:lnTo>
                <a:close/>
              </a:path>
              <a:path w="497205" h="156209">
                <a:moveTo>
                  <a:pt x="259581" y="146147"/>
                </a:moveTo>
                <a:lnTo>
                  <a:pt x="188107" y="146147"/>
                </a:lnTo>
                <a:lnTo>
                  <a:pt x="188107" y="132635"/>
                </a:lnTo>
                <a:lnTo>
                  <a:pt x="259581" y="132635"/>
                </a:lnTo>
                <a:lnTo>
                  <a:pt x="259581" y="146147"/>
                </a:lnTo>
                <a:close/>
              </a:path>
              <a:path w="497205" h="156209">
                <a:moveTo>
                  <a:pt x="305986" y="96720"/>
                </a:moveTo>
                <a:lnTo>
                  <a:pt x="291223" y="94103"/>
                </a:lnTo>
                <a:lnTo>
                  <a:pt x="279894" y="86319"/>
                </a:lnTo>
                <a:lnTo>
                  <a:pt x="272632" y="73468"/>
                </a:lnTo>
                <a:lnTo>
                  <a:pt x="270071" y="55650"/>
                </a:lnTo>
                <a:lnTo>
                  <a:pt x="273055" y="38387"/>
                </a:lnTo>
                <a:lnTo>
                  <a:pt x="281139" y="25024"/>
                </a:lnTo>
                <a:lnTo>
                  <a:pt x="293023" y="16396"/>
                </a:lnTo>
                <a:lnTo>
                  <a:pt x="307408" y="13334"/>
                </a:lnTo>
                <a:lnTo>
                  <a:pt x="324818" y="17204"/>
                </a:lnTo>
                <a:lnTo>
                  <a:pt x="335470" y="26135"/>
                </a:lnTo>
                <a:lnTo>
                  <a:pt x="307408" y="26135"/>
                </a:lnTo>
                <a:lnTo>
                  <a:pt x="298713" y="28247"/>
                </a:lnTo>
                <a:lnTo>
                  <a:pt x="291718" y="34225"/>
                </a:lnTo>
                <a:lnTo>
                  <a:pt x="287056" y="43537"/>
                </a:lnTo>
                <a:lnTo>
                  <a:pt x="285361" y="55650"/>
                </a:lnTo>
                <a:lnTo>
                  <a:pt x="286825" y="67603"/>
                </a:lnTo>
                <a:lnTo>
                  <a:pt x="291206" y="76741"/>
                </a:lnTo>
                <a:lnTo>
                  <a:pt x="298488" y="82577"/>
                </a:lnTo>
                <a:lnTo>
                  <a:pt x="308653" y="84630"/>
                </a:lnTo>
                <a:lnTo>
                  <a:pt x="332072" y="84630"/>
                </a:lnTo>
                <a:lnTo>
                  <a:pt x="329588" y="87194"/>
                </a:lnTo>
                <a:lnTo>
                  <a:pt x="322210" y="92298"/>
                </a:lnTo>
                <a:lnTo>
                  <a:pt x="314231" y="95567"/>
                </a:lnTo>
                <a:lnTo>
                  <a:pt x="305986" y="96720"/>
                </a:lnTo>
                <a:close/>
              </a:path>
              <a:path w="497205" h="156209">
                <a:moveTo>
                  <a:pt x="332072" y="84630"/>
                </a:moveTo>
                <a:lnTo>
                  <a:pt x="308653" y="84630"/>
                </a:lnTo>
                <a:lnTo>
                  <a:pt x="315353" y="83658"/>
                </a:lnTo>
                <a:lnTo>
                  <a:pt x="322254" y="80585"/>
                </a:lnTo>
                <a:lnTo>
                  <a:pt x="329155" y="75179"/>
                </a:lnTo>
                <a:lnTo>
                  <a:pt x="335855" y="67206"/>
                </a:lnTo>
                <a:lnTo>
                  <a:pt x="333011" y="49463"/>
                </a:lnTo>
                <a:lnTo>
                  <a:pt x="327232" y="36603"/>
                </a:lnTo>
                <a:lnTo>
                  <a:pt x="318654" y="28777"/>
                </a:lnTo>
                <a:lnTo>
                  <a:pt x="307408" y="26135"/>
                </a:lnTo>
                <a:lnTo>
                  <a:pt x="335470" y="26135"/>
                </a:lnTo>
                <a:lnTo>
                  <a:pt x="338678" y="28825"/>
                </a:lnTo>
                <a:lnTo>
                  <a:pt x="347837" y="48213"/>
                </a:lnTo>
                <a:lnTo>
                  <a:pt x="351146" y="75385"/>
                </a:lnTo>
                <a:lnTo>
                  <a:pt x="350543" y="80541"/>
                </a:lnTo>
                <a:lnTo>
                  <a:pt x="336033" y="80541"/>
                </a:lnTo>
                <a:lnTo>
                  <a:pt x="332072" y="84630"/>
                </a:lnTo>
                <a:close/>
              </a:path>
              <a:path w="497205" h="156209">
                <a:moveTo>
                  <a:pt x="332879" y="134946"/>
                </a:moveTo>
                <a:lnTo>
                  <a:pt x="303319" y="134946"/>
                </a:lnTo>
                <a:lnTo>
                  <a:pt x="315381" y="132146"/>
                </a:lnTo>
                <a:lnTo>
                  <a:pt x="325543" y="122945"/>
                </a:lnTo>
                <a:lnTo>
                  <a:pt x="332772" y="106143"/>
                </a:lnTo>
                <a:lnTo>
                  <a:pt x="336033" y="80541"/>
                </a:lnTo>
                <a:lnTo>
                  <a:pt x="350543" y="80541"/>
                </a:lnTo>
                <a:lnTo>
                  <a:pt x="347206" y="109080"/>
                </a:lnTo>
                <a:lnTo>
                  <a:pt x="336700" y="131724"/>
                </a:lnTo>
                <a:lnTo>
                  <a:pt x="332879" y="134946"/>
                </a:lnTo>
                <a:close/>
              </a:path>
              <a:path w="497205" h="156209">
                <a:moveTo>
                  <a:pt x="303852" y="148459"/>
                </a:moveTo>
                <a:lnTo>
                  <a:pt x="294062" y="147450"/>
                </a:lnTo>
                <a:lnTo>
                  <a:pt x="285673" y="144658"/>
                </a:lnTo>
                <a:lnTo>
                  <a:pt x="278550" y="140433"/>
                </a:lnTo>
                <a:lnTo>
                  <a:pt x="272560" y="135124"/>
                </a:lnTo>
                <a:lnTo>
                  <a:pt x="281450" y="124990"/>
                </a:lnTo>
                <a:lnTo>
                  <a:pt x="286962" y="131213"/>
                </a:lnTo>
                <a:lnTo>
                  <a:pt x="294962" y="134946"/>
                </a:lnTo>
                <a:lnTo>
                  <a:pt x="332879" y="134946"/>
                </a:lnTo>
                <a:lnTo>
                  <a:pt x="321593" y="144467"/>
                </a:lnTo>
                <a:lnTo>
                  <a:pt x="303852" y="148459"/>
                </a:lnTo>
                <a:close/>
              </a:path>
              <a:path w="497205" h="156209">
                <a:moveTo>
                  <a:pt x="492849" y="118056"/>
                </a:moveTo>
                <a:lnTo>
                  <a:pt x="478092" y="118056"/>
                </a:lnTo>
                <a:lnTo>
                  <a:pt x="478092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2" y="51205"/>
                </a:lnTo>
                <a:lnTo>
                  <a:pt x="478092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2" y="20624"/>
                </a:lnTo>
                <a:lnTo>
                  <a:pt x="478092" y="0"/>
                </a:lnTo>
                <a:lnTo>
                  <a:pt x="492849" y="0"/>
                </a:lnTo>
                <a:lnTo>
                  <a:pt x="492849" y="118056"/>
                </a:lnTo>
                <a:close/>
              </a:path>
              <a:path w="497205" h="156209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1" y="82141"/>
                </a:lnTo>
                <a:lnTo>
                  <a:pt x="453378" y="88542"/>
                </a:lnTo>
                <a:lnTo>
                  <a:pt x="434849" y="91409"/>
                </a:lnTo>
                <a:lnTo>
                  <a:pt x="417286" y="93209"/>
                </a:lnTo>
                <a:lnTo>
                  <a:pt x="400123" y="94142"/>
                </a:lnTo>
                <a:lnTo>
                  <a:pt x="382793" y="94409"/>
                </a:lnTo>
                <a:close/>
              </a:path>
              <a:path w="497205" h="156209">
                <a:moveTo>
                  <a:pt x="452531" y="82141"/>
                </a:moveTo>
                <a:lnTo>
                  <a:pt x="385282" y="82141"/>
                </a:lnTo>
                <a:lnTo>
                  <a:pt x="401548" y="81777"/>
                </a:lnTo>
                <a:lnTo>
                  <a:pt x="417797" y="80830"/>
                </a:lnTo>
                <a:lnTo>
                  <a:pt x="434412" y="79116"/>
                </a:lnTo>
                <a:lnTo>
                  <a:pt x="451778" y="76452"/>
                </a:lnTo>
                <a:lnTo>
                  <a:pt x="452531" y="82141"/>
                </a:lnTo>
                <a:close/>
              </a:path>
              <a:path w="497205" h="156209">
                <a:moveTo>
                  <a:pt x="496938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6" y="107921"/>
                </a:lnTo>
                <a:lnTo>
                  <a:pt x="405196" y="143836"/>
                </a:lnTo>
                <a:lnTo>
                  <a:pt x="496938" y="143836"/>
                </a:lnTo>
                <a:lnTo>
                  <a:pt x="496938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6672024" y="1415105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19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6881884" y="1390485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09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09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09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5" h="156209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5" h="156209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5" h="156209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5" h="156209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5" h="156209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5" h="156209">
                <a:moveTo>
                  <a:pt x="323231" y="132635"/>
                </a:moveTo>
                <a:lnTo>
                  <a:pt x="306874" y="132635"/>
                </a:lnTo>
                <a:lnTo>
                  <a:pt x="306874" y="35381"/>
                </a:lnTo>
                <a:lnTo>
                  <a:pt x="283761" y="35381"/>
                </a:lnTo>
                <a:lnTo>
                  <a:pt x="283761" y="25069"/>
                </a:lnTo>
                <a:lnTo>
                  <a:pt x="291859" y="23299"/>
                </a:lnTo>
                <a:lnTo>
                  <a:pt x="298940" y="21179"/>
                </a:lnTo>
                <a:lnTo>
                  <a:pt x="305188" y="18693"/>
                </a:lnTo>
                <a:lnTo>
                  <a:pt x="310786" y="15823"/>
                </a:lnTo>
                <a:lnTo>
                  <a:pt x="323231" y="15823"/>
                </a:lnTo>
                <a:lnTo>
                  <a:pt x="323231" y="132635"/>
                </a:lnTo>
                <a:close/>
              </a:path>
              <a:path w="497205" h="156209">
                <a:moveTo>
                  <a:pt x="349367" y="146147"/>
                </a:moveTo>
                <a:lnTo>
                  <a:pt x="277894" y="146147"/>
                </a:lnTo>
                <a:lnTo>
                  <a:pt x="277894" y="132635"/>
                </a:lnTo>
                <a:lnTo>
                  <a:pt x="349367" y="132635"/>
                </a:lnTo>
                <a:lnTo>
                  <a:pt x="349367" y="146147"/>
                </a:lnTo>
                <a:close/>
              </a:path>
              <a:path w="497205" h="156209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5" h="156209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5" h="156209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5" h="156209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5759475" y="1415105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19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5969389" y="1390485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09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09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09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5" h="156209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5" h="156209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5" h="156209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5" h="156209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5" h="156209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5" h="156209">
                <a:moveTo>
                  <a:pt x="311675" y="148459"/>
                </a:moveTo>
                <a:lnTo>
                  <a:pt x="294812" y="144222"/>
                </a:lnTo>
                <a:lnTo>
                  <a:pt x="281983" y="131501"/>
                </a:lnTo>
                <a:lnTo>
                  <a:pt x="273821" y="110280"/>
                </a:lnTo>
                <a:lnTo>
                  <a:pt x="270960" y="80541"/>
                </a:lnTo>
                <a:lnTo>
                  <a:pt x="273821" y="50913"/>
                </a:lnTo>
                <a:lnTo>
                  <a:pt x="281983" y="29936"/>
                </a:lnTo>
                <a:lnTo>
                  <a:pt x="294812" y="17460"/>
                </a:lnTo>
                <a:lnTo>
                  <a:pt x="311675" y="13334"/>
                </a:lnTo>
                <a:lnTo>
                  <a:pt x="328435" y="17485"/>
                </a:lnTo>
                <a:lnTo>
                  <a:pt x="337627" y="26491"/>
                </a:lnTo>
                <a:lnTo>
                  <a:pt x="311675" y="26491"/>
                </a:lnTo>
                <a:lnTo>
                  <a:pt x="301485" y="29586"/>
                </a:lnTo>
                <a:lnTo>
                  <a:pt x="293628" y="39248"/>
                </a:lnTo>
                <a:lnTo>
                  <a:pt x="288572" y="56044"/>
                </a:lnTo>
                <a:lnTo>
                  <a:pt x="286783" y="80541"/>
                </a:lnTo>
                <a:lnTo>
                  <a:pt x="288572" y="105327"/>
                </a:lnTo>
                <a:lnTo>
                  <a:pt x="293628" y="122412"/>
                </a:lnTo>
                <a:lnTo>
                  <a:pt x="301485" y="132296"/>
                </a:lnTo>
                <a:lnTo>
                  <a:pt x="311675" y="135480"/>
                </a:lnTo>
                <a:lnTo>
                  <a:pt x="337215" y="135480"/>
                </a:lnTo>
                <a:lnTo>
                  <a:pt x="328435" y="144222"/>
                </a:lnTo>
                <a:lnTo>
                  <a:pt x="311675" y="148459"/>
                </a:lnTo>
                <a:close/>
              </a:path>
              <a:path w="497205" h="156209">
                <a:moveTo>
                  <a:pt x="337215" y="135480"/>
                </a:moveTo>
                <a:lnTo>
                  <a:pt x="311675" y="135480"/>
                </a:lnTo>
                <a:lnTo>
                  <a:pt x="321762" y="132296"/>
                </a:lnTo>
                <a:lnTo>
                  <a:pt x="329565" y="122412"/>
                </a:lnTo>
                <a:lnTo>
                  <a:pt x="334602" y="105327"/>
                </a:lnTo>
                <a:lnTo>
                  <a:pt x="336388" y="80541"/>
                </a:lnTo>
                <a:lnTo>
                  <a:pt x="334602" y="56044"/>
                </a:lnTo>
                <a:lnTo>
                  <a:pt x="329565" y="39248"/>
                </a:lnTo>
                <a:lnTo>
                  <a:pt x="321762" y="29586"/>
                </a:lnTo>
                <a:lnTo>
                  <a:pt x="311675" y="26491"/>
                </a:lnTo>
                <a:lnTo>
                  <a:pt x="337627" y="26491"/>
                </a:lnTo>
                <a:lnTo>
                  <a:pt x="341211" y="30002"/>
                </a:lnTo>
                <a:lnTo>
                  <a:pt x="349353" y="50988"/>
                </a:lnTo>
                <a:lnTo>
                  <a:pt x="352212" y="80541"/>
                </a:lnTo>
                <a:lnTo>
                  <a:pt x="349353" y="110280"/>
                </a:lnTo>
                <a:lnTo>
                  <a:pt x="341211" y="131501"/>
                </a:lnTo>
                <a:lnTo>
                  <a:pt x="337215" y="135480"/>
                </a:lnTo>
                <a:close/>
              </a:path>
              <a:path w="497205" h="156209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5" h="156209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5" h="156209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5" h="156209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4846924" y="5689320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5056831" y="5664699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10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10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8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10">
                <a:moveTo>
                  <a:pt x="82674" y="133346"/>
                </a:moveTo>
                <a:lnTo>
                  <a:pt x="25246" y="133346"/>
                </a:lnTo>
                <a:lnTo>
                  <a:pt x="40004" y="132102"/>
                </a:lnTo>
                <a:lnTo>
                  <a:pt x="82674" y="132102"/>
                </a:lnTo>
                <a:lnTo>
                  <a:pt x="82674" y="133346"/>
                </a:lnTo>
                <a:close/>
              </a:path>
              <a:path w="497205" h="156210">
                <a:moveTo>
                  <a:pt x="132102" y="148459"/>
                </a:moveTo>
                <a:lnTo>
                  <a:pt x="115239" y="144222"/>
                </a:lnTo>
                <a:lnTo>
                  <a:pt x="102410" y="131502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2" y="13334"/>
                </a:lnTo>
                <a:lnTo>
                  <a:pt x="148862" y="17485"/>
                </a:lnTo>
                <a:lnTo>
                  <a:pt x="158054" y="26491"/>
                </a:lnTo>
                <a:lnTo>
                  <a:pt x="132102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2" y="135480"/>
                </a:lnTo>
                <a:lnTo>
                  <a:pt x="157642" y="135480"/>
                </a:lnTo>
                <a:lnTo>
                  <a:pt x="148862" y="144222"/>
                </a:lnTo>
                <a:lnTo>
                  <a:pt x="132102" y="148459"/>
                </a:lnTo>
                <a:close/>
              </a:path>
              <a:path w="497205" h="156210">
                <a:moveTo>
                  <a:pt x="157642" y="135480"/>
                </a:moveTo>
                <a:lnTo>
                  <a:pt x="132102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2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2"/>
                </a:lnTo>
                <a:lnTo>
                  <a:pt x="157642" y="135480"/>
                </a:lnTo>
                <a:close/>
              </a:path>
              <a:path w="497205" h="156210">
                <a:moveTo>
                  <a:pt x="233445" y="132635"/>
                </a:moveTo>
                <a:lnTo>
                  <a:pt x="217088" y="132635"/>
                </a:lnTo>
                <a:lnTo>
                  <a:pt x="217088" y="35381"/>
                </a:lnTo>
                <a:lnTo>
                  <a:pt x="193974" y="35381"/>
                </a:lnTo>
                <a:lnTo>
                  <a:pt x="193974" y="25069"/>
                </a:lnTo>
                <a:lnTo>
                  <a:pt x="202072" y="23299"/>
                </a:lnTo>
                <a:lnTo>
                  <a:pt x="209154" y="21179"/>
                </a:lnTo>
                <a:lnTo>
                  <a:pt x="215402" y="18693"/>
                </a:lnTo>
                <a:lnTo>
                  <a:pt x="220999" y="15823"/>
                </a:lnTo>
                <a:lnTo>
                  <a:pt x="233445" y="15823"/>
                </a:lnTo>
                <a:lnTo>
                  <a:pt x="233445" y="132635"/>
                </a:lnTo>
                <a:close/>
              </a:path>
              <a:path w="497205" h="156210">
                <a:moveTo>
                  <a:pt x="259581" y="146147"/>
                </a:moveTo>
                <a:lnTo>
                  <a:pt x="188107" y="146147"/>
                </a:lnTo>
                <a:lnTo>
                  <a:pt x="188107" y="132635"/>
                </a:lnTo>
                <a:lnTo>
                  <a:pt x="259581" y="132635"/>
                </a:lnTo>
                <a:lnTo>
                  <a:pt x="259581" y="146147"/>
                </a:lnTo>
                <a:close/>
              </a:path>
              <a:path w="497205" h="156210">
                <a:moveTo>
                  <a:pt x="305986" y="96720"/>
                </a:moveTo>
                <a:lnTo>
                  <a:pt x="291223" y="94103"/>
                </a:lnTo>
                <a:lnTo>
                  <a:pt x="279894" y="86319"/>
                </a:lnTo>
                <a:lnTo>
                  <a:pt x="272632" y="73468"/>
                </a:lnTo>
                <a:lnTo>
                  <a:pt x="270071" y="55650"/>
                </a:lnTo>
                <a:lnTo>
                  <a:pt x="273055" y="38387"/>
                </a:lnTo>
                <a:lnTo>
                  <a:pt x="281139" y="25024"/>
                </a:lnTo>
                <a:lnTo>
                  <a:pt x="293023" y="16396"/>
                </a:lnTo>
                <a:lnTo>
                  <a:pt x="307408" y="13334"/>
                </a:lnTo>
                <a:lnTo>
                  <a:pt x="324818" y="17204"/>
                </a:lnTo>
                <a:lnTo>
                  <a:pt x="335470" y="26135"/>
                </a:lnTo>
                <a:lnTo>
                  <a:pt x="307408" y="26135"/>
                </a:lnTo>
                <a:lnTo>
                  <a:pt x="298713" y="28247"/>
                </a:lnTo>
                <a:lnTo>
                  <a:pt x="291718" y="34225"/>
                </a:lnTo>
                <a:lnTo>
                  <a:pt x="287056" y="43537"/>
                </a:lnTo>
                <a:lnTo>
                  <a:pt x="285361" y="55650"/>
                </a:lnTo>
                <a:lnTo>
                  <a:pt x="286825" y="67603"/>
                </a:lnTo>
                <a:lnTo>
                  <a:pt x="291206" y="76741"/>
                </a:lnTo>
                <a:lnTo>
                  <a:pt x="298488" y="82577"/>
                </a:lnTo>
                <a:lnTo>
                  <a:pt x="308653" y="84630"/>
                </a:lnTo>
                <a:lnTo>
                  <a:pt x="332072" y="84630"/>
                </a:lnTo>
                <a:lnTo>
                  <a:pt x="329588" y="87194"/>
                </a:lnTo>
                <a:lnTo>
                  <a:pt x="322210" y="92298"/>
                </a:lnTo>
                <a:lnTo>
                  <a:pt x="314231" y="95567"/>
                </a:lnTo>
                <a:lnTo>
                  <a:pt x="305986" y="96720"/>
                </a:lnTo>
                <a:close/>
              </a:path>
              <a:path w="497205" h="156210">
                <a:moveTo>
                  <a:pt x="332072" y="84630"/>
                </a:moveTo>
                <a:lnTo>
                  <a:pt x="308653" y="84630"/>
                </a:lnTo>
                <a:lnTo>
                  <a:pt x="315353" y="83658"/>
                </a:lnTo>
                <a:lnTo>
                  <a:pt x="322254" y="80585"/>
                </a:lnTo>
                <a:lnTo>
                  <a:pt x="329155" y="75179"/>
                </a:lnTo>
                <a:lnTo>
                  <a:pt x="335855" y="67206"/>
                </a:lnTo>
                <a:lnTo>
                  <a:pt x="333011" y="49463"/>
                </a:lnTo>
                <a:lnTo>
                  <a:pt x="327232" y="36603"/>
                </a:lnTo>
                <a:lnTo>
                  <a:pt x="318654" y="28777"/>
                </a:lnTo>
                <a:lnTo>
                  <a:pt x="307408" y="26135"/>
                </a:lnTo>
                <a:lnTo>
                  <a:pt x="335470" y="26135"/>
                </a:lnTo>
                <a:lnTo>
                  <a:pt x="338678" y="28825"/>
                </a:lnTo>
                <a:lnTo>
                  <a:pt x="347837" y="48213"/>
                </a:lnTo>
                <a:lnTo>
                  <a:pt x="351146" y="75385"/>
                </a:lnTo>
                <a:lnTo>
                  <a:pt x="350543" y="80541"/>
                </a:lnTo>
                <a:lnTo>
                  <a:pt x="336033" y="80541"/>
                </a:lnTo>
                <a:lnTo>
                  <a:pt x="332072" y="84630"/>
                </a:lnTo>
                <a:close/>
              </a:path>
              <a:path w="497205" h="156210">
                <a:moveTo>
                  <a:pt x="332879" y="134946"/>
                </a:moveTo>
                <a:lnTo>
                  <a:pt x="303319" y="134946"/>
                </a:lnTo>
                <a:lnTo>
                  <a:pt x="315381" y="132146"/>
                </a:lnTo>
                <a:lnTo>
                  <a:pt x="325543" y="122945"/>
                </a:lnTo>
                <a:lnTo>
                  <a:pt x="332772" y="106143"/>
                </a:lnTo>
                <a:lnTo>
                  <a:pt x="336033" y="80541"/>
                </a:lnTo>
                <a:lnTo>
                  <a:pt x="350543" y="80541"/>
                </a:lnTo>
                <a:lnTo>
                  <a:pt x="347206" y="109080"/>
                </a:lnTo>
                <a:lnTo>
                  <a:pt x="336700" y="131724"/>
                </a:lnTo>
                <a:lnTo>
                  <a:pt x="332879" y="134946"/>
                </a:lnTo>
                <a:close/>
              </a:path>
              <a:path w="497205" h="156210">
                <a:moveTo>
                  <a:pt x="303852" y="148459"/>
                </a:moveTo>
                <a:lnTo>
                  <a:pt x="294062" y="147450"/>
                </a:lnTo>
                <a:lnTo>
                  <a:pt x="285673" y="144658"/>
                </a:lnTo>
                <a:lnTo>
                  <a:pt x="278550" y="140433"/>
                </a:lnTo>
                <a:lnTo>
                  <a:pt x="272560" y="135124"/>
                </a:lnTo>
                <a:lnTo>
                  <a:pt x="281450" y="124990"/>
                </a:lnTo>
                <a:lnTo>
                  <a:pt x="286962" y="131213"/>
                </a:lnTo>
                <a:lnTo>
                  <a:pt x="294962" y="134946"/>
                </a:lnTo>
                <a:lnTo>
                  <a:pt x="332879" y="134946"/>
                </a:lnTo>
                <a:lnTo>
                  <a:pt x="321593" y="144467"/>
                </a:lnTo>
                <a:lnTo>
                  <a:pt x="303852" y="148459"/>
                </a:lnTo>
                <a:close/>
              </a:path>
              <a:path w="497205" h="156210">
                <a:moveTo>
                  <a:pt x="492849" y="118056"/>
                </a:moveTo>
                <a:lnTo>
                  <a:pt x="478092" y="118056"/>
                </a:lnTo>
                <a:lnTo>
                  <a:pt x="478092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2" y="51205"/>
                </a:lnTo>
                <a:lnTo>
                  <a:pt x="478092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2" y="20624"/>
                </a:lnTo>
                <a:lnTo>
                  <a:pt x="478092" y="0"/>
                </a:lnTo>
                <a:lnTo>
                  <a:pt x="492849" y="0"/>
                </a:lnTo>
                <a:lnTo>
                  <a:pt x="492849" y="118056"/>
                </a:lnTo>
                <a:close/>
              </a:path>
              <a:path w="497205" h="156210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1" y="82141"/>
                </a:lnTo>
                <a:lnTo>
                  <a:pt x="453378" y="88542"/>
                </a:lnTo>
                <a:lnTo>
                  <a:pt x="434849" y="91409"/>
                </a:lnTo>
                <a:lnTo>
                  <a:pt x="417286" y="93209"/>
                </a:lnTo>
                <a:lnTo>
                  <a:pt x="400123" y="94142"/>
                </a:lnTo>
                <a:lnTo>
                  <a:pt x="382793" y="94409"/>
                </a:lnTo>
                <a:close/>
              </a:path>
              <a:path w="497205" h="156210">
                <a:moveTo>
                  <a:pt x="452531" y="82141"/>
                </a:moveTo>
                <a:lnTo>
                  <a:pt x="385282" y="82141"/>
                </a:lnTo>
                <a:lnTo>
                  <a:pt x="401548" y="81777"/>
                </a:lnTo>
                <a:lnTo>
                  <a:pt x="417797" y="80830"/>
                </a:lnTo>
                <a:lnTo>
                  <a:pt x="434412" y="79116"/>
                </a:lnTo>
                <a:lnTo>
                  <a:pt x="451778" y="76452"/>
                </a:lnTo>
                <a:lnTo>
                  <a:pt x="452531" y="82141"/>
                </a:lnTo>
                <a:close/>
              </a:path>
              <a:path w="497205" h="156210">
                <a:moveTo>
                  <a:pt x="496938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6" y="107921"/>
                </a:lnTo>
                <a:lnTo>
                  <a:pt x="405196" y="143836"/>
                </a:lnTo>
                <a:lnTo>
                  <a:pt x="496938" y="143836"/>
                </a:lnTo>
                <a:lnTo>
                  <a:pt x="496938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6672024" y="5689320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6881884" y="5664699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10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10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10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5" h="156210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5" h="156210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5" h="156210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5" h="156210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5" h="156210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5" h="156210">
                <a:moveTo>
                  <a:pt x="323231" y="132635"/>
                </a:moveTo>
                <a:lnTo>
                  <a:pt x="306874" y="132635"/>
                </a:lnTo>
                <a:lnTo>
                  <a:pt x="306874" y="35381"/>
                </a:lnTo>
                <a:lnTo>
                  <a:pt x="283761" y="35381"/>
                </a:lnTo>
                <a:lnTo>
                  <a:pt x="283761" y="25069"/>
                </a:lnTo>
                <a:lnTo>
                  <a:pt x="291859" y="23299"/>
                </a:lnTo>
                <a:lnTo>
                  <a:pt x="298940" y="21179"/>
                </a:lnTo>
                <a:lnTo>
                  <a:pt x="305188" y="18693"/>
                </a:lnTo>
                <a:lnTo>
                  <a:pt x="310786" y="15823"/>
                </a:lnTo>
                <a:lnTo>
                  <a:pt x="323231" y="15823"/>
                </a:lnTo>
                <a:lnTo>
                  <a:pt x="323231" y="132635"/>
                </a:lnTo>
                <a:close/>
              </a:path>
              <a:path w="497205" h="156210">
                <a:moveTo>
                  <a:pt x="349367" y="146147"/>
                </a:moveTo>
                <a:lnTo>
                  <a:pt x="277894" y="146147"/>
                </a:lnTo>
                <a:lnTo>
                  <a:pt x="277894" y="132635"/>
                </a:lnTo>
                <a:lnTo>
                  <a:pt x="349367" y="132635"/>
                </a:lnTo>
                <a:lnTo>
                  <a:pt x="349367" y="146147"/>
                </a:lnTo>
                <a:close/>
              </a:path>
              <a:path w="497205" h="156210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5" h="156210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5" h="156210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5" h="156210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5759475" y="5689320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5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5969389" y="5664699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5" h="156210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5" h="156210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5" h="156210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5" h="156210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5" h="156210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5" h="156210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5" h="156210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5" h="156210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5" h="156210">
                <a:moveTo>
                  <a:pt x="311675" y="148459"/>
                </a:moveTo>
                <a:lnTo>
                  <a:pt x="294812" y="144222"/>
                </a:lnTo>
                <a:lnTo>
                  <a:pt x="281983" y="131501"/>
                </a:lnTo>
                <a:lnTo>
                  <a:pt x="273821" y="110280"/>
                </a:lnTo>
                <a:lnTo>
                  <a:pt x="270960" y="80541"/>
                </a:lnTo>
                <a:lnTo>
                  <a:pt x="273821" y="50913"/>
                </a:lnTo>
                <a:lnTo>
                  <a:pt x="281983" y="29936"/>
                </a:lnTo>
                <a:lnTo>
                  <a:pt x="294812" y="17460"/>
                </a:lnTo>
                <a:lnTo>
                  <a:pt x="311675" y="13334"/>
                </a:lnTo>
                <a:lnTo>
                  <a:pt x="328435" y="17485"/>
                </a:lnTo>
                <a:lnTo>
                  <a:pt x="337627" y="26491"/>
                </a:lnTo>
                <a:lnTo>
                  <a:pt x="311675" y="26491"/>
                </a:lnTo>
                <a:lnTo>
                  <a:pt x="301485" y="29586"/>
                </a:lnTo>
                <a:lnTo>
                  <a:pt x="293628" y="39248"/>
                </a:lnTo>
                <a:lnTo>
                  <a:pt x="288572" y="56044"/>
                </a:lnTo>
                <a:lnTo>
                  <a:pt x="286783" y="80541"/>
                </a:lnTo>
                <a:lnTo>
                  <a:pt x="288572" y="105327"/>
                </a:lnTo>
                <a:lnTo>
                  <a:pt x="293628" y="122412"/>
                </a:lnTo>
                <a:lnTo>
                  <a:pt x="301485" y="132296"/>
                </a:lnTo>
                <a:lnTo>
                  <a:pt x="311675" y="135480"/>
                </a:lnTo>
                <a:lnTo>
                  <a:pt x="337215" y="135480"/>
                </a:lnTo>
                <a:lnTo>
                  <a:pt x="328435" y="144222"/>
                </a:lnTo>
                <a:lnTo>
                  <a:pt x="311675" y="148459"/>
                </a:lnTo>
                <a:close/>
              </a:path>
              <a:path w="497205" h="156210">
                <a:moveTo>
                  <a:pt x="337215" y="135480"/>
                </a:moveTo>
                <a:lnTo>
                  <a:pt x="311675" y="135480"/>
                </a:lnTo>
                <a:lnTo>
                  <a:pt x="321762" y="132296"/>
                </a:lnTo>
                <a:lnTo>
                  <a:pt x="329565" y="122412"/>
                </a:lnTo>
                <a:lnTo>
                  <a:pt x="334602" y="105327"/>
                </a:lnTo>
                <a:lnTo>
                  <a:pt x="336388" y="80541"/>
                </a:lnTo>
                <a:lnTo>
                  <a:pt x="334602" y="56044"/>
                </a:lnTo>
                <a:lnTo>
                  <a:pt x="329565" y="39248"/>
                </a:lnTo>
                <a:lnTo>
                  <a:pt x="321762" y="29586"/>
                </a:lnTo>
                <a:lnTo>
                  <a:pt x="311675" y="26491"/>
                </a:lnTo>
                <a:lnTo>
                  <a:pt x="337627" y="26491"/>
                </a:lnTo>
                <a:lnTo>
                  <a:pt x="341211" y="30002"/>
                </a:lnTo>
                <a:lnTo>
                  <a:pt x="349353" y="50988"/>
                </a:lnTo>
                <a:lnTo>
                  <a:pt x="352212" y="80541"/>
                </a:lnTo>
                <a:lnTo>
                  <a:pt x="349353" y="110280"/>
                </a:lnTo>
                <a:lnTo>
                  <a:pt x="341211" y="131501"/>
                </a:lnTo>
                <a:lnTo>
                  <a:pt x="337215" y="135480"/>
                </a:lnTo>
                <a:close/>
              </a:path>
              <a:path w="497205" h="156210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5" h="156210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5" h="156210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5" h="156210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367956" y="6355984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4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B6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577862" y="6331363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4" h="156210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4" h="156210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8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4" h="156210">
                <a:moveTo>
                  <a:pt x="82674" y="133346"/>
                </a:moveTo>
                <a:lnTo>
                  <a:pt x="25246" y="133346"/>
                </a:lnTo>
                <a:lnTo>
                  <a:pt x="40004" y="132102"/>
                </a:lnTo>
                <a:lnTo>
                  <a:pt x="82674" y="132102"/>
                </a:lnTo>
                <a:lnTo>
                  <a:pt x="82674" y="133346"/>
                </a:lnTo>
                <a:close/>
              </a:path>
              <a:path w="497204" h="156210">
                <a:moveTo>
                  <a:pt x="132102" y="148459"/>
                </a:moveTo>
                <a:lnTo>
                  <a:pt x="115239" y="144222"/>
                </a:lnTo>
                <a:lnTo>
                  <a:pt x="102410" y="131502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2" y="13334"/>
                </a:lnTo>
                <a:lnTo>
                  <a:pt x="148862" y="17485"/>
                </a:lnTo>
                <a:lnTo>
                  <a:pt x="158054" y="26491"/>
                </a:lnTo>
                <a:lnTo>
                  <a:pt x="132102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2" y="135480"/>
                </a:lnTo>
                <a:lnTo>
                  <a:pt x="157642" y="135480"/>
                </a:lnTo>
                <a:lnTo>
                  <a:pt x="148862" y="144222"/>
                </a:lnTo>
                <a:lnTo>
                  <a:pt x="132102" y="148459"/>
                </a:lnTo>
                <a:close/>
              </a:path>
              <a:path w="497204" h="156210">
                <a:moveTo>
                  <a:pt x="157642" y="135480"/>
                </a:moveTo>
                <a:lnTo>
                  <a:pt x="132102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2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2"/>
                </a:lnTo>
                <a:lnTo>
                  <a:pt x="157642" y="135480"/>
                </a:lnTo>
                <a:close/>
              </a:path>
              <a:path w="497204" h="156210">
                <a:moveTo>
                  <a:pt x="233445" y="132635"/>
                </a:moveTo>
                <a:lnTo>
                  <a:pt x="217088" y="132635"/>
                </a:lnTo>
                <a:lnTo>
                  <a:pt x="217088" y="35381"/>
                </a:lnTo>
                <a:lnTo>
                  <a:pt x="193974" y="35381"/>
                </a:lnTo>
                <a:lnTo>
                  <a:pt x="193974" y="25069"/>
                </a:lnTo>
                <a:lnTo>
                  <a:pt x="202072" y="23299"/>
                </a:lnTo>
                <a:lnTo>
                  <a:pt x="209154" y="21179"/>
                </a:lnTo>
                <a:lnTo>
                  <a:pt x="215402" y="18693"/>
                </a:lnTo>
                <a:lnTo>
                  <a:pt x="220999" y="15823"/>
                </a:lnTo>
                <a:lnTo>
                  <a:pt x="233445" y="15823"/>
                </a:lnTo>
                <a:lnTo>
                  <a:pt x="233445" y="132635"/>
                </a:lnTo>
                <a:close/>
              </a:path>
              <a:path w="497204" h="156210">
                <a:moveTo>
                  <a:pt x="259581" y="146147"/>
                </a:moveTo>
                <a:lnTo>
                  <a:pt x="188107" y="146147"/>
                </a:lnTo>
                <a:lnTo>
                  <a:pt x="188107" y="132635"/>
                </a:lnTo>
                <a:lnTo>
                  <a:pt x="259581" y="132635"/>
                </a:lnTo>
                <a:lnTo>
                  <a:pt x="259581" y="146147"/>
                </a:lnTo>
                <a:close/>
              </a:path>
              <a:path w="497204" h="156210">
                <a:moveTo>
                  <a:pt x="305986" y="96720"/>
                </a:moveTo>
                <a:lnTo>
                  <a:pt x="291223" y="94103"/>
                </a:lnTo>
                <a:lnTo>
                  <a:pt x="279894" y="86319"/>
                </a:lnTo>
                <a:lnTo>
                  <a:pt x="272632" y="73468"/>
                </a:lnTo>
                <a:lnTo>
                  <a:pt x="270071" y="55650"/>
                </a:lnTo>
                <a:lnTo>
                  <a:pt x="273055" y="38387"/>
                </a:lnTo>
                <a:lnTo>
                  <a:pt x="281139" y="25024"/>
                </a:lnTo>
                <a:lnTo>
                  <a:pt x="293023" y="16396"/>
                </a:lnTo>
                <a:lnTo>
                  <a:pt x="307408" y="13334"/>
                </a:lnTo>
                <a:lnTo>
                  <a:pt x="324818" y="17204"/>
                </a:lnTo>
                <a:lnTo>
                  <a:pt x="335470" y="26135"/>
                </a:lnTo>
                <a:lnTo>
                  <a:pt x="307408" y="26135"/>
                </a:lnTo>
                <a:lnTo>
                  <a:pt x="298713" y="28247"/>
                </a:lnTo>
                <a:lnTo>
                  <a:pt x="291718" y="34225"/>
                </a:lnTo>
                <a:lnTo>
                  <a:pt x="287056" y="43537"/>
                </a:lnTo>
                <a:lnTo>
                  <a:pt x="285361" y="55650"/>
                </a:lnTo>
                <a:lnTo>
                  <a:pt x="286825" y="67603"/>
                </a:lnTo>
                <a:lnTo>
                  <a:pt x="291206" y="76741"/>
                </a:lnTo>
                <a:lnTo>
                  <a:pt x="298488" y="82577"/>
                </a:lnTo>
                <a:lnTo>
                  <a:pt x="308653" y="84630"/>
                </a:lnTo>
                <a:lnTo>
                  <a:pt x="332072" y="84630"/>
                </a:lnTo>
                <a:lnTo>
                  <a:pt x="329588" y="87194"/>
                </a:lnTo>
                <a:lnTo>
                  <a:pt x="322210" y="92298"/>
                </a:lnTo>
                <a:lnTo>
                  <a:pt x="314231" y="95567"/>
                </a:lnTo>
                <a:lnTo>
                  <a:pt x="305986" y="96720"/>
                </a:lnTo>
                <a:close/>
              </a:path>
              <a:path w="497204" h="156210">
                <a:moveTo>
                  <a:pt x="332072" y="84630"/>
                </a:moveTo>
                <a:lnTo>
                  <a:pt x="308653" y="84630"/>
                </a:lnTo>
                <a:lnTo>
                  <a:pt x="315353" y="83658"/>
                </a:lnTo>
                <a:lnTo>
                  <a:pt x="322254" y="80585"/>
                </a:lnTo>
                <a:lnTo>
                  <a:pt x="329155" y="75179"/>
                </a:lnTo>
                <a:lnTo>
                  <a:pt x="335855" y="67206"/>
                </a:lnTo>
                <a:lnTo>
                  <a:pt x="333011" y="49463"/>
                </a:lnTo>
                <a:lnTo>
                  <a:pt x="327232" y="36603"/>
                </a:lnTo>
                <a:lnTo>
                  <a:pt x="318654" y="28777"/>
                </a:lnTo>
                <a:lnTo>
                  <a:pt x="307408" y="26135"/>
                </a:lnTo>
                <a:lnTo>
                  <a:pt x="335470" y="26135"/>
                </a:lnTo>
                <a:lnTo>
                  <a:pt x="338678" y="28825"/>
                </a:lnTo>
                <a:lnTo>
                  <a:pt x="347837" y="48213"/>
                </a:lnTo>
                <a:lnTo>
                  <a:pt x="351146" y="75385"/>
                </a:lnTo>
                <a:lnTo>
                  <a:pt x="350543" y="80541"/>
                </a:lnTo>
                <a:lnTo>
                  <a:pt x="336033" y="80541"/>
                </a:lnTo>
                <a:lnTo>
                  <a:pt x="332072" y="84630"/>
                </a:lnTo>
                <a:close/>
              </a:path>
              <a:path w="497204" h="156210">
                <a:moveTo>
                  <a:pt x="332879" y="134946"/>
                </a:moveTo>
                <a:lnTo>
                  <a:pt x="303319" y="134946"/>
                </a:lnTo>
                <a:lnTo>
                  <a:pt x="315381" y="132146"/>
                </a:lnTo>
                <a:lnTo>
                  <a:pt x="325543" y="122945"/>
                </a:lnTo>
                <a:lnTo>
                  <a:pt x="332772" y="106143"/>
                </a:lnTo>
                <a:lnTo>
                  <a:pt x="336033" y="80541"/>
                </a:lnTo>
                <a:lnTo>
                  <a:pt x="350543" y="80541"/>
                </a:lnTo>
                <a:lnTo>
                  <a:pt x="347206" y="109080"/>
                </a:lnTo>
                <a:lnTo>
                  <a:pt x="336700" y="131724"/>
                </a:lnTo>
                <a:lnTo>
                  <a:pt x="332879" y="134946"/>
                </a:lnTo>
                <a:close/>
              </a:path>
              <a:path w="497204" h="156210">
                <a:moveTo>
                  <a:pt x="303852" y="148459"/>
                </a:moveTo>
                <a:lnTo>
                  <a:pt x="294062" y="147450"/>
                </a:lnTo>
                <a:lnTo>
                  <a:pt x="285673" y="144658"/>
                </a:lnTo>
                <a:lnTo>
                  <a:pt x="278550" y="140433"/>
                </a:lnTo>
                <a:lnTo>
                  <a:pt x="272560" y="135124"/>
                </a:lnTo>
                <a:lnTo>
                  <a:pt x="281450" y="124990"/>
                </a:lnTo>
                <a:lnTo>
                  <a:pt x="286962" y="131213"/>
                </a:lnTo>
                <a:lnTo>
                  <a:pt x="294962" y="134946"/>
                </a:lnTo>
                <a:lnTo>
                  <a:pt x="332879" y="134946"/>
                </a:lnTo>
                <a:lnTo>
                  <a:pt x="321593" y="144467"/>
                </a:lnTo>
                <a:lnTo>
                  <a:pt x="303852" y="148459"/>
                </a:lnTo>
                <a:close/>
              </a:path>
              <a:path w="497204" h="156210">
                <a:moveTo>
                  <a:pt x="492849" y="118056"/>
                </a:moveTo>
                <a:lnTo>
                  <a:pt x="478092" y="118056"/>
                </a:lnTo>
                <a:lnTo>
                  <a:pt x="478092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2" y="51205"/>
                </a:lnTo>
                <a:lnTo>
                  <a:pt x="478092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2" y="20624"/>
                </a:lnTo>
                <a:lnTo>
                  <a:pt x="478092" y="0"/>
                </a:lnTo>
                <a:lnTo>
                  <a:pt x="492849" y="0"/>
                </a:lnTo>
                <a:lnTo>
                  <a:pt x="492849" y="118056"/>
                </a:lnTo>
                <a:close/>
              </a:path>
              <a:path w="497204" h="156210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1" y="82141"/>
                </a:lnTo>
                <a:lnTo>
                  <a:pt x="453378" y="88542"/>
                </a:lnTo>
                <a:lnTo>
                  <a:pt x="434849" y="91409"/>
                </a:lnTo>
                <a:lnTo>
                  <a:pt x="417286" y="93209"/>
                </a:lnTo>
                <a:lnTo>
                  <a:pt x="400123" y="94142"/>
                </a:lnTo>
                <a:lnTo>
                  <a:pt x="382793" y="94409"/>
                </a:lnTo>
                <a:close/>
              </a:path>
              <a:path w="497204" h="156210">
                <a:moveTo>
                  <a:pt x="452531" y="82141"/>
                </a:moveTo>
                <a:lnTo>
                  <a:pt x="385282" y="82141"/>
                </a:lnTo>
                <a:lnTo>
                  <a:pt x="401548" y="81777"/>
                </a:lnTo>
                <a:lnTo>
                  <a:pt x="417797" y="80830"/>
                </a:lnTo>
                <a:lnTo>
                  <a:pt x="434412" y="79116"/>
                </a:lnTo>
                <a:lnTo>
                  <a:pt x="451778" y="76452"/>
                </a:lnTo>
                <a:lnTo>
                  <a:pt x="452531" y="82141"/>
                </a:lnTo>
                <a:close/>
              </a:path>
              <a:path w="497204" h="156210">
                <a:moveTo>
                  <a:pt x="496938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6" y="107921"/>
                </a:lnTo>
                <a:lnTo>
                  <a:pt x="405196" y="143836"/>
                </a:lnTo>
                <a:lnTo>
                  <a:pt x="496938" y="143836"/>
                </a:lnTo>
                <a:lnTo>
                  <a:pt x="496938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367956" y="6854890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4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FE8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577817" y="6830270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4" h="156209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4" h="156209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4" h="156209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4" h="156209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4" h="156209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4" h="156209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4" h="156209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4" h="156209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4" h="156209">
                <a:moveTo>
                  <a:pt x="323231" y="132635"/>
                </a:moveTo>
                <a:lnTo>
                  <a:pt x="306874" y="132635"/>
                </a:lnTo>
                <a:lnTo>
                  <a:pt x="306874" y="35381"/>
                </a:lnTo>
                <a:lnTo>
                  <a:pt x="283761" y="35381"/>
                </a:lnTo>
                <a:lnTo>
                  <a:pt x="283761" y="25069"/>
                </a:lnTo>
                <a:lnTo>
                  <a:pt x="291859" y="23299"/>
                </a:lnTo>
                <a:lnTo>
                  <a:pt x="298940" y="21179"/>
                </a:lnTo>
                <a:lnTo>
                  <a:pt x="305188" y="18693"/>
                </a:lnTo>
                <a:lnTo>
                  <a:pt x="310786" y="15823"/>
                </a:lnTo>
                <a:lnTo>
                  <a:pt x="323231" y="15823"/>
                </a:lnTo>
                <a:lnTo>
                  <a:pt x="323231" y="132635"/>
                </a:lnTo>
                <a:close/>
              </a:path>
              <a:path w="497204" h="156209">
                <a:moveTo>
                  <a:pt x="349367" y="146147"/>
                </a:moveTo>
                <a:lnTo>
                  <a:pt x="277894" y="146147"/>
                </a:lnTo>
                <a:lnTo>
                  <a:pt x="277894" y="132635"/>
                </a:lnTo>
                <a:lnTo>
                  <a:pt x="349367" y="132635"/>
                </a:lnTo>
                <a:lnTo>
                  <a:pt x="349367" y="146147"/>
                </a:lnTo>
                <a:close/>
              </a:path>
              <a:path w="497204" h="156209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4" h="156209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4" h="156209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4" h="156209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367956" y="6606901"/>
            <a:ext cx="135255" cy="134620"/>
          </a:xfrm>
          <a:custGeom>
            <a:avLst/>
            <a:gdLst/>
            <a:ahLst/>
            <a:cxnLst/>
            <a:rect l="l" t="t" r="r" b="b"/>
            <a:pathLst>
              <a:path w="135254" h="134620">
                <a:moveTo>
                  <a:pt x="134743" y="134348"/>
                </a:moveTo>
                <a:lnTo>
                  <a:pt x="0" y="134348"/>
                </a:lnTo>
                <a:lnTo>
                  <a:pt x="0" y="0"/>
                </a:lnTo>
                <a:lnTo>
                  <a:pt x="134743" y="0"/>
                </a:lnTo>
                <a:lnTo>
                  <a:pt x="134743" y="134348"/>
                </a:lnTo>
                <a:close/>
              </a:path>
            </a:pathLst>
          </a:custGeom>
          <a:solidFill>
            <a:srgbClr val="A7C4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577871" y="6582281"/>
            <a:ext cx="497205" cy="156210"/>
          </a:xfrm>
          <a:custGeom>
            <a:avLst/>
            <a:gdLst/>
            <a:ahLst/>
            <a:cxnLst/>
            <a:rect l="l" t="t" r="r" b="b"/>
            <a:pathLst>
              <a:path w="497204" h="156209">
                <a:moveTo>
                  <a:pt x="9423" y="41781"/>
                </a:moveTo>
                <a:lnTo>
                  <a:pt x="0" y="32536"/>
                </a:lnTo>
                <a:lnTo>
                  <a:pt x="8175" y="24660"/>
                </a:lnTo>
                <a:lnTo>
                  <a:pt x="17001" y="18601"/>
                </a:lnTo>
                <a:lnTo>
                  <a:pt x="26927" y="14709"/>
                </a:lnTo>
                <a:lnTo>
                  <a:pt x="38403" y="13334"/>
                </a:lnTo>
                <a:lnTo>
                  <a:pt x="54147" y="16087"/>
                </a:lnTo>
                <a:lnTo>
                  <a:pt x="66073" y="23891"/>
                </a:lnTo>
                <a:lnTo>
                  <a:pt x="67798" y="26669"/>
                </a:lnTo>
                <a:lnTo>
                  <a:pt x="36448" y="26669"/>
                </a:lnTo>
                <a:lnTo>
                  <a:pt x="28725" y="27830"/>
                </a:lnTo>
                <a:lnTo>
                  <a:pt x="21602" y="31025"/>
                </a:lnTo>
                <a:lnTo>
                  <a:pt x="15145" y="35820"/>
                </a:lnTo>
                <a:lnTo>
                  <a:pt x="9423" y="41781"/>
                </a:lnTo>
                <a:close/>
              </a:path>
              <a:path w="497204" h="156209">
                <a:moveTo>
                  <a:pt x="82674" y="146147"/>
                </a:moveTo>
                <a:lnTo>
                  <a:pt x="711" y="146147"/>
                </a:lnTo>
                <a:lnTo>
                  <a:pt x="711" y="136546"/>
                </a:lnTo>
                <a:lnTo>
                  <a:pt x="27297" y="111480"/>
                </a:lnTo>
                <a:lnTo>
                  <a:pt x="45915" y="89497"/>
                </a:lnTo>
                <a:lnTo>
                  <a:pt x="56866" y="70015"/>
                </a:lnTo>
                <a:lnTo>
                  <a:pt x="60450" y="52449"/>
                </a:lnTo>
                <a:lnTo>
                  <a:pt x="58975" y="42120"/>
                </a:lnTo>
                <a:lnTo>
                  <a:pt x="54516" y="33958"/>
                </a:lnTo>
                <a:lnTo>
                  <a:pt x="47024" y="28597"/>
                </a:lnTo>
                <a:lnTo>
                  <a:pt x="36448" y="26669"/>
                </a:lnTo>
                <a:lnTo>
                  <a:pt x="67798" y="26669"/>
                </a:lnTo>
                <a:lnTo>
                  <a:pt x="73632" y="36061"/>
                </a:lnTo>
                <a:lnTo>
                  <a:pt x="76274" y="51916"/>
                </a:lnTo>
                <a:lnTo>
                  <a:pt x="72601" y="71515"/>
                </a:lnTo>
                <a:lnTo>
                  <a:pt x="62228" y="91497"/>
                </a:lnTo>
                <a:lnTo>
                  <a:pt x="46121" y="112047"/>
                </a:lnTo>
                <a:lnTo>
                  <a:pt x="25246" y="133346"/>
                </a:lnTo>
                <a:lnTo>
                  <a:pt x="82674" y="133346"/>
                </a:lnTo>
                <a:lnTo>
                  <a:pt x="82674" y="146147"/>
                </a:lnTo>
                <a:close/>
              </a:path>
              <a:path w="497204" h="156209">
                <a:moveTo>
                  <a:pt x="82674" y="133346"/>
                </a:moveTo>
                <a:lnTo>
                  <a:pt x="25246" y="133346"/>
                </a:lnTo>
                <a:lnTo>
                  <a:pt x="40003" y="132101"/>
                </a:lnTo>
                <a:lnTo>
                  <a:pt x="82674" y="132101"/>
                </a:lnTo>
                <a:lnTo>
                  <a:pt x="82674" y="133346"/>
                </a:lnTo>
                <a:close/>
              </a:path>
              <a:path w="497204" h="156209">
                <a:moveTo>
                  <a:pt x="132101" y="148459"/>
                </a:moveTo>
                <a:lnTo>
                  <a:pt x="115239" y="144222"/>
                </a:lnTo>
                <a:lnTo>
                  <a:pt x="102410" y="131501"/>
                </a:lnTo>
                <a:lnTo>
                  <a:pt x="94248" y="110280"/>
                </a:lnTo>
                <a:lnTo>
                  <a:pt x="91386" y="80541"/>
                </a:lnTo>
                <a:lnTo>
                  <a:pt x="94248" y="50913"/>
                </a:lnTo>
                <a:lnTo>
                  <a:pt x="102410" y="29936"/>
                </a:lnTo>
                <a:lnTo>
                  <a:pt x="115239" y="17460"/>
                </a:lnTo>
                <a:lnTo>
                  <a:pt x="132101" y="13334"/>
                </a:lnTo>
                <a:lnTo>
                  <a:pt x="148861" y="17485"/>
                </a:lnTo>
                <a:lnTo>
                  <a:pt x="158054" y="26491"/>
                </a:lnTo>
                <a:lnTo>
                  <a:pt x="132101" y="26491"/>
                </a:lnTo>
                <a:lnTo>
                  <a:pt x="121912" y="29586"/>
                </a:lnTo>
                <a:lnTo>
                  <a:pt x="114055" y="39248"/>
                </a:lnTo>
                <a:lnTo>
                  <a:pt x="108999" y="56044"/>
                </a:lnTo>
                <a:lnTo>
                  <a:pt x="107210" y="80541"/>
                </a:lnTo>
                <a:lnTo>
                  <a:pt x="108999" y="105327"/>
                </a:lnTo>
                <a:lnTo>
                  <a:pt x="114055" y="122412"/>
                </a:lnTo>
                <a:lnTo>
                  <a:pt x="121912" y="132296"/>
                </a:lnTo>
                <a:lnTo>
                  <a:pt x="132101" y="135480"/>
                </a:lnTo>
                <a:lnTo>
                  <a:pt x="157642" y="135480"/>
                </a:lnTo>
                <a:lnTo>
                  <a:pt x="148861" y="144222"/>
                </a:lnTo>
                <a:lnTo>
                  <a:pt x="132101" y="148459"/>
                </a:lnTo>
                <a:close/>
              </a:path>
              <a:path w="497204" h="156209">
                <a:moveTo>
                  <a:pt x="157642" y="135480"/>
                </a:moveTo>
                <a:lnTo>
                  <a:pt x="132101" y="135480"/>
                </a:lnTo>
                <a:lnTo>
                  <a:pt x="142189" y="132296"/>
                </a:lnTo>
                <a:lnTo>
                  <a:pt x="149992" y="122412"/>
                </a:lnTo>
                <a:lnTo>
                  <a:pt x="155029" y="105327"/>
                </a:lnTo>
                <a:lnTo>
                  <a:pt x="156815" y="80541"/>
                </a:lnTo>
                <a:lnTo>
                  <a:pt x="155029" y="56044"/>
                </a:lnTo>
                <a:lnTo>
                  <a:pt x="149992" y="39248"/>
                </a:lnTo>
                <a:lnTo>
                  <a:pt x="142189" y="29586"/>
                </a:lnTo>
                <a:lnTo>
                  <a:pt x="132101" y="26491"/>
                </a:lnTo>
                <a:lnTo>
                  <a:pt x="158054" y="26491"/>
                </a:lnTo>
                <a:lnTo>
                  <a:pt x="161638" y="30002"/>
                </a:lnTo>
                <a:lnTo>
                  <a:pt x="169780" y="50988"/>
                </a:lnTo>
                <a:lnTo>
                  <a:pt x="172639" y="80541"/>
                </a:lnTo>
                <a:lnTo>
                  <a:pt x="169780" y="110280"/>
                </a:lnTo>
                <a:lnTo>
                  <a:pt x="161638" y="131501"/>
                </a:lnTo>
                <a:lnTo>
                  <a:pt x="157642" y="135480"/>
                </a:lnTo>
                <a:close/>
              </a:path>
              <a:path w="497204" h="156209">
                <a:moveTo>
                  <a:pt x="188996" y="41781"/>
                </a:moveTo>
                <a:lnTo>
                  <a:pt x="179573" y="32536"/>
                </a:lnTo>
                <a:lnTo>
                  <a:pt x="187749" y="24660"/>
                </a:lnTo>
                <a:lnTo>
                  <a:pt x="196574" y="18601"/>
                </a:lnTo>
                <a:lnTo>
                  <a:pt x="206500" y="14709"/>
                </a:lnTo>
                <a:lnTo>
                  <a:pt x="217977" y="13334"/>
                </a:lnTo>
                <a:lnTo>
                  <a:pt x="233720" y="16087"/>
                </a:lnTo>
                <a:lnTo>
                  <a:pt x="245646" y="23891"/>
                </a:lnTo>
                <a:lnTo>
                  <a:pt x="247371" y="26669"/>
                </a:lnTo>
                <a:lnTo>
                  <a:pt x="216021" y="26669"/>
                </a:lnTo>
                <a:lnTo>
                  <a:pt x="208298" y="27830"/>
                </a:lnTo>
                <a:lnTo>
                  <a:pt x="201175" y="31025"/>
                </a:lnTo>
                <a:lnTo>
                  <a:pt x="194719" y="35820"/>
                </a:lnTo>
                <a:lnTo>
                  <a:pt x="188996" y="41781"/>
                </a:lnTo>
                <a:close/>
              </a:path>
              <a:path w="497204" h="156209">
                <a:moveTo>
                  <a:pt x="262248" y="146147"/>
                </a:moveTo>
                <a:lnTo>
                  <a:pt x="180284" y="146147"/>
                </a:lnTo>
                <a:lnTo>
                  <a:pt x="180284" y="136546"/>
                </a:lnTo>
                <a:lnTo>
                  <a:pt x="206870" y="111480"/>
                </a:lnTo>
                <a:lnTo>
                  <a:pt x="225488" y="89497"/>
                </a:lnTo>
                <a:lnTo>
                  <a:pt x="236439" y="70015"/>
                </a:lnTo>
                <a:lnTo>
                  <a:pt x="240023" y="52449"/>
                </a:lnTo>
                <a:lnTo>
                  <a:pt x="238548" y="42120"/>
                </a:lnTo>
                <a:lnTo>
                  <a:pt x="234089" y="33958"/>
                </a:lnTo>
                <a:lnTo>
                  <a:pt x="226597" y="28597"/>
                </a:lnTo>
                <a:lnTo>
                  <a:pt x="216021" y="26669"/>
                </a:lnTo>
                <a:lnTo>
                  <a:pt x="247371" y="26669"/>
                </a:lnTo>
                <a:lnTo>
                  <a:pt x="253205" y="36061"/>
                </a:lnTo>
                <a:lnTo>
                  <a:pt x="255847" y="51916"/>
                </a:lnTo>
                <a:lnTo>
                  <a:pt x="252174" y="71515"/>
                </a:lnTo>
                <a:lnTo>
                  <a:pt x="241801" y="91497"/>
                </a:lnTo>
                <a:lnTo>
                  <a:pt x="225694" y="112047"/>
                </a:lnTo>
                <a:lnTo>
                  <a:pt x="204820" y="133346"/>
                </a:lnTo>
                <a:lnTo>
                  <a:pt x="262248" y="133346"/>
                </a:lnTo>
                <a:lnTo>
                  <a:pt x="262248" y="146147"/>
                </a:lnTo>
                <a:close/>
              </a:path>
              <a:path w="497204" h="156209">
                <a:moveTo>
                  <a:pt x="262248" y="133346"/>
                </a:moveTo>
                <a:lnTo>
                  <a:pt x="204820" y="133346"/>
                </a:lnTo>
                <a:lnTo>
                  <a:pt x="219577" y="132101"/>
                </a:lnTo>
                <a:lnTo>
                  <a:pt x="262248" y="132101"/>
                </a:lnTo>
                <a:lnTo>
                  <a:pt x="262248" y="133346"/>
                </a:lnTo>
                <a:close/>
              </a:path>
              <a:path w="497204" h="156209">
                <a:moveTo>
                  <a:pt x="311675" y="148459"/>
                </a:moveTo>
                <a:lnTo>
                  <a:pt x="294812" y="144222"/>
                </a:lnTo>
                <a:lnTo>
                  <a:pt x="281983" y="131501"/>
                </a:lnTo>
                <a:lnTo>
                  <a:pt x="273821" y="110280"/>
                </a:lnTo>
                <a:lnTo>
                  <a:pt x="270960" y="80541"/>
                </a:lnTo>
                <a:lnTo>
                  <a:pt x="273821" y="50913"/>
                </a:lnTo>
                <a:lnTo>
                  <a:pt x="281983" y="29936"/>
                </a:lnTo>
                <a:lnTo>
                  <a:pt x="294812" y="17460"/>
                </a:lnTo>
                <a:lnTo>
                  <a:pt x="311675" y="13334"/>
                </a:lnTo>
                <a:lnTo>
                  <a:pt x="328435" y="17485"/>
                </a:lnTo>
                <a:lnTo>
                  <a:pt x="337627" y="26491"/>
                </a:lnTo>
                <a:lnTo>
                  <a:pt x="311675" y="26491"/>
                </a:lnTo>
                <a:lnTo>
                  <a:pt x="301485" y="29586"/>
                </a:lnTo>
                <a:lnTo>
                  <a:pt x="293628" y="39248"/>
                </a:lnTo>
                <a:lnTo>
                  <a:pt x="288572" y="56044"/>
                </a:lnTo>
                <a:lnTo>
                  <a:pt x="286783" y="80541"/>
                </a:lnTo>
                <a:lnTo>
                  <a:pt x="288572" y="105327"/>
                </a:lnTo>
                <a:lnTo>
                  <a:pt x="293628" y="122412"/>
                </a:lnTo>
                <a:lnTo>
                  <a:pt x="301485" y="132296"/>
                </a:lnTo>
                <a:lnTo>
                  <a:pt x="311675" y="135480"/>
                </a:lnTo>
                <a:lnTo>
                  <a:pt x="337215" y="135480"/>
                </a:lnTo>
                <a:lnTo>
                  <a:pt x="328435" y="144222"/>
                </a:lnTo>
                <a:lnTo>
                  <a:pt x="311675" y="148459"/>
                </a:lnTo>
                <a:close/>
              </a:path>
              <a:path w="497204" h="156209">
                <a:moveTo>
                  <a:pt x="337215" y="135480"/>
                </a:moveTo>
                <a:lnTo>
                  <a:pt x="311675" y="135480"/>
                </a:lnTo>
                <a:lnTo>
                  <a:pt x="321762" y="132296"/>
                </a:lnTo>
                <a:lnTo>
                  <a:pt x="329565" y="122412"/>
                </a:lnTo>
                <a:lnTo>
                  <a:pt x="334602" y="105327"/>
                </a:lnTo>
                <a:lnTo>
                  <a:pt x="336388" y="80541"/>
                </a:lnTo>
                <a:lnTo>
                  <a:pt x="334602" y="56044"/>
                </a:lnTo>
                <a:lnTo>
                  <a:pt x="329565" y="39248"/>
                </a:lnTo>
                <a:lnTo>
                  <a:pt x="321762" y="29586"/>
                </a:lnTo>
                <a:lnTo>
                  <a:pt x="311675" y="26491"/>
                </a:lnTo>
                <a:lnTo>
                  <a:pt x="337627" y="26491"/>
                </a:lnTo>
                <a:lnTo>
                  <a:pt x="341211" y="30002"/>
                </a:lnTo>
                <a:lnTo>
                  <a:pt x="349353" y="50988"/>
                </a:lnTo>
                <a:lnTo>
                  <a:pt x="352212" y="80541"/>
                </a:lnTo>
                <a:lnTo>
                  <a:pt x="349353" y="110280"/>
                </a:lnTo>
                <a:lnTo>
                  <a:pt x="341211" y="131501"/>
                </a:lnTo>
                <a:lnTo>
                  <a:pt x="337215" y="135480"/>
                </a:lnTo>
                <a:close/>
              </a:path>
              <a:path w="497204" h="156209">
                <a:moveTo>
                  <a:pt x="492848" y="118056"/>
                </a:moveTo>
                <a:lnTo>
                  <a:pt x="478091" y="118056"/>
                </a:lnTo>
                <a:lnTo>
                  <a:pt x="478091" y="62761"/>
                </a:lnTo>
                <a:lnTo>
                  <a:pt x="433109" y="62761"/>
                </a:lnTo>
                <a:lnTo>
                  <a:pt x="433109" y="51205"/>
                </a:lnTo>
                <a:lnTo>
                  <a:pt x="478091" y="51205"/>
                </a:lnTo>
                <a:lnTo>
                  <a:pt x="478091" y="32358"/>
                </a:lnTo>
                <a:lnTo>
                  <a:pt x="433109" y="32358"/>
                </a:lnTo>
                <a:lnTo>
                  <a:pt x="433109" y="20624"/>
                </a:lnTo>
                <a:lnTo>
                  <a:pt x="478091" y="20624"/>
                </a:lnTo>
                <a:lnTo>
                  <a:pt x="478091" y="0"/>
                </a:lnTo>
                <a:lnTo>
                  <a:pt x="492848" y="0"/>
                </a:lnTo>
                <a:lnTo>
                  <a:pt x="492848" y="118056"/>
                </a:lnTo>
                <a:close/>
              </a:path>
              <a:path w="497204" h="156209">
                <a:moveTo>
                  <a:pt x="382793" y="94409"/>
                </a:moveTo>
                <a:lnTo>
                  <a:pt x="370703" y="94409"/>
                </a:lnTo>
                <a:lnTo>
                  <a:pt x="370703" y="11378"/>
                </a:lnTo>
                <a:lnTo>
                  <a:pt x="385282" y="11378"/>
                </a:lnTo>
                <a:lnTo>
                  <a:pt x="385282" y="82141"/>
                </a:lnTo>
                <a:lnTo>
                  <a:pt x="452530" y="82141"/>
                </a:lnTo>
                <a:lnTo>
                  <a:pt x="453378" y="88542"/>
                </a:lnTo>
                <a:lnTo>
                  <a:pt x="434848" y="91409"/>
                </a:lnTo>
                <a:lnTo>
                  <a:pt x="417285" y="93209"/>
                </a:lnTo>
                <a:lnTo>
                  <a:pt x="400122" y="94142"/>
                </a:lnTo>
                <a:lnTo>
                  <a:pt x="382793" y="94409"/>
                </a:lnTo>
                <a:close/>
              </a:path>
              <a:path w="497204" h="156209">
                <a:moveTo>
                  <a:pt x="452530" y="82141"/>
                </a:moveTo>
                <a:lnTo>
                  <a:pt x="385282" y="82141"/>
                </a:lnTo>
                <a:lnTo>
                  <a:pt x="401547" y="81777"/>
                </a:lnTo>
                <a:lnTo>
                  <a:pt x="417796" y="80830"/>
                </a:lnTo>
                <a:lnTo>
                  <a:pt x="434412" y="79116"/>
                </a:lnTo>
                <a:lnTo>
                  <a:pt x="451777" y="76451"/>
                </a:lnTo>
                <a:lnTo>
                  <a:pt x="452530" y="82141"/>
                </a:lnTo>
                <a:close/>
              </a:path>
              <a:path w="497204" h="156209">
                <a:moveTo>
                  <a:pt x="496937" y="155748"/>
                </a:moveTo>
                <a:lnTo>
                  <a:pt x="390616" y="155748"/>
                </a:lnTo>
                <a:lnTo>
                  <a:pt x="390616" y="107921"/>
                </a:lnTo>
                <a:lnTo>
                  <a:pt x="405195" y="107921"/>
                </a:lnTo>
                <a:lnTo>
                  <a:pt x="405195" y="143836"/>
                </a:lnTo>
                <a:lnTo>
                  <a:pt x="496937" y="143836"/>
                </a:lnTo>
                <a:lnTo>
                  <a:pt x="496937" y="15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2" name="object 332"/>
          <p:cNvGrpSpPr/>
          <p:nvPr/>
        </p:nvGrpSpPr>
        <p:grpSpPr>
          <a:xfrm>
            <a:off x="1090742" y="1259790"/>
            <a:ext cx="2395220" cy="420370"/>
            <a:chOff x="1090742" y="1259790"/>
            <a:chExt cx="2395220" cy="420370"/>
          </a:xfrm>
        </p:grpSpPr>
        <p:sp>
          <p:nvSpPr>
            <p:cNvPr id="333" name="object 333"/>
            <p:cNvSpPr/>
            <p:nvPr/>
          </p:nvSpPr>
          <p:spPr>
            <a:xfrm>
              <a:off x="1095505" y="1264554"/>
              <a:ext cx="2385695" cy="410845"/>
            </a:xfrm>
            <a:custGeom>
              <a:avLst/>
              <a:gdLst/>
              <a:ahLst/>
              <a:cxnLst/>
              <a:rect l="l" t="t" r="r" b="b"/>
              <a:pathLst>
                <a:path w="2385695" h="410844">
                  <a:moveTo>
                    <a:pt x="334304" y="56234"/>
                  </a:moveTo>
                  <a:lnTo>
                    <a:pt x="34756" y="56234"/>
                  </a:lnTo>
                  <a:lnTo>
                    <a:pt x="34756" y="26059"/>
                  </a:lnTo>
                  <a:lnTo>
                    <a:pt x="334304" y="26059"/>
                  </a:lnTo>
                  <a:lnTo>
                    <a:pt x="334304" y="56234"/>
                  </a:lnTo>
                  <a:close/>
                </a:path>
                <a:path w="2385695" h="410844">
                  <a:moveTo>
                    <a:pt x="36128" y="199791"/>
                  </a:moveTo>
                  <a:lnTo>
                    <a:pt x="21951" y="170074"/>
                  </a:lnTo>
                  <a:lnTo>
                    <a:pt x="74272" y="155794"/>
                  </a:lnTo>
                  <a:lnTo>
                    <a:pt x="119818" y="130584"/>
                  </a:lnTo>
                  <a:lnTo>
                    <a:pt x="151988" y="97231"/>
                  </a:lnTo>
                  <a:lnTo>
                    <a:pt x="164179" y="58520"/>
                  </a:lnTo>
                  <a:lnTo>
                    <a:pt x="164179" y="56234"/>
                  </a:lnTo>
                  <a:lnTo>
                    <a:pt x="205795" y="56234"/>
                  </a:lnTo>
                  <a:lnTo>
                    <a:pt x="205795" y="58520"/>
                  </a:lnTo>
                  <a:lnTo>
                    <a:pt x="218000" y="97231"/>
                  </a:lnTo>
                  <a:lnTo>
                    <a:pt x="226550" y="106067"/>
                  </a:lnTo>
                  <a:lnTo>
                    <a:pt x="185216" y="106067"/>
                  </a:lnTo>
                  <a:lnTo>
                    <a:pt x="160249" y="139613"/>
                  </a:lnTo>
                  <a:lnTo>
                    <a:pt x="125078" y="166988"/>
                  </a:lnTo>
                  <a:lnTo>
                    <a:pt x="82704" y="187333"/>
                  </a:lnTo>
                  <a:lnTo>
                    <a:pt x="36128" y="199791"/>
                  </a:lnTo>
                  <a:close/>
                </a:path>
                <a:path w="2385695" h="410844">
                  <a:moveTo>
                    <a:pt x="334304" y="199791"/>
                  </a:moveTo>
                  <a:lnTo>
                    <a:pt x="287664" y="187333"/>
                  </a:lnTo>
                  <a:lnTo>
                    <a:pt x="245183" y="166988"/>
                  </a:lnTo>
                  <a:lnTo>
                    <a:pt x="209990" y="139613"/>
                  </a:lnTo>
                  <a:lnTo>
                    <a:pt x="185216" y="106067"/>
                  </a:lnTo>
                  <a:lnTo>
                    <a:pt x="226550" y="106067"/>
                  </a:lnTo>
                  <a:lnTo>
                    <a:pt x="250270" y="130584"/>
                  </a:lnTo>
                  <a:lnTo>
                    <a:pt x="296088" y="155794"/>
                  </a:lnTo>
                  <a:lnTo>
                    <a:pt x="348938" y="170074"/>
                  </a:lnTo>
                  <a:lnTo>
                    <a:pt x="334304" y="199791"/>
                  </a:lnTo>
                  <a:close/>
                </a:path>
                <a:path w="2385695" h="410844">
                  <a:moveTo>
                    <a:pt x="641168" y="389067"/>
                  </a:moveTo>
                  <a:lnTo>
                    <a:pt x="605497" y="389067"/>
                  </a:lnTo>
                  <a:lnTo>
                    <a:pt x="605497" y="178303"/>
                  </a:lnTo>
                  <a:lnTo>
                    <a:pt x="537813" y="178303"/>
                  </a:lnTo>
                  <a:lnTo>
                    <a:pt x="537813" y="147671"/>
                  </a:lnTo>
                  <a:lnTo>
                    <a:pt x="605497" y="147671"/>
                  </a:lnTo>
                  <a:lnTo>
                    <a:pt x="605497" y="9600"/>
                  </a:lnTo>
                  <a:lnTo>
                    <a:pt x="641168" y="9600"/>
                  </a:lnTo>
                  <a:lnTo>
                    <a:pt x="641168" y="389067"/>
                  </a:lnTo>
                  <a:close/>
                </a:path>
                <a:path w="2385695" h="410844">
                  <a:moveTo>
                    <a:pt x="568911" y="79093"/>
                  </a:moveTo>
                  <a:lnTo>
                    <a:pt x="381865" y="79093"/>
                  </a:lnTo>
                  <a:lnTo>
                    <a:pt x="381865" y="48461"/>
                  </a:lnTo>
                  <a:lnTo>
                    <a:pt x="568911" y="48461"/>
                  </a:lnTo>
                  <a:lnTo>
                    <a:pt x="568911" y="79093"/>
                  </a:lnTo>
                  <a:close/>
                </a:path>
                <a:path w="2385695" h="410844">
                  <a:moveTo>
                    <a:pt x="393298" y="328261"/>
                  </a:moveTo>
                  <a:lnTo>
                    <a:pt x="370432" y="300372"/>
                  </a:lnTo>
                  <a:lnTo>
                    <a:pt x="408483" y="267726"/>
                  </a:lnTo>
                  <a:lnTo>
                    <a:pt x="436458" y="223679"/>
                  </a:lnTo>
                  <a:lnTo>
                    <a:pt x="453715" y="171917"/>
                  </a:lnTo>
                  <a:lnTo>
                    <a:pt x="459610" y="116125"/>
                  </a:lnTo>
                  <a:lnTo>
                    <a:pt x="459610" y="79093"/>
                  </a:lnTo>
                  <a:lnTo>
                    <a:pt x="495739" y="79093"/>
                  </a:lnTo>
                  <a:lnTo>
                    <a:pt x="495739" y="116125"/>
                  </a:lnTo>
                  <a:lnTo>
                    <a:pt x="501413" y="169002"/>
                  </a:lnTo>
                  <a:lnTo>
                    <a:pt x="511421" y="198419"/>
                  </a:lnTo>
                  <a:lnTo>
                    <a:pt x="477903" y="198419"/>
                  </a:lnTo>
                  <a:lnTo>
                    <a:pt x="464427" y="238831"/>
                  </a:lnTo>
                  <a:lnTo>
                    <a:pt x="445548" y="274827"/>
                  </a:lnTo>
                  <a:lnTo>
                    <a:pt x="421695" y="305080"/>
                  </a:lnTo>
                  <a:lnTo>
                    <a:pt x="393298" y="328261"/>
                  </a:lnTo>
                  <a:close/>
                </a:path>
                <a:path w="2385695" h="410844">
                  <a:moveTo>
                    <a:pt x="560222" y="318203"/>
                  </a:moveTo>
                  <a:lnTo>
                    <a:pt x="532568" y="296786"/>
                  </a:lnTo>
                  <a:lnTo>
                    <a:pt x="509459" y="268941"/>
                  </a:lnTo>
                  <a:lnTo>
                    <a:pt x="491151" y="235780"/>
                  </a:lnTo>
                  <a:lnTo>
                    <a:pt x="477903" y="198419"/>
                  </a:lnTo>
                  <a:lnTo>
                    <a:pt x="511421" y="198419"/>
                  </a:lnTo>
                  <a:lnTo>
                    <a:pt x="518148" y="218193"/>
                  </a:lnTo>
                  <a:lnTo>
                    <a:pt x="545516" y="260011"/>
                  </a:lnTo>
                  <a:lnTo>
                    <a:pt x="583088" y="290771"/>
                  </a:lnTo>
                  <a:lnTo>
                    <a:pt x="560222" y="318203"/>
                  </a:lnTo>
                  <a:close/>
                </a:path>
                <a:path w="2385695" h="410844">
                  <a:moveTo>
                    <a:pt x="370890" y="264712"/>
                  </a:moveTo>
                  <a:lnTo>
                    <a:pt x="0" y="264712"/>
                  </a:lnTo>
                  <a:lnTo>
                    <a:pt x="0" y="234080"/>
                  </a:lnTo>
                  <a:lnTo>
                    <a:pt x="370432" y="234080"/>
                  </a:lnTo>
                  <a:lnTo>
                    <a:pt x="370890" y="264712"/>
                  </a:lnTo>
                  <a:close/>
                </a:path>
                <a:path w="2385695" h="410844">
                  <a:moveTo>
                    <a:pt x="203052" y="410555"/>
                  </a:moveTo>
                  <a:lnTo>
                    <a:pt x="165551" y="410555"/>
                  </a:lnTo>
                  <a:lnTo>
                    <a:pt x="165551" y="264712"/>
                  </a:lnTo>
                  <a:lnTo>
                    <a:pt x="203052" y="264712"/>
                  </a:lnTo>
                  <a:lnTo>
                    <a:pt x="203052" y="410555"/>
                  </a:lnTo>
                  <a:close/>
                </a:path>
                <a:path w="2385695" h="410844">
                  <a:moveTo>
                    <a:pt x="723944" y="410098"/>
                  </a:moveTo>
                  <a:lnTo>
                    <a:pt x="687815" y="410098"/>
                  </a:lnTo>
                  <a:lnTo>
                    <a:pt x="687815" y="0"/>
                  </a:lnTo>
                  <a:lnTo>
                    <a:pt x="723944" y="0"/>
                  </a:lnTo>
                  <a:lnTo>
                    <a:pt x="723944" y="410098"/>
                  </a:lnTo>
                  <a:close/>
                </a:path>
                <a:path w="2385695" h="410844">
                  <a:moveTo>
                    <a:pt x="1172579" y="307230"/>
                  </a:moveTo>
                  <a:lnTo>
                    <a:pt x="1134621" y="307230"/>
                  </a:lnTo>
                  <a:lnTo>
                    <a:pt x="1134621" y="128012"/>
                  </a:lnTo>
                  <a:lnTo>
                    <a:pt x="1044985" y="128012"/>
                  </a:lnTo>
                  <a:lnTo>
                    <a:pt x="1044985" y="96923"/>
                  </a:lnTo>
                  <a:lnTo>
                    <a:pt x="1134621" y="96923"/>
                  </a:lnTo>
                  <a:lnTo>
                    <a:pt x="1134621" y="914"/>
                  </a:lnTo>
                  <a:lnTo>
                    <a:pt x="1172579" y="914"/>
                  </a:lnTo>
                  <a:lnTo>
                    <a:pt x="1172579" y="307230"/>
                  </a:lnTo>
                  <a:close/>
                </a:path>
                <a:path w="2385695" h="410844">
                  <a:moveTo>
                    <a:pt x="854738" y="248710"/>
                  </a:moveTo>
                  <a:lnTo>
                    <a:pt x="835073" y="218993"/>
                  </a:lnTo>
                  <a:lnTo>
                    <a:pt x="876933" y="195991"/>
                  </a:lnTo>
                  <a:lnTo>
                    <a:pt x="909274" y="162530"/>
                  </a:lnTo>
                  <a:lnTo>
                    <a:pt x="930125" y="121526"/>
                  </a:lnTo>
                  <a:lnTo>
                    <a:pt x="937514" y="75893"/>
                  </a:lnTo>
                  <a:lnTo>
                    <a:pt x="937514" y="25145"/>
                  </a:lnTo>
                  <a:lnTo>
                    <a:pt x="975015" y="25145"/>
                  </a:lnTo>
                  <a:lnTo>
                    <a:pt x="975015" y="77264"/>
                  </a:lnTo>
                  <a:lnTo>
                    <a:pt x="982225" y="119076"/>
                  </a:lnTo>
                  <a:lnTo>
                    <a:pt x="994346" y="141728"/>
                  </a:lnTo>
                  <a:lnTo>
                    <a:pt x="956722" y="141728"/>
                  </a:lnTo>
                  <a:lnTo>
                    <a:pt x="940208" y="176381"/>
                  </a:lnTo>
                  <a:lnTo>
                    <a:pt x="917220" y="206363"/>
                  </a:lnTo>
                  <a:lnTo>
                    <a:pt x="888488" y="230773"/>
                  </a:lnTo>
                  <a:lnTo>
                    <a:pt x="854738" y="248710"/>
                  </a:lnTo>
                  <a:close/>
                </a:path>
                <a:path w="2385695" h="410844">
                  <a:moveTo>
                    <a:pt x="1054589" y="239109"/>
                  </a:moveTo>
                  <a:lnTo>
                    <a:pt x="1022641" y="222607"/>
                  </a:lnTo>
                  <a:lnTo>
                    <a:pt x="995194" y="200362"/>
                  </a:lnTo>
                  <a:lnTo>
                    <a:pt x="972978" y="173145"/>
                  </a:lnTo>
                  <a:lnTo>
                    <a:pt x="956722" y="141728"/>
                  </a:lnTo>
                  <a:lnTo>
                    <a:pt x="994346" y="141728"/>
                  </a:lnTo>
                  <a:lnTo>
                    <a:pt x="1002511" y="156987"/>
                  </a:lnTo>
                  <a:lnTo>
                    <a:pt x="1033859" y="188297"/>
                  </a:lnTo>
                  <a:lnTo>
                    <a:pt x="1074254" y="210306"/>
                  </a:lnTo>
                  <a:lnTo>
                    <a:pt x="1054589" y="239109"/>
                  </a:lnTo>
                  <a:close/>
                </a:path>
                <a:path w="2385695" h="410844">
                  <a:moveTo>
                    <a:pt x="1182183" y="401411"/>
                  </a:moveTo>
                  <a:lnTo>
                    <a:pt x="908703" y="401411"/>
                  </a:lnTo>
                  <a:lnTo>
                    <a:pt x="908703" y="273398"/>
                  </a:lnTo>
                  <a:lnTo>
                    <a:pt x="946203" y="273398"/>
                  </a:lnTo>
                  <a:lnTo>
                    <a:pt x="946203" y="370779"/>
                  </a:lnTo>
                  <a:lnTo>
                    <a:pt x="1182183" y="370779"/>
                  </a:lnTo>
                  <a:lnTo>
                    <a:pt x="1182183" y="401411"/>
                  </a:lnTo>
                  <a:close/>
                </a:path>
                <a:path w="2385695" h="410844">
                  <a:moveTo>
                    <a:pt x="1548499" y="245053"/>
                  </a:moveTo>
                  <a:lnTo>
                    <a:pt x="1510541" y="245053"/>
                  </a:lnTo>
                  <a:lnTo>
                    <a:pt x="1510541" y="137613"/>
                  </a:lnTo>
                  <a:lnTo>
                    <a:pt x="1429595" y="137613"/>
                  </a:lnTo>
                  <a:lnTo>
                    <a:pt x="1429595" y="106982"/>
                  </a:lnTo>
                  <a:lnTo>
                    <a:pt x="1510541" y="106982"/>
                  </a:lnTo>
                  <a:lnTo>
                    <a:pt x="1510541" y="914"/>
                  </a:lnTo>
                  <a:lnTo>
                    <a:pt x="1548499" y="914"/>
                  </a:lnTo>
                  <a:lnTo>
                    <a:pt x="1548499" y="245053"/>
                  </a:lnTo>
                  <a:close/>
                </a:path>
                <a:path w="2385695" h="410844">
                  <a:moveTo>
                    <a:pt x="1442857" y="60806"/>
                  </a:moveTo>
                  <a:lnTo>
                    <a:pt x="1223799" y="60806"/>
                  </a:lnTo>
                  <a:lnTo>
                    <a:pt x="1223799" y="30631"/>
                  </a:lnTo>
                  <a:lnTo>
                    <a:pt x="1442857" y="30631"/>
                  </a:lnTo>
                  <a:lnTo>
                    <a:pt x="1442857" y="60806"/>
                  </a:lnTo>
                  <a:close/>
                </a:path>
                <a:path w="2385695" h="410844">
                  <a:moveTo>
                    <a:pt x="1231574" y="241395"/>
                  </a:moveTo>
                  <a:lnTo>
                    <a:pt x="1211909" y="211678"/>
                  </a:lnTo>
                  <a:lnTo>
                    <a:pt x="1253911" y="189161"/>
                  </a:lnTo>
                  <a:lnTo>
                    <a:pt x="1286567" y="157044"/>
                  </a:lnTo>
                  <a:lnTo>
                    <a:pt x="1307732" y="118068"/>
                  </a:lnTo>
                  <a:lnTo>
                    <a:pt x="1315264" y="74978"/>
                  </a:lnTo>
                  <a:lnTo>
                    <a:pt x="1315264" y="60806"/>
                  </a:lnTo>
                  <a:lnTo>
                    <a:pt x="1352765" y="60806"/>
                  </a:lnTo>
                  <a:lnTo>
                    <a:pt x="1352765" y="74978"/>
                  </a:lnTo>
                  <a:lnTo>
                    <a:pt x="1359982" y="113775"/>
                  </a:lnTo>
                  <a:lnTo>
                    <a:pt x="1373313" y="137156"/>
                  </a:lnTo>
                  <a:lnTo>
                    <a:pt x="1334929" y="137156"/>
                  </a:lnTo>
                  <a:lnTo>
                    <a:pt x="1318201" y="170931"/>
                  </a:lnTo>
                  <a:lnTo>
                    <a:pt x="1294742" y="200248"/>
                  </a:lnTo>
                  <a:lnTo>
                    <a:pt x="1265537" y="224079"/>
                  </a:lnTo>
                  <a:lnTo>
                    <a:pt x="1231574" y="241395"/>
                  </a:lnTo>
                  <a:close/>
                </a:path>
                <a:path w="2385695" h="410844">
                  <a:moveTo>
                    <a:pt x="1433711" y="229508"/>
                  </a:moveTo>
                  <a:lnTo>
                    <a:pt x="1401491" y="214049"/>
                  </a:lnTo>
                  <a:lnTo>
                    <a:pt x="1373859" y="192933"/>
                  </a:lnTo>
                  <a:lnTo>
                    <a:pt x="1351457" y="167016"/>
                  </a:lnTo>
                  <a:lnTo>
                    <a:pt x="1334929" y="137156"/>
                  </a:lnTo>
                  <a:lnTo>
                    <a:pt x="1373313" y="137156"/>
                  </a:lnTo>
                  <a:lnTo>
                    <a:pt x="1380318" y="149443"/>
                  </a:lnTo>
                  <a:lnTo>
                    <a:pt x="1411802" y="179196"/>
                  </a:lnTo>
                  <a:lnTo>
                    <a:pt x="1452461" y="200248"/>
                  </a:lnTo>
                  <a:lnTo>
                    <a:pt x="1433711" y="229508"/>
                  </a:lnTo>
                  <a:close/>
                </a:path>
                <a:path w="2385695" h="410844">
                  <a:moveTo>
                    <a:pt x="1413131" y="410555"/>
                  </a:moveTo>
                  <a:lnTo>
                    <a:pt x="1356266" y="405440"/>
                  </a:lnTo>
                  <a:lnTo>
                    <a:pt x="1313206" y="390553"/>
                  </a:lnTo>
                  <a:lnTo>
                    <a:pt x="1285924" y="366579"/>
                  </a:lnTo>
                  <a:lnTo>
                    <a:pt x="1276391" y="334204"/>
                  </a:lnTo>
                  <a:lnTo>
                    <a:pt x="1285924" y="301830"/>
                  </a:lnTo>
                  <a:lnTo>
                    <a:pt x="1313206" y="277856"/>
                  </a:lnTo>
                  <a:lnTo>
                    <a:pt x="1356266" y="262969"/>
                  </a:lnTo>
                  <a:lnTo>
                    <a:pt x="1413131" y="257854"/>
                  </a:lnTo>
                  <a:lnTo>
                    <a:pt x="1469925" y="262969"/>
                  </a:lnTo>
                  <a:lnTo>
                    <a:pt x="1512828" y="277856"/>
                  </a:lnTo>
                  <a:lnTo>
                    <a:pt x="1522786" y="286657"/>
                  </a:lnTo>
                  <a:lnTo>
                    <a:pt x="1413131" y="286657"/>
                  </a:lnTo>
                  <a:lnTo>
                    <a:pt x="1371579" y="289907"/>
                  </a:lnTo>
                  <a:lnTo>
                    <a:pt x="1340360" y="299287"/>
                  </a:lnTo>
                  <a:lnTo>
                    <a:pt x="1320716" y="314238"/>
                  </a:lnTo>
                  <a:lnTo>
                    <a:pt x="1313892" y="334204"/>
                  </a:lnTo>
                  <a:lnTo>
                    <a:pt x="1320716" y="354099"/>
                  </a:lnTo>
                  <a:lnTo>
                    <a:pt x="1340360" y="368894"/>
                  </a:lnTo>
                  <a:lnTo>
                    <a:pt x="1371579" y="378116"/>
                  </a:lnTo>
                  <a:lnTo>
                    <a:pt x="1413131" y="381295"/>
                  </a:lnTo>
                  <a:lnTo>
                    <a:pt x="1523303" y="381295"/>
                  </a:lnTo>
                  <a:lnTo>
                    <a:pt x="1512828" y="390553"/>
                  </a:lnTo>
                  <a:lnTo>
                    <a:pt x="1469925" y="405440"/>
                  </a:lnTo>
                  <a:lnTo>
                    <a:pt x="1413131" y="410555"/>
                  </a:lnTo>
                  <a:close/>
                </a:path>
                <a:path w="2385695" h="410844">
                  <a:moveTo>
                    <a:pt x="1523303" y="381295"/>
                  </a:moveTo>
                  <a:lnTo>
                    <a:pt x="1413131" y="381295"/>
                  </a:lnTo>
                  <a:lnTo>
                    <a:pt x="1454684" y="378116"/>
                  </a:lnTo>
                  <a:lnTo>
                    <a:pt x="1485903" y="368894"/>
                  </a:lnTo>
                  <a:lnTo>
                    <a:pt x="1505547" y="354099"/>
                  </a:lnTo>
                  <a:lnTo>
                    <a:pt x="1512371" y="334204"/>
                  </a:lnTo>
                  <a:lnTo>
                    <a:pt x="1505547" y="314238"/>
                  </a:lnTo>
                  <a:lnTo>
                    <a:pt x="1485903" y="299287"/>
                  </a:lnTo>
                  <a:lnTo>
                    <a:pt x="1454684" y="289907"/>
                  </a:lnTo>
                  <a:lnTo>
                    <a:pt x="1413131" y="286657"/>
                  </a:lnTo>
                  <a:lnTo>
                    <a:pt x="1522786" y="286657"/>
                  </a:lnTo>
                  <a:lnTo>
                    <a:pt x="1539953" y="301830"/>
                  </a:lnTo>
                  <a:lnTo>
                    <a:pt x="1549414" y="334204"/>
                  </a:lnTo>
                  <a:lnTo>
                    <a:pt x="1539953" y="366579"/>
                  </a:lnTo>
                  <a:lnTo>
                    <a:pt x="1523303" y="381295"/>
                  </a:lnTo>
                  <a:close/>
                </a:path>
                <a:path w="2385695" h="410844">
                  <a:moveTo>
                    <a:pt x="1841187" y="307687"/>
                  </a:moveTo>
                  <a:lnTo>
                    <a:pt x="1684324" y="307687"/>
                  </a:lnTo>
                  <a:lnTo>
                    <a:pt x="1684324" y="39318"/>
                  </a:lnTo>
                  <a:lnTo>
                    <a:pt x="1719996" y="39318"/>
                  </a:lnTo>
                  <a:lnTo>
                    <a:pt x="1719996" y="139442"/>
                  </a:lnTo>
                  <a:lnTo>
                    <a:pt x="1841187" y="139442"/>
                  </a:lnTo>
                  <a:lnTo>
                    <a:pt x="1841187" y="169159"/>
                  </a:lnTo>
                  <a:lnTo>
                    <a:pt x="1719996" y="169159"/>
                  </a:lnTo>
                  <a:lnTo>
                    <a:pt x="1719996" y="277513"/>
                  </a:lnTo>
                  <a:lnTo>
                    <a:pt x="1841187" y="277513"/>
                  </a:lnTo>
                  <a:lnTo>
                    <a:pt x="1841187" y="307687"/>
                  </a:lnTo>
                  <a:close/>
                </a:path>
                <a:path w="2385695" h="410844">
                  <a:moveTo>
                    <a:pt x="1841187" y="139442"/>
                  </a:moveTo>
                  <a:lnTo>
                    <a:pt x="1805973" y="139442"/>
                  </a:lnTo>
                  <a:lnTo>
                    <a:pt x="1805973" y="39318"/>
                  </a:lnTo>
                  <a:lnTo>
                    <a:pt x="1841187" y="39318"/>
                  </a:lnTo>
                  <a:lnTo>
                    <a:pt x="1841187" y="139442"/>
                  </a:lnTo>
                  <a:close/>
                </a:path>
                <a:path w="2385695" h="410844">
                  <a:moveTo>
                    <a:pt x="1841187" y="277513"/>
                  </a:moveTo>
                  <a:lnTo>
                    <a:pt x="1805973" y="277513"/>
                  </a:lnTo>
                  <a:lnTo>
                    <a:pt x="1805973" y="169159"/>
                  </a:lnTo>
                  <a:lnTo>
                    <a:pt x="1841187" y="169159"/>
                  </a:lnTo>
                  <a:lnTo>
                    <a:pt x="1841187" y="277513"/>
                  </a:lnTo>
                  <a:close/>
                </a:path>
                <a:path w="2385695" h="410844">
                  <a:moveTo>
                    <a:pt x="2018171" y="162759"/>
                  </a:moveTo>
                  <a:lnTo>
                    <a:pt x="1982500" y="162759"/>
                  </a:lnTo>
                  <a:lnTo>
                    <a:pt x="1982500" y="457"/>
                  </a:lnTo>
                  <a:lnTo>
                    <a:pt x="2018171" y="457"/>
                  </a:lnTo>
                  <a:lnTo>
                    <a:pt x="2018171" y="162759"/>
                  </a:lnTo>
                  <a:close/>
                </a:path>
                <a:path w="2385695" h="410844">
                  <a:moveTo>
                    <a:pt x="1927164" y="390439"/>
                  </a:moveTo>
                  <a:lnTo>
                    <a:pt x="1891950" y="390439"/>
                  </a:lnTo>
                  <a:lnTo>
                    <a:pt x="1891950" y="9600"/>
                  </a:lnTo>
                  <a:lnTo>
                    <a:pt x="1927164" y="9600"/>
                  </a:lnTo>
                  <a:lnTo>
                    <a:pt x="1927164" y="162759"/>
                  </a:lnTo>
                  <a:lnTo>
                    <a:pt x="2018171" y="162759"/>
                  </a:lnTo>
                  <a:lnTo>
                    <a:pt x="2018171" y="193390"/>
                  </a:lnTo>
                  <a:lnTo>
                    <a:pt x="1927164" y="193390"/>
                  </a:lnTo>
                  <a:lnTo>
                    <a:pt x="1927164" y="390439"/>
                  </a:lnTo>
                  <a:close/>
                </a:path>
                <a:path w="2385695" h="410844">
                  <a:moveTo>
                    <a:pt x="2018171" y="410555"/>
                  </a:moveTo>
                  <a:lnTo>
                    <a:pt x="1982500" y="410555"/>
                  </a:lnTo>
                  <a:lnTo>
                    <a:pt x="1982500" y="193390"/>
                  </a:lnTo>
                  <a:lnTo>
                    <a:pt x="2018171" y="193390"/>
                  </a:lnTo>
                  <a:lnTo>
                    <a:pt x="2018171" y="410555"/>
                  </a:lnTo>
                  <a:close/>
                </a:path>
                <a:path w="2385695" h="410844">
                  <a:moveTo>
                    <a:pt x="2383573" y="75893"/>
                  </a:moveTo>
                  <a:lnTo>
                    <a:pt x="2345615" y="75893"/>
                  </a:lnTo>
                  <a:lnTo>
                    <a:pt x="2345615" y="914"/>
                  </a:lnTo>
                  <a:lnTo>
                    <a:pt x="2383573" y="914"/>
                  </a:lnTo>
                  <a:lnTo>
                    <a:pt x="2383573" y="75893"/>
                  </a:lnTo>
                  <a:close/>
                </a:path>
                <a:path w="2385695" h="410844">
                  <a:moveTo>
                    <a:pt x="2066190" y="245967"/>
                  </a:moveTo>
                  <a:lnTo>
                    <a:pt x="2051099" y="216250"/>
                  </a:lnTo>
                  <a:lnTo>
                    <a:pt x="2105238" y="195746"/>
                  </a:lnTo>
                  <a:lnTo>
                    <a:pt x="2149676" y="169624"/>
                  </a:lnTo>
                  <a:lnTo>
                    <a:pt x="2183598" y="138301"/>
                  </a:lnTo>
                  <a:lnTo>
                    <a:pt x="2206194" y="102194"/>
                  </a:lnTo>
                  <a:lnTo>
                    <a:pt x="2216650" y="61720"/>
                  </a:lnTo>
                  <a:lnTo>
                    <a:pt x="2072135" y="61720"/>
                  </a:lnTo>
                  <a:lnTo>
                    <a:pt x="2072135" y="31546"/>
                  </a:lnTo>
                  <a:lnTo>
                    <a:pt x="2257352" y="31546"/>
                  </a:lnTo>
                  <a:lnTo>
                    <a:pt x="2257023" y="42847"/>
                  </a:lnTo>
                  <a:lnTo>
                    <a:pt x="2256094" y="54062"/>
                  </a:lnTo>
                  <a:lnTo>
                    <a:pt x="2254651" y="65106"/>
                  </a:lnTo>
                  <a:lnTo>
                    <a:pt x="2252779" y="75893"/>
                  </a:lnTo>
                  <a:lnTo>
                    <a:pt x="2383573" y="75893"/>
                  </a:lnTo>
                  <a:lnTo>
                    <a:pt x="2383573" y="106524"/>
                  </a:lnTo>
                  <a:lnTo>
                    <a:pt x="2243175" y="106524"/>
                  </a:lnTo>
                  <a:lnTo>
                    <a:pt x="2223056" y="143849"/>
                  </a:lnTo>
                  <a:lnTo>
                    <a:pt x="2194837" y="176675"/>
                  </a:lnTo>
                  <a:lnTo>
                    <a:pt x="2158979" y="204783"/>
                  </a:lnTo>
                  <a:lnTo>
                    <a:pt x="2115943" y="227954"/>
                  </a:lnTo>
                  <a:lnTo>
                    <a:pt x="2066190" y="245967"/>
                  </a:lnTo>
                  <a:close/>
                </a:path>
                <a:path w="2385695" h="410844">
                  <a:moveTo>
                    <a:pt x="2383573" y="245967"/>
                  </a:moveTo>
                  <a:lnTo>
                    <a:pt x="2345615" y="245967"/>
                  </a:lnTo>
                  <a:lnTo>
                    <a:pt x="2345615" y="192019"/>
                  </a:lnTo>
                  <a:lnTo>
                    <a:pt x="2238144" y="192019"/>
                  </a:lnTo>
                  <a:lnTo>
                    <a:pt x="2238144" y="161387"/>
                  </a:lnTo>
                  <a:lnTo>
                    <a:pt x="2345615" y="161387"/>
                  </a:lnTo>
                  <a:lnTo>
                    <a:pt x="2345615" y="106524"/>
                  </a:lnTo>
                  <a:lnTo>
                    <a:pt x="2383573" y="106524"/>
                  </a:lnTo>
                  <a:lnTo>
                    <a:pt x="2383573" y="245967"/>
                  </a:lnTo>
                  <a:close/>
                </a:path>
                <a:path w="2385695" h="410844">
                  <a:moveTo>
                    <a:pt x="2249577" y="408726"/>
                  </a:moveTo>
                  <a:lnTo>
                    <a:pt x="2193434" y="403311"/>
                  </a:lnTo>
                  <a:lnTo>
                    <a:pt x="2150624" y="387695"/>
                  </a:lnTo>
                  <a:lnTo>
                    <a:pt x="2123334" y="362822"/>
                  </a:lnTo>
                  <a:lnTo>
                    <a:pt x="2113752" y="329632"/>
                  </a:lnTo>
                  <a:lnTo>
                    <a:pt x="2123334" y="296443"/>
                  </a:lnTo>
                  <a:lnTo>
                    <a:pt x="2150624" y="271570"/>
                  </a:lnTo>
                  <a:lnTo>
                    <a:pt x="2193434" y="255954"/>
                  </a:lnTo>
                  <a:lnTo>
                    <a:pt x="2249577" y="250539"/>
                  </a:lnTo>
                  <a:lnTo>
                    <a:pt x="2305721" y="255954"/>
                  </a:lnTo>
                  <a:lnTo>
                    <a:pt x="2348531" y="271570"/>
                  </a:lnTo>
                  <a:lnTo>
                    <a:pt x="2358061" y="280256"/>
                  </a:lnTo>
                  <a:lnTo>
                    <a:pt x="2249577" y="280256"/>
                  </a:lnTo>
                  <a:lnTo>
                    <a:pt x="2208675" y="283664"/>
                  </a:lnTo>
                  <a:lnTo>
                    <a:pt x="2177549" y="293457"/>
                  </a:lnTo>
                  <a:lnTo>
                    <a:pt x="2157741" y="308995"/>
                  </a:lnTo>
                  <a:lnTo>
                    <a:pt x="2150795" y="329632"/>
                  </a:lnTo>
                  <a:lnTo>
                    <a:pt x="2157741" y="350535"/>
                  </a:lnTo>
                  <a:lnTo>
                    <a:pt x="2177549" y="366208"/>
                  </a:lnTo>
                  <a:lnTo>
                    <a:pt x="2208675" y="376051"/>
                  </a:lnTo>
                  <a:lnTo>
                    <a:pt x="2249577" y="379466"/>
                  </a:lnTo>
                  <a:lnTo>
                    <a:pt x="2357559" y="379466"/>
                  </a:lnTo>
                  <a:lnTo>
                    <a:pt x="2348531" y="387695"/>
                  </a:lnTo>
                  <a:lnTo>
                    <a:pt x="2305721" y="403311"/>
                  </a:lnTo>
                  <a:lnTo>
                    <a:pt x="2249577" y="408726"/>
                  </a:lnTo>
                  <a:close/>
                </a:path>
                <a:path w="2385695" h="410844">
                  <a:moveTo>
                    <a:pt x="2357559" y="379466"/>
                  </a:moveTo>
                  <a:lnTo>
                    <a:pt x="2249577" y="379466"/>
                  </a:lnTo>
                  <a:lnTo>
                    <a:pt x="2290479" y="376051"/>
                  </a:lnTo>
                  <a:lnTo>
                    <a:pt x="2321606" y="366208"/>
                  </a:lnTo>
                  <a:lnTo>
                    <a:pt x="2341414" y="350535"/>
                  </a:lnTo>
                  <a:lnTo>
                    <a:pt x="2348359" y="329632"/>
                  </a:lnTo>
                  <a:lnTo>
                    <a:pt x="2341414" y="308995"/>
                  </a:lnTo>
                  <a:lnTo>
                    <a:pt x="2321606" y="293457"/>
                  </a:lnTo>
                  <a:lnTo>
                    <a:pt x="2290479" y="283664"/>
                  </a:lnTo>
                  <a:lnTo>
                    <a:pt x="2249577" y="280256"/>
                  </a:lnTo>
                  <a:lnTo>
                    <a:pt x="2358061" y="280256"/>
                  </a:lnTo>
                  <a:lnTo>
                    <a:pt x="2375820" y="296443"/>
                  </a:lnTo>
                  <a:lnTo>
                    <a:pt x="2385403" y="329632"/>
                  </a:lnTo>
                  <a:lnTo>
                    <a:pt x="2375820" y="362822"/>
                  </a:lnTo>
                  <a:lnTo>
                    <a:pt x="2357559" y="3794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95505" y="1264554"/>
              <a:ext cx="1172845" cy="410845"/>
            </a:xfrm>
            <a:custGeom>
              <a:avLst/>
              <a:gdLst/>
              <a:ahLst/>
              <a:cxnLst/>
              <a:rect l="l" t="t" r="r" b="b"/>
              <a:pathLst>
                <a:path w="1172845" h="410844">
                  <a:moveTo>
                    <a:pt x="36128" y="199791"/>
                  </a:moveTo>
                  <a:lnTo>
                    <a:pt x="82704" y="187333"/>
                  </a:lnTo>
                  <a:lnTo>
                    <a:pt x="125078" y="166988"/>
                  </a:lnTo>
                  <a:lnTo>
                    <a:pt x="160249" y="139613"/>
                  </a:lnTo>
                  <a:lnTo>
                    <a:pt x="185216" y="106067"/>
                  </a:lnTo>
                  <a:lnTo>
                    <a:pt x="209990" y="139613"/>
                  </a:lnTo>
                  <a:lnTo>
                    <a:pt x="245183" y="166988"/>
                  </a:lnTo>
                  <a:lnTo>
                    <a:pt x="287664" y="187333"/>
                  </a:lnTo>
                  <a:lnTo>
                    <a:pt x="334304" y="199791"/>
                  </a:lnTo>
                  <a:lnTo>
                    <a:pt x="348938" y="170074"/>
                  </a:lnTo>
                  <a:lnTo>
                    <a:pt x="296088" y="155794"/>
                  </a:lnTo>
                  <a:lnTo>
                    <a:pt x="250270" y="130584"/>
                  </a:lnTo>
                  <a:lnTo>
                    <a:pt x="218000" y="97231"/>
                  </a:lnTo>
                  <a:lnTo>
                    <a:pt x="205795" y="58520"/>
                  </a:lnTo>
                  <a:lnTo>
                    <a:pt x="205795" y="56234"/>
                  </a:lnTo>
                  <a:lnTo>
                    <a:pt x="334304" y="56234"/>
                  </a:lnTo>
                  <a:lnTo>
                    <a:pt x="334304" y="26059"/>
                  </a:lnTo>
                  <a:lnTo>
                    <a:pt x="34756" y="26059"/>
                  </a:lnTo>
                  <a:lnTo>
                    <a:pt x="34756" y="56234"/>
                  </a:lnTo>
                  <a:lnTo>
                    <a:pt x="164179" y="56234"/>
                  </a:lnTo>
                  <a:lnTo>
                    <a:pt x="164179" y="58520"/>
                  </a:lnTo>
                  <a:lnTo>
                    <a:pt x="151988" y="97231"/>
                  </a:lnTo>
                  <a:lnTo>
                    <a:pt x="119818" y="130584"/>
                  </a:lnTo>
                  <a:lnTo>
                    <a:pt x="74272" y="155794"/>
                  </a:lnTo>
                  <a:lnTo>
                    <a:pt x="21951" y="170074"/>
                  </a:lnTo>
                  <a:lnTo>
                    <a:pt x="36128" y="199791"/>
                  </a:lnTo>
                  <a:close/>
                </a:path>
                <a:path w="1172845" h="410844">
                  <a:moveTo>
                    <a:pt x="370432" y="234080"/>
                  </a:moveTo>
                  <a:lnTo>
                    <a:pt x="0" y="234080"/>
                  </a:lnTo>
                  <a:lnTo>
                    <a:pt x="0" y="264712"/>
                  </a:lnTo>
                  <a:lnTo>
                    <a:pt x="165551" y="264712"/>
                  </a:lnTo>
                  <a:lnTo>
                    <a:pt x="165551" y="410555"/>
                  </a:lnTo>
                  <a:lnTo>
                    <a:pt x="203052" y="410555"/>
                  </a:lnTo>
                  <a:lnTo>
                    <a:pt x="203052" y="264712"/>
                  </a:lnTo>
                  <a:lnTo>
                    <a:pt x="370890" y="264712"/>
                  </a:lnTo>
                  <a:lnTo>
                    <a:pt x="370432" y="234080"/>
                  </a:lnTo>
                  <a:close/>
                </a:path>
                <a:path w="1172845" h="410844">
                  <a:moveTo>
                    <a:pt x="495739" y="79093"/>
                  </a:moveTo>
                  <a:lnTo>
                    <a:pt x="568911" y="79093"/>
                  </a:lnTo>
                  <a:lnTo>
                    <a:pt x="568911" y="48461"/>
                  </a:lnTo>
                  <a:lnTo>
                    <a:pt x="381865" y="48461"/>
                  </a:lnTo>
                  <a:lnTo>
                    <a:pt x="381865" y="79093"/>
                  </a:lnTo>
                  <a:lnTo>
                    <a:pt x="459610" y="79093"/>
                  </a:lnTo>
                  <a:lnTo>
                    <a:pt x="459610" y="116125"/>
                  </a:lnTo>
                  <a:lnTo>
                    <a:pt x="453715" y="171917"/>
                  </a:lnTo>
                  <a:lnTo>
                    <a:pt x="436458" y="223679"/>
                  </a:lnTo>
                  <a:lnTo>
                    <a:pt x="408483" y="267726"/>
                  </a:lnTo>
                  <a:lnTo>
                    <a:pt x="370432" y="300372"/>
                  </a:lnTo>
                  <a:lnTo>
                    <a:pt x="393298" y="328261"/>
                  </a:lnTo>
                  <a:lnTo>
                    <a:pt x="421695" y="305080"/>
                  </a:lnTo>
                  <a:lnTo>
                    <a:pt x="445548" y="274827"/>
                  </a:lnTo>
                  <a:lnTo>
                    <a:pt x="464427" y="238831"/>
                  </a:lnTo>
                  <a:lnTo>
                    <a:pt x="477903" y="198419"/>
                  </a:lnTo>
                  <a:lnTo>
                    <a:pt x="491151" y="235780"/>
                  </a:lnTo>
                  <a:lnTo>
                    <a:pt x="509459" y="268941"/>
                  </a:lnTo>
                  <a:lnTo>
                    <a:pt x="532568" y="296786"/>
                  </a:lnTo>
                  <a:lnTo>
                    <a:pt x="560222" y="318203"/>
                  </a:lnTo>
                  <a:lnTo>
                    <a:pt x="583088" y="290771"/>
                  </a:lnTo>
                  <a:lnTo>
                    <a:pt x="545516" y="260011"/>
                  </a:lnTo>
                  <a:lnTo>
                    <a:pt x="518148" y="218193"/>
                  </a:lnTo>
                  <a:lnTo>
                    <a:pt x="501413" y="169002"/>
                  </a:lnTo>
                  <a:lnTo>
                    <a:pt x="495739" y="116125"/>
                  </a:lnTo>
                  <a:lnTo>
                    <a:pt x="495739" y="79093"/>
                  </a:lnTo>
                  <a:close/>
                </a:path>
                <a:path w="1172845" h="410844">
                  <a:moveTo>
                    <a:pt x="605497" y="147671"/>
                  </a:moveTo>
                  <a:lnTo>
                    <a:pt x="537813" y="147671"/>
                  </a:lnTo>
                  <a:lnTo>
                    <a:pt x="537813" y="178303"/>
                  </a:lnTo>
                  <a:lnTo>
                    <a:pt x="605497" y="178303"/>
                  </a:lnTo>
                  <a:lnTo>
                    <a:pt x="605497" y="389067"/>
                  </a:lnTo>
                  <a:lnTo>
                    <a:pt x="641168" y="389067"/>
                  </a:lnTo>
                  <a:lnTo>
                    <a:pt x="641168" y="9600"/>
                  </a:lnTo>
                  <a:lnTo>
                    <a:pt x="605497" y="9600"/>
                  </a:lnTo>
                  <a:lnTo>
                    <a:pt x="605497" y="147671"/>
                  </a:lnTo>
                  <a:close/>
                </a:path>
                <a:path w="1172845" h="410844">
                  <a:moveTo>
                    <a:pt x="687815" y="0"/>
                  </a:moveTo>
                  <a:lnTo>
                    <a:pt x="687815" y="410098"/>
                  </a:lnTo>
                  <a:lnTo>
                    <a:pt x="723944" y="410098"/>
                  </a:lnTo>
                  <a:lnTo>
                    <a:pt x="723944" y="0"/>
                  </a:lnTo>
                  <a:lnTo>
                    <a:pt x="687815" y="0"/>
                  </a:lnTo>
                  <a:close/>
                </a:path>
                <a:path w="1172845" h="410844">
                  <a:moveTo>
                    <a:pt x="1134621" y="307230"/>
                  </a:moveTo>
                  <a:lnTo>
                    <a:pt x="1172579" y="307230"/>
                  </a:lnTo>
                  <a:lnTo>
                    <a:pt x="1172579" y="914"/>
                  </a:lnTo>
                  <a:lnTo>
                    <a:pt x="1134621" y="914"/>
                  </a:lnTo>
                  <a:lnTo>
                    <a:pt x="1134621" y="96923"/>
                  </a:lnTo>
                  <a:lnTo>
                    <a:pt x="1044985" y="96923"/>
                  </a:lnTo>
                  <a:lnTo>
                    <a:pt x="1044985" y="128012"/>
                  </a:lnTo>
                  <a:lnTo>
                    <a:pt x="1134621" y="128012"/>
                  </a:lnTo>
                  <a:lnTo>
                    <a:pt x="1134621" y="307230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25816" y="1284936"/>
              <a:ext cx="248706" cy="233091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2004208" y="1265468"/>
              <a:ext cx="640080" cy="400685"/>
            </a:xfrm>
            <a:custGeom>
              <a:avLst/>
              <a:gdLst/>
              <a:ahLst/>
              <a:cxnLst/>
              <a:rect l="l" t="t" r="r" b="b"/>
              <a:pathLst>
                <a:path w="640080" h="400685">
                  <a:moveTo>
                    <a:pt x="37500" y="369865"/>
                  </a:moveTo>
                  <a:lnTo>
                    <a:pt x="37500" y="272484"/>
                  </a:lnTo>
                  <a:lnTo>
                    <a:pt x="0" y="272484"/>
                  </a:lnTo>
                  <a:lnTo>
                    <a:pt x="0" y="400497"/>
                  </a:lnTo>
                  <a:lnTo>
                    <a:pt x="273479" y="400497"/>
                  </a:lnTo>
                  <a:lnTo>
                    <a:pt x="273479" y="369865"/>
                  </a:lnTo>
                  <a:lnTo>
                    <a:pt x="37500" y="369865"/>
                  </a:lnTo>
                  <a:close/>
                </a:path>
                <a:path w="640080" h="400685">
                  <a:moveTo>
                    <a:pt x="520892" y="106067"/>
                  </a:moveTo>
                  <a:lnTo>
                    <a:pt x="520892" y="136699"/>
                  </a:lnTo>
                  <a:lnTo>
                    <a:pt x="601838" y="136699"/>
                  </a:lnTo>
                  <a:lnTo>
                    <a:pt x="601838" y="244138"/>
                  </a:lnTo>
                  <a:lnTo>
                    <a:pt x="639796" y="244138"/>
                  </a:lnTo>
                  <a:lnTo>
                    <a:pt x="639796" y="0"/>
                  </a:lnTo>
                  <a:lnTo>
                    <a:pt x="601838" y="0"/>
                  </a:lnTo>
                  <a:lnTo>
                    <a:pt x="601838" y="106067"/>
                  </a:lnTo>
                  <a:lnTo>
                    <a:pt x="520892" y="106067"/>
                  </a:lnTo>
                  <a:close/>
                </a:path>
                <a:path w="640080" h="400685">
                  <a:moveTo>
                    <a:pt x="543758" y="199334"/>
                  </a:moveTo>
                  <a:lnTo>
                    <a:pt x="503099" y="178282"/>
                  </a:lnTo>
                  <a:lnTo>
                    <a:pt x="471615" y="148529"/>
                  </a:lnTo>
                  <a:lnTo>
                    <a:pt x="451278" y="112861"/>
                  </a:lnTo>
                  <a:lnTo>
                    <a:pt x="444061" y="74064"/>
                  </a:lnTo>
                  <a:lnTo>
                    <a:pt x="444061" y="59891"/>
                  </a:lnTo>
                  <a:lnTo>
                    <a:pt x="534154" y="59891"/>
                  </a:lnTo>
                  <a:lnTo>
                    <a:pt x="534154" y="29717"/>
                  </a:lnTo>
                  <a:lnTo>
                    <a:pt x="315096" y="29717"/>
                  </a:lnTo>
                  <a:lnTo>
                    <a:pt x="315096" y="59891"/>
                  </a:lnTo>
                  <a:lnTo>
                    <a:pt x="406561" y="59891"/>
                  </a:lnTo>
                  <a:lnTo>
                    <a:pt x="406561" y="74064"/>
                  </a:lnTo>
                  <a:lnTo>
                    <a:pt x="399029" y="117154"/>
                  </a:lnTo>
                  <a:lnTo>
                    <a:pt x="377864" y="156129"/>
                  </a:lnTo>
                  <a:lnTo>
                    <a:pt x="345208" y="188247"/>
                  </a:lnTo>
                  <a:lnTo>
                    <a:pt x="303205" y="210763"/>
                  </a:lnTo>
                  <a:lnTo>
                    <a:pt x="322870" y="240481"/>
                  </a:lnTo>
                  <a:lnTo>
                    <a:pt x="356834" y="223165"/>
                  </a:lnTo>
                  <a:lnTo>
                    <a:pt x="386038" y="199334"/>
                  </a:lnTo>
                  <a:lnTo>
                    <a:pt x="409498" y="170017"/>
                  </a:lnTo>
                  <a:lnTo>
                    <a:pt x="426226" y="136242"/>
                  </a:lnTo>
                  <a:lnTo>
                    <a:pt x="442754" y="166102"/>
                  </a:lnTo>
                  <a:lnTo>
                    <a:pt x="465155" y="192019"/>
                  </a:lnTo>
                  <a:lnTo>
                    <a:pt x="492788" y="213135"/>
                  </a:lnTo>
                  <a:lnTo>
                    <a:pt x="525008" y="228594"/>
                  </a:lnTo>
                  <a:lnTo>
                    <a:pt x="543758" y="199334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04635" y="1546449"/>
              <a:ext cx="208004" cy="104163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2371897" y="1265011"/>
              <a:ext cx="1107440" cy="410209"/>
            </a:xfrm>
            <a:custGeom>
              <a:avLst/>
              <a:gdLst/>
              <a:ahLst/>
              <a:cxnLst/>
              <a:rect l="l" t="t" r="r" b="b"/>
              <a:pathLst>
                <a:path w="1107439" h="410210">
                  <a:moveTo>
                    <a:pt x="136739" y="257397"/>
                  </a:moveTo>
                  <a:lnTo>
                    <a:pt x="79874" y="262511"/>
                  </a:lnTo>
                  <a:lnTo>
                    <a:pt x="36814" y="277399"/>
                  </a:lnTo>
                  <a:lnTo>
                    <a:pt x="9532" y="301372"/>
                  </a:lnTo>
                  <a:lnTo>
                    <a:pt x="0" y="333747"/>
                  </a:lnTo>
                  <a:lnTo>
                    <a:pt x="9532" y="366122"/>
                  </a:lnTo>
                  <a:lnTo>
                    <a:pt x="36814" y="390096"/>
                  </a:lnTo>
                  <a:lnTo>
                    <a:pt x="79874" y="404983"/>
                  </a:lnTo>
                  <a:lnTo>
                    <a:pt x="136739" y="410098"/>
                  </a:lnTo>
                  <a:lnTo>
                    <a:pt x="193533" y="404983"/>
                  </a:lnTo>
                  <a:lnTo>
                    <a:pt x="236436" y="390096"/>
                  </a:lnTo>
                  <a:lnTo>
                    <a:pt x="263561" y="366122"/>
                  </a:lnTo>
                  <a:lnTo>
                    <a:pt x="273022" y="333747"/>
                  </a:lnTo>
                  <a:lnTo>
                    <a:pt x="263561" y="301372"/>
                  </a:lnTo>
                  <a:lnTo>
                    <a:pt x="236436" y="277399"/>
                  </a:lnTo>
                  <a:lnTo>
                    <a:pt x="193533" y="262511"/>
                  </a:lnTo>
                  <a:lnTo>
                    <a:pt x="136739" y="257397"/>
                  </a:lnTo>
                  <a:close/>
                </a:path>
                <a:path w="1107439" h="410210">
                  <a:moveTo>
                    <a:pt x="529581" y="277056"/>
                  </a:moveTo>
                  <a:lnTo>
                    <a:pt x="443604" y="277056"/>
                  </a:lnTo>
                  <a:lnTo>
                    <a:pt x="443604" y="168702"/>
                  </a:lnTo>
                  <a:lnTo>
                    <a:pt x="529581" y="168702"/>
                  </a:lnTo>
                  <a:lnTo>
                    <a:pt x="529581" y="277056"/>
                  </a:lnTo>
                  <a:close/>
                </a:path>
                <a:path w="1107439" h="410210">
                  <a:moveTo>
                    <a:pt x="529581" y="138985"/>
                  </a:moveTo>
                  <a:lnTo>
                    <a:pt x="443604" y="138985"/>
                  </a:lnTo>
                  <a:lnTo>
                    <a:pt x="443604" y="38861"/>
                  </a:lnTo>
                  <a:lnTo>
                    <a:pt x="407933" y="38861"/>
                  </a:lnTo>
                  <a:lnTo>
                    <a:pt x="407933" y="307230"/>
                  </a:lnTo>
                  <a:lnTo>
                    <a:pt x="564795" y="307230"/>
                  </a:lnTo>
                  <a:lnTo>
                    <a:pt x="564795" y="38861"/>
                  </a:lnTo>
                  <a:lnTo>
                    <a:pt x="529581" y="38861"/>
                  </a:lnTo>
                  <a:lnTo>
                    <a:pt x="529581" y="138985"/>
                  </a:lnTo>
                  <a:close/>
                </a:path>
                <a:path w="1107439" h="410210">
                  <a:moveTo>
                    <a:pt x="706108" y="0"/>
                  </a:moveTo>
                  <a:lnTo>
                    <a:pt x="706108" y="162301"/>
                  </a:lnTo>
                  <a:lnTo>
                    <a:pt x="650772" y="162301"/>
                  </a:lnTo>
                  <a:lnTo>
                    <a:pt x="650772" y="9143"/>
                  </a:lnTo>
                  <a:lnTo>
                    <a:pt x="615558" y="9143"/>
                  </a:lnTo>
                  <a:lnTo>
                    <a:pt x="615558" y="389981"/>
                  </a:lnTo>
                  <a:lnTo>
                    <a:pt x="650772" y="389981"/>
                  </a:lnTo>
                  <a:lnTo>
                    <a:pt x="650772" y="192933"/>
                  </a:lnTo>
                  <a:lnTo>
                    <a:pt x="706108" y="192933"/>
                  </a:lnTo>
                  <a:lnTo>
                    <a:pt x="706108" y="410098"/>
                  </a:lnTo>
                  <a:lnTo>
                    <a:pt x="741779" y="410098"/>
                  </a:lnTo>
                  <a:lnTo>
                    <a:pt x="741779" y="0"/>
                  </a:lnTo>
                  <a:lnTo>
                    <a:pt x="706108" y="0"/>
                  </a:lnTo>
                  <a:close/>
                </a:path>
                <a:path w="1107439" h="410210">
                  <a:moveTo>
                    <a:pt x="1069224" y="106067"/>
                  </a:moveTo>
                  <a:lnTo>
                    <a:pt x="1069224" y="160930"/>
                  </a:lnTo>
                  <a:lnTo>
                    <a:pt x="961752" y="160930"/>
                  </a:lnTo>
                  <a:lnTo>
                    <a:pt x="961752" y="191562"/>
                  </a:lnTo>
                  <a:lnTo>
                    <a:pt x="1069224" y="191562"/>
                  </a:lnTo>
                  <a:lnTo>
                    <a:pt x="1069224" y="245510"/>
                  </a:lnTo>
                  <a:lnTo>
                    <a:pt x="1107181" y="245510"/>
                  </a:lnTo>
                  <a:lnTo>
                    <a:pt x="1107181" y="457"/>
                  </a:lnTo>
                  <a:lnTo>
                    <a:pt x="1069224" y="457"/>
                  </a:lnTo>
                  <a:lnTo>
                    <a:pt x="1069224" y="75436"/>
                  </a:lnTo>
                  <a:lnTo>
                    <a:pt x="976387" y="75436"/>
                  </a:lnTo>
                  <a:lnTo>
                    <a:pt x="978259" y="64649"/>
                  </a:lnTo>
                  <a:lnTo>
                    <a:pt x="979702" y="53605"/>
                  </a:lnTo>
                  <a:lnTo>
                    <a:pt x="980631" y="42389"/>
                  </a:lnTo>
                  <a:lnTo>
                    <a:pt x="980960" y="31088"/>
                  </a:lnTo>
                  <a:lnTo>
                    <a:pt x="795744" y="31088"/>
                  </a:lnTo>
                  <a:lnTo>
                    <a:pt x="795744" y="61263"/>
                  </a:lnTo>
                  <a:lnTo>
                    <a:pt x="940258" y="61263"/>
                  </a:lnTo>
                  <a:lnTo>
                    <a:pt x="929802" y="101737"/>
                  </a:lnTo>
                  <a:lnTo>
                    <a:pt x="907206" y="137844"/>
                  </a:lnTo>
                  <a:lnTo>
                    <a:pt x="873284" y="169167"/>
                  </a:lnTo>
                  <a:lnTo>
                    <a:pt x="828847" y="195289"/>
                  </a:lnTo>
                  <a:lnTo>
                    <a:pt x="774707" y="215792"/>
                  </a:lnTo>
                  <a:lnTo>
                    <a:pt x="789798" y="245510"/>
                  </a:lnTo>
                  <a:lnTo>
                    <a:pt x="839552" y="227497"/>
                  </a:lnTo>
                  <a:lnTo>
                    <a:pt x="882588" y="204326"/>
                  </a:lnTo>
                  <a:lnTo>
                    <a:pt x="918446" y="176218"/>
                  </a:lnTo>
                  <a:lnTo>
                    <a:pt x="946664" y="143392"/>
                  </a:lnTo>
                  <a:lnTo>
                    <a:pt x="966783" y="106067"/>
                  </a:lnTo>
                  <a:lnTo>
                    <a:pt x="1069224" y="106067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9" name="object 33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41538" y="1540048"/>
              <a:ext cx="207089" cy="108735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3209257" y="1515093"/>
              <a:ext cx="271780" cy="158750"/>
            </a:xfrm>
            <a:custGeom>
              <a:avLst/>
              <a:gdLst/>
              <a:ahLst/>
              <a:cxnLst/>
              <a:rect l="l" t="t" r="r" b="b"/>
              <a:pathLst>
                <a:path w="271779" h="158750">
                  <a:moveTo>
                    <a:pt x="135825" y="0"/>
                  </a:moveTo>
                  <a:lnTo>
                    <a:pt x="79681" y="5414"/>
                  </a:lnTo>
                  <a:lnTo>
                    <a:pt x="36871" y="21030"/>
                  </a:lnTo>
                  <a:lnTo>
                    <a:pt x="9582" y="45904"/>
                  </a:lnTo>
                  <a:lnTo>
                    <a:pt x="0" y="79093"/>
                  </a:lnTo>
                  <a:lnTo>
                    <a:pt x="9582" y="112282"/>
                  </a:lnTo>
                  <a:lnTo>
                    <a:pt x="36871" y="137156"/>
                  </a:lnTo>
                  <a:lnTo>
                    <a:pt x="79681" y="152772"/>
                  </a:lnTo>
                  <a:lnTo>
                    <a:pt x="135825" y="158187"/>
                  </a:lnTo>
                  <a:lnTo>
                    <a:pt x="191969" y="152772"/>
                  </a:lnTo>
                  <a:lnTo>
                    <a:pt x="234778" y="137156"/>
                  </a:lnTo>
                  <a:lnTo>
                    <a:pt x="262068" y="112282"/>
                  </a:lnTo>
                  <a:lnTo>
                    <a:pt x="271650" y="79093"/>
                  </a:lnTo>
                  <a:lnTo>
                    <a:pt x="262068" y="45904"/>
                  </a:lnTo>
                  <a:lnTo>
                    <a:pt x="234778" y="21030"/>
                  </a:lnTo>
                  <a:lnTo>
                    <a:pt x="191969" y="5414"/>
                  </a:lnTo>
                  <a:lnTo>
                    <a:pt x="13582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1" name="object 34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078857" y="946159"/>
            <a:ext cx="252396" cy="205004"/>
          </a:xfrm>
          <a:prstGeom prst="rect">
            <a:avLst/>
          </a:prstGeom>
        </p:spPr>
      </p:pic>
      <p:grpSp>
        <p:nvGrpSpPr>
          <p:cNvPr id="342" name="object 342"/>
          <p:cNvGrpSpPr/>
          <p:nvPr/>
        </p:nvGrpSpPr>
        <p:grpSpPr>
          <a:xfrm>
            <a:off x="1430046" y="921684"/>
            <a:ext cx="1395095" cy="250190"/>
            <a:chOff x="1430046" y="921684"/>
            <a:chExt cx="1395095" cy="250190"/>
          </a:xfrm>
        </p:grpSpPr>
        <p:sp>
          <p:nvSpPr>
            <p:cNvPr id="343" name="object 343"/>
            <p:cNvSpPr/>
            <p:nvPr/>
          </p:nvSpPr>
          <p:spPr>
            <a:xfrm>
              <a:off x="1432879" y="924517"/>
              <a:ext cx="1389380" cy="244475"/>
            </a:xfrm>
            <a:custGeom>
              <a:avLst/>
              <a:gdLst/>
              <a:ahLst/>
              <a:cxnLst/>
              <a:rect l="l" t="t" r="r" b="b"/>
              <a:pathLst>
                <a:path w="1389380" h="244475">
                  <a:moveTo>
                    <a:pt x="200484" y="42423"/>
                  </a:moveTo>
                  <a:lnTo>
                    <a:pt x="19586" y="42423"/>
                  </a:lnTo>
                  <a:lnTo>
                    <a:pt x="19586" y="24475"/>
                  </a:lnTo>
                  <a:lnTo>
                    <a:pt x="200484" y="24475"/>
                  </a:lnTo>
                  <a:lnTo>
                    <a:pt x="200484" y="42423"/>
                  </a:lnTo>
                  <a:close/>
                </a:path>
                <a:path w="1389380" h="244475">
                  <a:moveTo>
                    <a:pt x="79704" y="127271"/>
                  </a:moveTo>
                  <a:lnTo>
                    <a:pt x="57397" y="127271"/>
                  </a:lnTo>
                  <a:lnTo>
                    <a:pt x="57397" y="42423"/>
                  </a:lnTo>
                  <a:lnTo>
                    <a:pt x="79704" y="42423"/>
                  </a:lnTo>
                  <a:lnTo>
                    <a:pt x="79704" y="127271"/>
                  </a:lnTo>
                  <a:close/>
                </a:path>
                <a:path w="1389380" h="244475">
                  <a:moveTo>
                    <a:pt x="162672" y="127271"/>
                  </a:moveTo>
                  <a:lnTo>
                    <a:pt x="140366" y="127271"/>
                  </a:lnTo>
                  <a:lnTo>
                    <a:pt x="140366" y="42423"/>
                  </a:lnTo>
                  <a:lnTo>
                    <a:pt x="162672" y="42423"/>
                  </a:lnTo>
                  <a:lnTo>
                    <a:pt x="162672" y="127271"/>
                  </a:lnTo>
                  <a:close/>
                </a:path>
                <a:path w="1389380" h="244475">
                  <a:moveTo>
                    <a:pt x="199940" y="145491"/>
                  </a:moveTo>
                  <a:lnTo>
                    <a:pt x="20130" y="145491"/>
                  </a:lnTo>
                  <a:lnTo>
                    <a:pt x="20130" y="127271"/>
                  </a:lnTo>
                  <a:lnTo>
                    <a:pt x="199940" y="127271"/>
                  </a:lnTo>
                  <a:lnTo>
                    <a:pt x="199940" y="145491"/>
                  </a:lnTo>
                  <a:close/>
                </a:path>
                <a:path w="1389380" h="244475">
                  <a:moveTo>
                    <a:pt x="221159" y="212663"/>
                  </a:moveTo>
                  <a:lnTo>
                    <a:pt x="0" y="212663"/>
                  </a:lnTo>
                  <a:lnTo>
                    <a:pt x="0" y="194170"/>
                  </a:lnTo>
                  <a:lnTo>
                    <a:pt x="221159" y="194170"/>
                  </a:lnTo>
                  <a:lnTo>
                    <a:pt x="221159" y="212663"/>
                  </a:lnTo>
                  <a:close/>
                </a:path>
                <a:path w="1389380" h="244475">
                  <a:moveTo>
                    <a:pt x="423276" y="149571"/>
                  </a:moveTo>
                  <a:lnTo>
                    <a:pt x="251082" y="149571"/>
                  </a:lnTo>
                  <a:lnTo>
                    <a:pt x="251082" y="74241"/>
                  </a:lnTo>
                  <a:lnTo>
                    <a:pt x="395801" y="74241"/>
                  </a:lnTo>
                  <a:lnTo>
                    <a:pt x="395801" y="36169"/>
                  </a:lnTo>
                  <a:lnTo>
                    <a:pt x="250538" y="36169"/>
                  </a:lnTo>
                  <a:lnTo>
                    <a:pt x="250538" y="17948"/>
                  </a:lnTo>
                  <a:lnTo>
                    <a:pt x="417563" y="17948"/>
                  </a:lnTo>
                  <a:lnTo>
                    <a:pt x="417563" y="92190"/>
                  </a:lnTo>
                  <a:lnTo>
                    <a:pt x="273116" y="92190"/>
                  </a:lnTo>
                  <a:lnTo>
                    <a:pt x="273116" y="131622"/>
                  </a:lnTo>
                  <a:lnTo>
                    <a:pt x="423276" y="131622"/>
                  </a:lnTo>
                  <a:lnTo>
                    <a:pt x="423276" y="149571"/>
                  </a:lnTo>
                  <a:close/>
                </a:path>
                <a:path w="1389380" h="244475">
                  <a:moveTo>
                    <a:pt x="345203" y="195530"/>
                  </a:moveTo>
                  <a:lnTo>
                    <a:pt x="322625" y="195530"/>
                  </a:lnTo>
                  <a:lnTo>
                    <a:pt x="322625" y="149571"/>
                  </a:lnTo>
                  <a:lnTo>
                    <a:pt x="345203" y="149571"/>
                  </a:lnTo>
                  <a:lnTo>
                    <a:pt x="345203" y="195530"/>
                  </a:lnTo>
                  <a:close/>
                </a:path>
                <a:path w="1389380" h="244475">
                  <a:moveTo>
                    <a:pt x="445038" y="213750"/>
                  </a:moveTo>
                  <a:lnTo>
                    <a:pt x="223335" y="213750"/>
                  </a:lnTo>
                  <a:lnTo>
                    <a:pt x="223335" y="195530"/>
                  </a:lnTo>
                  <a:lnTo>
                    <a:pt x="445038" y="195530"/>
                  </a:lnTo>
                  <a:lnTo>
                    <a:pt x="445038" y="213750"/>
                  </a:lnTo>
                  <a:close/>
                </a:path>
                <a:path w="1389380" h="244475">
                  <a:moveTo>
                    <a:pt x="605807" y="147395"/>
                  </a:moveTo>
                  <a:lnTo>
                    <a:pt x="584588" y="147395"/>
                  </a:lnTo>
                  <a:lnTo>
                    <a:pt x="584588" y="81040"/>
                  </a:lnTo>
                  <a:lnTo>
                    <a:pt x="547865" y="81040"/>
                  </a:lnTo>
                  <a:lnTo>
                    <a:pt x="547865" y="62819"/>
                  </a:lnTo>
                  <a:lnTo>
                    <a:pt x="584588" y="62819"/>
                  </a:lnTo>
                  <a:lnTo>
                    <a:pt x="584588" y="5438"/>
                  </a:lnTo>
                  <a:lnTo>
                    <a:pt x="605807" y="5438"/>
                  </a:lnTo>
                  <a:lnTo>
                    <a:pt x="605807" y="147395"/>
                  </a:lnTo>
                  <a:close/>
                </a:path>
                <a:path w="1389380" h="244475">
                  <a:moveTo>
                    <a:pt x="561194" y="38072"/>
                  </a:moveTo>
                  <a:lnTo>
                    <a:pt x="452927" y="38072"/>
                  </a:lnTo>
                  <a:lnTo>
                    <a:pt x="452927" y="19852"/>
                  </a:lnTo>
                  <a:lnTo>
                    <a:pt x="561194" y="19852"/>
                  </a:lnTo>
                  <a:lnTo>
                    <a:pt x="561194" y="38072"/>
                  </a:lnTo>
                  <a:close/>
                </a:path>
                <a:path w="1389380" h="244475">
                  <a:moveTo>
                    <a:pt x="459999" y="143316"/>
                  </a:moveTo>
                  <a:lnTo>
                    <a:pt x="448302" y="126183"/>
                  </a:lnTo>
                  <a:lnTo>
                    <a:pt x="469350" y="112939"/>
                  </a:lnTo>
                  <a:lnTo>
                    <a:pt x="484890" y="94875"/>
                  </a:lnTo>
                  <a:lnTo>
                    <a:pt x="494513" y="73906"/>
                  </a:lnTo>
                  <a:lnTo>
                    <a:pt x="497811" y="51941"/>
                  </a:lnTo>
                  <a:lnTo>
                    <a:pt x="497811" y="38072"/>
                  </a:lnTo>
                  <a:lnTo>
                    <a:pt x="519302" y="38072"/>
                  </a:lnTo>
                  <a:lnTo>
                    <a:pt x="519344" y="51941"/>
                  </a:lnTo>
                  <a:lnTo>
                    <a:pt x="522455" y="71942"/>
                  </a:lnTo>
                  <a:lnTo>
                    <a:pt x="530560" y="88926"/>
                  </a:lnTo>
                  <a:lnTo>
                    <a:pt x="508964" y="88926"/>
                  </a:lnTo>
                  <a:lnTo>
                    <a:pt x="501084" y="105915"/>
                  </a:lnTo>
                  <a:lnTo>
                    <a:pt x="490195" y="121016"/>
                  </a:lnTo>
                  <a:lnTo>
                    <a:pt x="476449" y="133670"/>
                  </a:lnTo>
                  <a:lnTo>
                    <a:pt x="459999" y="143316"/>
                  </a:lnTo>
                  <a:close/>
                </a:path>
                <a:path w="1389380" h="244475">
                  <a:moveTo>
                    <a:pt x="555753" y="137605"/>
                  </a:moveTo>
                  <a:lnTo>
                    <a:pt x="540218" y="128852"/>
                  </a:lnTo>
                  <a:lnTo>
                    <a:pt x="527156" y="117549"/>
                  </a:lnTo>
                  <a:lnTo>
                    <a:pt x="516696" y="104104"/>
                  </a:lnTo>
                  <a:lnTo>
                    <a:pt x="508964" y="88926"/>
                  </a:lnTo>
                  <a:lnTo>
                    <a:pt x="530560" y="88926"/>
                  </a:lnTo>
                  <a:lnTo>
                    <a:pt x="531679" y="91272"/>
                  </a:lnTo>
                  <a:lnTo>
                    <a:pt x="546615" y="108001"/>
                  </a:lnTo>
                  <a:lnTo>
                    <a:pt x="566907" y="120472"/>
                  </a:lnTo>
                  <a:lnTo>
                    <a:pt x="555753" y="137605"/>
                  </a:lnTo>
                  <a:close/>
                </a:path>
                <a:path w="1389380" h="244475">
                  <a:moveTo>
                    <a:pt x="653140" y="244208"/>
                  </a:moveTo>
                  <a:lnTo>
                    <a:pt x="630833" y="244208"/>
                  </a:lnTo>
                  <a:lnTo>
                    <a:pt x="630833" y="178125"/>
                  </a:lnTo>
                  <a:lnTo>
                    <a:pt x="489106" y="178125"/>
                  </a:lnTo>
                  <a:lnTo>
                    <a:pt x="489106" y="160177"/>
                  </a:lnTo>
                  <a:lnTo>
                    <a:pt x="653140" y="160177"/>
                  </a:lnTo>
                  <a:lnTo>
                    <a:pt x="653140" y="244208"/>
                  </a:lnTo>
                  <a:close/>
                </a:path>
                <a:path w="1389380" h="244475">
                  <a:moveTo>
                    <a:pt x="653140" y="149299"/>
                  </a:moveTo>
                  <a:lnTo>
                    <a:pt x="631649" y="149299"/>
                  </a:lnTo>
                  <a:lnTo>
                    <a:pt x="631649" y="271"/>
                  </a:lnTo>
                  <a:lnTo>
                    <a:pt x="653140" y="271"/>
                  </a:lnTo>
                  <a:lnTo>
                    <a:pt x="653140" y="149299"/>
                  </a:lnTo>
                  <a:close/>
                </a:path>
                <a:path w="1389380" h="244475">
                  <a:moveTo>
                    <a:pt x="866682" y="149571"/>
                  </a:moveTo>
                  <a:lnTo>
                    <a:pt x="699112" y="149571"/>
                  </a:lnTo>
                  <a:lnTo>
                    <a:pt x="699112" y="21211"/>
                  </a:lnTo>
                  <a:lnTo>
                    <a:pt x="864234" y="21211"/>
                  </a:lnTo>
                  <a:lnTo>
                    <a:pt x="864234" y="39160"/>
                  </a:lnTo>
                  <a:lnTo>
                    <a:pt x="721691" y="39160"/>
                  </a:lnTo>
                  <a:lnTo>
                    <a:pt x="721691" y="75329"/>
                  </a:lnTo>
                  <a:lnTo>
                    <a:pt x="858793" y="75329"/>
                  </a:lnTo>
                  <a:lnTo>
                    <a:pt x="858793" y="93006"/>
                  </a:lnTo>
                  <a:lnTo>
                    <a:pt x="721691" y="93006"/>
                  </a:lnTo>
                  <a:lnTo>
                    <a:pt x="721691" y="131622"/>
                  </a:lnTo>
                  <a:lnTo>
                    <a:pt x="866682" y="131622"/>
                  </a:lnTo>
                  <a:lnTo>
                    <a:pt x="866682" y="149571"/>
                  </a:lnTo>
                  <a:close/>
                </a:path>
                <a:path w="1389380" h="244475">
                  <a:moveTo>
                    <a:pt x="891980" y="212391"/>
                  </a:moveTo>
                  <a:lnTo>
                    <a:pt x="670549" y="212391"/>
                  </a:lnTo>
                  <a:lnTo>
                    <a:pt x="670549" y="194170"/>
                  </a:lnTo>
                  <a:lnTo>
                    <a:pt x="891980" y="194170"/>
                  </a:lnTo>
                  <a:lnTo>
                    <a:pt x="891980" y="212391"/>
                  </a:lnTo>
                  <a:close/>
                </a:path>
                <a:path w="1389380" h="244475">
                  <a:moveTo>
                    <a:pt x="956995" y="191723"/>
                  </a:moveTo>
                  <a:lnTo>
                    <a:pt x="943938" y="175678"/>
                  </a:lnTo>
                  <a:lnTo>
                    <a:pt x="979998" y="149923"/>
                  </a:lnTo>
                  <a:lnTo>
                    <a:pt x="1004940" y="119962"/>
                  </a:lnTo>
                  <a:lnTo>
                    <a:pt x="1019987" y="86381"/>
                  </a:lnTo>
                  <a:lnTo>
                    <a:pt x="1026362" y="49766"/>
                  </a:lnTo>
                  <a:lnTo>
                    <a:pt x="953187" y="49766"/>
                  </a:lnTo>
                  <a:lnTo>
                    <a:pt x="953187" y="31545"/>
                  </a:lnTo>
                  <a:lnTo>
                    <a:pt x="1048397" y="31545"/>
                  </a:lnTo>
                  <a:lnTo>
                    <a:pt x="1043870" y="77568"/>
                  </a:lnTo>
                  <a:lnTo>
                    <a:pt x="1028709" y="120506"/>
                  </a:lnTo>
                  <a:lnTo>
                    <a:pt x="1000541" y="159008"/>
                  </a:lnTo>
                  <a:lnTo>
                    <a:pt x="956995" y="191723"/>
                  </a:lnTo>
                  <a:close/>
                </a:path>
                <a:path w="1389380" h="244475">
                  <a:moveTo>
                    <a:pt x="1150951" y="98173"/>
                  </a:moveTo>
                  <a:lnTo>
                    <a:pt x="1129461" y="98173"/>
                  </a:lnTo>
                  <a:lnTo>
                    <a:pt x="1129461" y="0"/>
                  </a:lnTo>
                  <a:lnTo>
                    <a:pt x="1150951" y="0"/>
                  </a:lnTo>
                  <a:lnTo>
                    <a:pt x="1150951" y="98173"/>
                  </a:lnTo>
                  <a:close/>
                </a:path>
                <a:path w="1389380" h="244475">
                  <a:moveTo>
                    <a:pt x="1096274" y="231699"/>
                  </a:moveTo>
                  <a:lnTo>
                    <a:pt x="1075327" y="231699"/>
                  </a:lnTo>
                  <a:lnTo>
                    <a:pt x="1075327" y="6526"/>
                  </a:lnTo>
                  <a:lnTo>
                    <a:pt x="1096274" y="6526"/>
                  </a:lnTo>
                  <a:lnTo>
                    <a:pt x="1096274" y="98173"/>
                  </a:lnTo>
                  <a:lnTo>
                    <a:pt x="1150951" y="98173"/>
                  </a:lnTo>
                  <a:lnTo>
                    <a:pt x="1150951" y="116393"/>
                  </a:lnTo>
                  <a:lnTo>
                    <a:pt x="1096274" y="116393"/>
                  </a:lnTo>
                  <a:lnTo>
                    <a:pt x="1096274" y="231699"/>
                  </a:lnTo>
                  <a:close/>
                </a:path>
                <a:path w="1389380" h="244475">
                  <a:moveTo>
                    <a:pt x="1150951" y="243937"/>
                  </a:moveTo>
                  <a:lnTo>
                    <a:pt x="1129461" y="243937"/>
                  </a:lnTo>
                  <a:lnTo>
                    <a:pt x="1129461" y="116393"/>
                  </a:lnTo>
                  <a:lnTo>
                    <a:pt x="1150951" y="116393"/>
                  </a:lnTo>
                  <a:lnTo>
                    <a:pt x="1150951" y="243937"/>
                  </a:lnTo>
                  <a:close/>
                </a:path>
                <a:path w="1389380" h="244475">
                  <a:moveTo>
                    <a:pt x="1243985" y="194170"/>
                  </a:moveTo>
                  <a:lnTo>
                    <a:pt x="1221679" y="194170"/>
                  </a:lnTo>
                  <a:lnTo>
                    <a:pt x="1221679" y="128359"/>
                  </a:lnTo>
                  <a:lnTo>
                    <a:pt x="1207971" y="119121"/>
                  </a:lnTo>
                  <a:lnTo>
                    <a:pt x="1197706" y="107487"/>
                  </a:lnTo>
                  <a:lnTo>
                    <a:pt x="1191261" y="93668"/>
                  </a:lnTo>
                  <a:lnTo>
                    <a:pt x="1189035" y="78048"/>
                  </a:lnTo>
                  <a:lnTo>
                    <a:pt x="1195623" y="52213"/>
                  </a:lnTo>
                  <a:lnTo>
                    <a:pt x="1213994" y="32497"/>
                  </a:lnTo>
                  <a:lnTo>
                    <a:pt x="1242055" y="19920"/>
                  </a:lnTo>
                  <a:lnTo>
                    <a:pt x="1277716" y="15501"/>
                  </a:lnTo>
                  <a:lnTo>
                    <a:pt x="1313492" y="19920"/>
                  </a:lnTo>
                  <a:lnTo>
                    <a:pt x="1341541" y="32497"/>
                  </a:lnTo>
                  <a:lnTo>
                    <a:pt x="1341920" y="32905"/>
                  </a:lnTo>
                  <a:lnTo>
                    <a:pt x="1277716" y="32905"/>
                  </a:lnTo>
                  <a:lnTo>
                    <a:pt x="1250692" y="36135"/>
                  </a:lnTo>
                  <a:lnTo>
                    <a:pt x="1229431" y="45279"/>
                  </a:lnTo>
                  <a:lnTo>
                    <a:pt x="1215515" y="59522"/>
                  </a:lnTo>
                  <a:lnTo>
                    <a:pt x="1210525" y="78048"/>
                  </a:lnTo>
                  <a:lnTo>
                    <a:pt x="1215515" y="96575"/>
                  </a:lnTo>
                  <a:lnTo>
                    <a:pt x="1229431" y="110818"/>
                  </a:lnTo>
                  <a:lnTo>
                    <a:pt x="1250692" y="119962"/>
                  </a:lnTo>
                  <a:lnTo>
                    <a:pt x="1277716" y="123192"/>
                  </a:lnTo>
                  <a:lnTo>
                    <a:pt x="1341489" y="123192"/>
                  </a:lnTo>
                  <a:lnTo>
                    <a:pt x="1334298" y="128087"/>
                  </a:lnTo>
                  <a:lnTo>
                    <a:pt x="1334298" y="136789"/>
                  </a:lnTo>
                  <a:lnTo>
                    <a:pt x="1243985" y="136789"/>
                  </a:lnTo>
                  <a:lnTo>
                    <a:pt x="1243985" y="194170"/>
                  </a:lnTo>
                  <a:close/>
                </a:path>
                <a:path w="1389380" h="244475">
                  <a:moveTo>
                    <a:pt x="1341489" y="123192"/>
                  </a:moveTo>
                  <a:lnTo>
                    <a:pt x="1277716" y="123192"/>
                  </a:lnTo>
                  <a:lnTo>
                    <a:pt x="1304783" y="119962"/>
                  </a:lnTo>
                  <a:lnTo>
                    <a:pt x="1326138" y="110818"/>
                  </a:lnTo>
                  <a:lnTo>
                    <a:pt x="1340147" y="96575"/>
                  </a:lnTo>
                  <a:lnTo>
                    <a:pt x="1345179" y="78048"/>
                  </a:lnTo>
                  <a:lnTo>
                    <a:pt x="1340147" y="59522"/>
                  </a:lnTo>
                  <a:lnTo>
                    <a:pt x="1326138" y="45279"/>
                  </a:lnTo>
                  <a:lnTo>
                    <a:pt x="1304783" y="36135"/>
                  </a:lnTo>
                  <a:lnTo>
                    <a:pt x="1277716" y="32905"/>
                  </a:lnTo>
                  <a:lnTo>
                    <a:pt x="1341920" y="32905"/>
                  </a:lnTo>
                  <a:lnTo>
                    <a:pt x="1359848" y="52213"/>
                  </a:lnTo>
                  <a:lnTo>
                    <a:pt x="1366398" y="78048"/>
                  </a:lnTo>
                  <a:lnTo>
                    <a:pt x="1364213" y="93668"/>
                  </a:lnTo>
                  <a:lnTo>
                    <a:pt x="1357897" y="107351"/>
                  </a:lnTo>
                  <a:lnTo>
                    <a:pt x="1347806" y="118892"/>
                  </a:lnTo>
                  <a:lnTo>
                    <a:pt x="1341489" y="123192"/>
                  </a:lnTo>
                  <a:close/>
                </a:path>
                <a:path w="1389380" h="244475">
                  <a:moveTo>
                    <a:pt x="1277716" y="140596"/>
                  </a:moveTo>
                  <a:lnTo>
                    <a:pt x="1268812" y="140346"/>
                  </a:lnTo>
                  <a:lnTo>
                    <a:pt x="1260137" y="139611"/>
                  </a:lnTo>
                  <a:lnTo>
                    <a:pt x="1251818" y="138417"/>
                  </a:lnTo>
                  <a:lnTo>
                    <a:pt x="1243985" y="136789"/>
                  </a:lnTo>
                  <a:lnTo>
                    <a:pt x="1311992" y="136789"/>
                  </a:lnTo>
                  <a:lnTo>
                    <a:pt x="1303997" y="138417"/>
                  </a:lnTo>
                  <a:lnTo>
                    <a:pt x="1295568" y="139611"/>
                  </a:lnTo>
                  <a:lnTo>
                    <a:pt x="1286783" y="140346"/>
                  </a:lnTo>
                  <a:lnTo>
                    <a:pt x="1277716" y="140596"/>
                  </a:lnTo>
                  <a:close/>
                </a:path>
                <a:path w="1389380" h="244475">
                  <a:moveTo>
                    <a:pt x="1334298" y="194170"/>
                  </a:moveTo>
                  <a:lnTo>
                    <a:pt x="1311992" y="194170"/>
                  </a:lnTo>
                  <a:lnTo>
                    <a:pt x="1311992" y="136789"/>
                  </a:lnTo>
                  <a:lnTo>
                    <a:pt x="1334298" y="136789"/>
                  </a:lnTo>
                  <a:lnTo>
                    <a:pt x="1334298" y="194170"/>
                  </a:lnTo>
                  <a:close/>
                </a:path>
                <a:path w="1389380" h="244475">
                  <a:moveTo>
                    <a:pt x="1388976" y="212663"/>
                  </a:moveTo>
                  <a:lnTo>
                    <a:pt x="1167273" y="212663"/>
                  </a:lnTo>
                  <a:lnTo>
                    <a:pt x="1167273" y="194170"/>
                  </a:lnTo>
                  <a:lnTo>
                    <a:pt x="1388976" y="194170"/>
                  </a:lnTo>
                  <a:lnTo>
                    <a:pt x="1388976" y="21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32879" y="924789"/>
              <a:ext cx="892175" cy="244475"/>
            </a:xfrm>
            <a:custGeom>
              <a:avLst/>
              <a:gdLst/>
              <a:ahLst/>
              <a:cxnLst/>
              <a:rect l="l" t="t" r="r" b="b"/>
              <a:pathLst>
                <a:path w="892175" h="244475">
                  <a:moveTo>
                    <a:pt x="140366" y="126999"/>
                  </a:moveTo>
                  <a:lnTo>
                    <a:pt x="79704" y="126999"/>
                  </a:lnTo>
                  <a:lnTo>
                    <a:pt x="79704" y="42151"/>
                  </a:lnTo>
                  <a:lnTo>
                    <a:pt x="140366" y="42151"/>
                  </a:lnTo>
                  <a:lnTo>
                    <a:pt x="140366" y="126999"/>
                  </a:lnTo>
                  <a:close/>
                </a:path>
                <a:path w="892175" h="244475">
                  <a:moveTo>
                    <a:pt x="57397" y="126999"/>
                  </a:moveTo>
                  <a:lnTo>
                    <a:pt x="20130" y="126999"/>
                  </a:lnTo>
                  <a:lnTo>
                    <a:pt x="20130" y="145220"/>
                  </a:lnTo>
                  <a:lnTo>
                    <a:pt x="199940" y="145220"/>
                  </a:lnTo>
                  <a:lnTo>
                    <a:pt x="199940" y="126999"/>
                  </a:lnTo>
                  <a:lnTo>
                    <a:pt x="162672" y="126999"/>
                  </a:lnTo>
                  <a:lnTo>
                    <a:pt x="162672" y="42151"/>
                  </a:lnTo>
                  <a:lnTo>
                    <a:pt x="200484" y="42151"/>
                  </a:lnTo>
                  <a:lnTo>
                    <a:pt x="200484" y="24203"/>
                  </a:lnTo>
                  <a:lnTo>
                    <a:pt x="19586" y="24203"/>
                  </a:lnTo>
                  <a:lnTo>
                    <a:pt x="19586" y="42151"/>
                  </a:lnTo>
                  <a:lnTo>
                    <a:pt x="57397" y="42151"/>
                  </a:lnTo>
                  <a:lnTo>
                    <a:pt x="57397" y="126999"/>
                  </a:lnTo>
                  <a:close/>
                </a:path>
                <a:path w="892175" h="244475">
                  <a:moveTo>
                    <a:pt x="0" y="193898"/>
                  </a:moveTo>
                  <a:lnTo>
                    <a:pt x="0" y="212391"/>
                  </a:lnTo>
                  <a:lnTo>
                    <a:pt x="221159" y="212391"/>
                  </a:lnTo>
                  <a:lnTo>
                    <a:pt x="221159" y="193898"/>
                  </a:lnTo>
                  <a:lnTo>
                    <a:pt x="0" y="193898"/>
                  </a:lnTo>
                  <a:close/>
                </a:path>
                <a:path w="892175" h="244475">
                  <a:moveTo>
                    <a:pt x="345203" y="195258"/>
                  </a:moveTo>
                  <a:lnTo>
                    <a:pt x="345203" y="149299"/>
                  </a:lnTo>
                  <a:lnTo>
                    <a:pt x="423276" y="149299"/>
                  </a:lnTo>
                  <a:lnTo>
                    <a:pt x="423276" y="131350"/>
                  </a:lnTo>
                  <a:lnTo>
                    <a:pt x="273116" y="131350"/>
                  </a:lnTo>
                  <a:lnTo>
                    <a:pt x="273116" y="91918"/>
                  </a:lnTo>
                  <a:lnTo>
                    <a:pt x="417563" y="91918"/>
                  </a:lnTo>
                  <a:lnTo>
                    <a:pt x="417563" y="17676"/>
                  </a:lnTo>
                  <a:lnTo>
                    <a:pt x="250538" y="17676"/>
                  </a:lnTo>
                  <a:lnTo>
                    <a:pt x="250538" y="35897"/>
                  </a:lnTo>
                  <a:lnTo>
                    <a:pt x="395801" y="35897"/>
                  </a:lnTo>
                  <a:lnTo>
                    <a:pt x="395801" y="73969"/>
                  </a:lnTo>
                  <a:lnTo>
                    <a:pt x="251082" y="73969"/>
                  </a:lnTo>
                  <a:lnTo>
                    <a:pt x="251082" y="149299"/>
                  </a:lnTo>
                  <a:lnTo>
                    <a:pt x="322625" y="149299"/>
                  </a:lnTo>
                  <a:lnTo>
                    <a:pt x="322625" y="195258"/>
                  </a:lnTo>
                  <a:lnTo>
                    <a:pt x="223335" y="195258"/>
                  </a:lnTo>
                  <a:lnTo>
                    <a:pt x="223335" y="213478"/>
                  </a:lnTo>
                  <a:lnTo>
                    <a:pt x="445038" y="213478"/>
                  </a:lnTo>
                  <a:lnTo>
                    <a:pt x="445038" y="195258"/>
                  </a:lnTo>
                  <a:lnTo>
                    <a:pt x="345203" y="195258"/>
                  </a:lnTo>
                  <a:close/>
                </a:path>
                <a:path w="892175" h="244475">
                  <a:moveTo>
                    <a:pt x="547865" y="62547"/>
                  </a:moveTo>
                  <a:lnTo>
                    <a:pt x="547865" y="80768"/>
                  </a:lnTo>
                  <a:lnTo>
                    <a:pt x="584588" y="80768"/>
                  </a:lnTo>
                  <a:lnTo>
                    <a:pt x="584588" y="147123"/>
                  </a:lnTo>
                  <a:lnTo>
                    <a:pt x="605807" y="147123"/>
                  </a:lnTo>
                  <a:lnTo>
                    <a:pt x="605807" y="5167"/>
                  </a:lnTo>
                  <a:lnTo>
                    <a:pt x="584588" y="5167"/>
                  </a:lnTo>
                  <a:lnTo>
                    <a:pt x="584588" y="62547"/>
                  </a:lnTo>
                  <a:lnTo>
                    <a:pt x="547865" y="62547"/>
                  </a:lnTo>
                  <a:close/>
                </a:path>
                <a:path w="892175" h="244475">
                  <a:moveTo>
                    <a:pt x="566907" y="120200"/>
                  </a:moveTo>
                  <a:lnTo>
                    <a:pt x="546615" y="107729"/>
                  </a:lnTo>
                  <a:lnTo>
                    <a:pt x="531679" y="91000"/>
                  </a:lnTo>
                  <a:lnTo>
                    <a:pt x="522455" y="71670"/>
                  </a:lnTo>
                  <a:lnTo>
                    <a:pt x="519302" y="51398"/>
                  </a:lnTo>
                  <a:lnTo>
                    <a:pt x="519302" y="37800"/>
                  </a:lnTo>
                  <a:lnTo>
                    <a:pt x="561194" y="37800"/>
                  </a:lnTo>
                  <a:lnTo>
                    <a:pt x="561194" y="19580"/>
                  </a:lnTo>
                  <a:lnTo>
                    <a:pt x="452927" y="19580"/>
                  </a:lnTo>
                  <a:lnTo>
                    <a:pt x="452927" y="37800"/>
                  </a:lnTo>
                  <a:lnTo>
                    <a:pt x="497811" y="37800"/>
                  </a:lnTo>
                  <a:lnTo>
                    <a:pt x="497811" y="51670"/>
                  </a:lnTo>
                  <a:lnTo>
                    <a:pt x="494513" y="73634"/>
                  </a:lnTo>
                  <a:lnTo>
                    <a:pt x="484890" y="94603"/>
                  </a:lnTo>
                  <a:lnTo>
                    <a:pt x="469350" y="112667"/>
                  </a:lnTo>
                  <a:lnTo>
                    <a:pt x="448302" y="125911"/>
                  </a:lnTo>
                  <a:lnTo>
                    <a:pt x="459999" y="143044"/>
                  </a:lnTo>
                  <a:lnTo>
                    <a:pt x="476449" y="133398"/>
                  </a:lnTo>
                  <a:lnTo>
                    <a:pt x="490195" y="120744"/>
                  </a:lnTo>
                  <a:lnTo>
                    <a:pt x="501084" y="105643"/>
                  </a:lnTo>
                  <a:lnTo>
                    <a:pt x="508964" y="88654"/>
                  </a:lnTo>
                  <a:lnTo>
                    <a:pt x="516696" y="103833"/>
                  </a:lnTo>
                  <a:lnTo>
                    <a:pt x="527156" y="117277"/>
                  </a:lnTo>
                  <a:lnTo>
                    <a:pt x="540218" y="128580"/>
                  </a:lnTo>
                  <a:lnTo>
                    <a:pt x="555753" y="137333"/>
                  </a:lnTo>
                  <a:lnTo>
                    <a:pt x="566907" y="120200"/>
                  </a:lnTo>
                  <a:close/>
                </a:path>
                <a:path w="892175" h="244475">
                  <a:moveTo>
                    <a:pt x="489106" y="177853"/>
                  </a:moveTo>
                  <a:lnTo>
                    <a:pt x="630833" y="177853"/>
                  </a:lnTo>
                  <a:lnTo>
                    <a:pt x="630833" y="243937"/>
                  </a:lnTo>
                  <a:lnTo>
                    <a:pt x="653140" y="243937"/>
                  </a:lnTo>
                  <a:lnTo>
                    <a:pt x="653140" y="159905"/>
                  </a:lnTo>
                  <a:lnTo>
                    <a:pt x="489106" y="159905"/>
                  </a:lnTo>
                  <a:lnTo>
                    <a:pt x="489106" y="177853"/>
                  </a:lnTo>
                  <a:close/>
                </a:path>
                <a:path w="892175" h="244475">
                  <a:moveTo>
                    <a:pt x="631649" y="0"/>
                  </a:moveTo>
                  <a:lnTo>
                    <a:pt x="631649" y="149027"/>
                  </a:lnTo>
                  <a:lnTo>
                    <a:pt x="653140" y="149027"/>
                  </a:lnTo>
                  <a:lnTo>
                    <a:pt x="653140" y="0"/>
                  </a:lnTo>
                  <a:lnTo>
                    <a:pt x="631649" y="0"/>
                  </a:lnTo>
                  <a:close/>
                </a:path>
                <a:path w="892175" h="244475">
                  <a:moveTo>
                    <a:pt x="866682" y="131350"/>
                  </a:moveTo>
                  <a:lnTo>
                    <a:pt x="721691" y="131350"/>
                  </a:lnTo>
                  <a:lnTo>
                    <a:pt x="721691" y="92734"/>
                  </a:lnTo>
                  <a:lnTo>
                    <a:pt x="858793" y="92734"/>
                  </a:lnTo>
                  <a:lnTo>
                    <a:pt x="858793" y="75057"/>
                  </a:lnTo>
                  <a:lnTo>
                    <a:pt x="721691" y="75057"/>
                  </a:lnTo>
                  <a:lnTo>
                    <a:pt x="721691" y="38888"/>
                  </a:lnTo>
                  <a:lnTo>
                    <a:pt x="864234" y="38888"/>
                  </a:lnTo>
                  <a:lnTo>
                    <a:pt x="864234" y="20939"/>
                  </a:lnTo>
                  <a:lnTo>
                    <a:pt x="699112" y="20939"/>
                  </a:lnTo>
                  <a:lnTo>
                    <a:pt x="699112" y="149299"/>
                  </a:lnTo>
                  <a:lnTo>
                    <a:pt x="866682" y="149299"/>
                  </a:lnTo>
                  <a:lnTo>
                    <a:pt x="866682" y="131350"/>
                  </a:lnTo>
                  <a:close/>
                </a:path>
                <a:path w="892175" h="244475">
                  <a:moveTo>
                    <a:pt x="670549" y="193898"/>
                  </a:moveTo>
                  <a:lnTo>
                    <a:pt x="670549" y="212119"/>
                  </a:lnTo>
                  <a:lnTo>
                    <a:pt x="891980" y="212119"/>
                  </a:lnTo>
                  <a:lnTo>
                    <a:pt x="891980" y="193898"/>
                  </a:lnTo>
                  <a:lnTo>
                    <a:pt x="670549" y="193898"/>
                  </a:lnTo>
                  <a:close/>
                </a:path>
              </a:pathLst>
            </a:custGeom>
            <a:ln w="56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5" name="object 34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73984" y="953230"/>
              <a:ext cx="110125" cy="16584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505373" y="921684"/>
              <a:ext cx="319315" cy="249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206" y="2682901"/>
            <a:ext cx="10488946" cy="26636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079" y="6155670"/>
            <a:ext cx="10889689" cy="27307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90742" y="1259790"/>
            <a:ext cx="2395220" cy="420370"/>
            <a:chOff x="1090742" y="1259790"/>
            <a:chExt cx="2395220" cy="420370"/>
          </a:xfrm>
        </p:grpSpPr>
        <p:sp>
          <p:nvSpPr>
            <p:cNvPr id="6" name="object 6"/>
            <p:cNvSpPr/>
            <p:nvPr/>
          </p:nvSpPr>
          <p:spPr>
            <a:xfrm>
              <a:off x="1095505" y="1264554"/>
              <a:ext cx="2385695" cy="410845"/>
            </a:xfrm>
            <a:custGeom>
              <a:avLst/>
              <a:gdLst/>
              <a:ahLst/>
              <a:cxnLst/>
              <a:rect l="l" t="t" r="r" b="b"/>
              <a:pathLst>
                <a:path w="2385695" h="410844">
                  <a:moveTo>
                    <a:pt x="334304" y="56234"/>
                  </a:moveTo>
                  <a:lnTo>
                    <a:pt x="34756" y="56234"/>
                  </a:lnTo>
                  <a:lnTo>
                    <a:pt x="34756" y="26059"/>
                  </a:lnTo>
                  <a:lnTo>
                    <a:pt x="334304" y="26059"/>
                  </a:lnTo>
                  <a:lnTo>
                    <a:pt x="334304" y="56234"/>
                  </a:lnTo>
                  <a:close/>
                </a:path>
                <a:path w="2385695" h="410844">
                  <a:moveTo>
                    <a:pt x="36128" y="199791"/>
                  </a:moveTo>
                  <a:lnTo>
                    <a:pt x="21951" y="170074"/>
                  </a:lnTo>
                  <a:lnTo>
                    <a:pt x="74272" y="155794"/>
                  </a:lnTo>
                  <a:lnTo>
                    <a:pt x="119818" y="130584"/>
                  </a:lnTo>
                  <a:lnTo>
                    <a:pt x="151988" y="97231"/>
                  </a:lnTo>
                  <a:lnTo>
                    <a:pt x="164179" y="58520"/>
                  </a:lnTo>
                  <a:lnTo>
                    <a:pt x="164179" y="56234"/>
                  </a:lnTo>
                  <a:lnTo>
                    <a:pt x="205795" y="56234"/>
                  </a:lnTo>
                  <a:lnTo>
                    <a:pt x="205795" y="58520"/>
                  </a:lnTo>
                  <a:lnTo>
                    <a:pt x="218000" y="97231"/>
                  </a:lnTo>
                  <a:lnTo>
                    <a:pt x="226550" y="106067"/>
                  </a:lnTo>
                  <a:lnTo>
                    <a:pt x="185216" y="106067"/>
                  </a:lnTo>
                  <a:lnTo>
                    <a:pt x="160249" y="139613"/>
                  </a:lnTo>
                  <a:lnTo>
                    <a:pt x="125078" y="166988"/>
                  </a:lnTo>
                  <a:lnTo>
                    <a:pt x="82704" y="187333"/>
                  </a:lnTo>
                  <a:lnTo>
                    <a:pt x="36128" y="199791"/>
                  </a:lnTo>
                  <a:close/>
                </a:path>
                <a:path w="2385695" h="410844">
                  <a:moveTo>
                    <a:pt x="334304" y="199791"/>
                  </a:moveTo>
                  <a:lnTo>
                    <a:pt x="287664" y="187333"/>
                  </a:lnTo>
                  <a:lnTo>
                    <a:pt x="245183" y="166988"/>
                  </a:lnTo>
                  <a:lnTo>
                    <a:pt x="209990" y="139613"/>
                  </a:lnTo>
                  <a:lnTo>
                    <a:pt x="185216" y="106067"/>
                  </a:lnTo>
                  <a:lnTo>
                    <a:pt x="226550" y="106067"/>
                  </a:lnTo>
                  <a:lnTo>
                    <a:pt x="250270" y="130584"/>
                  </a:lnTo>
                  <a:lnTo>
                    <a:pt x="296088" y="155794"/>
                  </a:lnTo>
                  <a:lnTo>
                    <a:pt x="348938" y="170074"/>
                  </a:lnTo>
                  <a:lnTo>
                    <a:pt x="334304" y="199791"/>
                  </a:lnTo>
                  <a:close/>
                </a:path>
                <a:path w="2385695" h="410844">
                  <a:moveTo>
                    <a:pt x="641168" y="389067"/>
                  </a:moveTo>
                  <a:lnTo>
                    <a:pt x="605497" y="389067"/>
                  </a:lnTo>
                  <a:lnTo>
                    <a:pt x="605497" y="178303"/>
                  </a:lnTo>
                  <a:lnTo>
                    <a:pt x="537813" y="178303"/>
                  </a:lnTo>
                  <a:lnTo>
                    <a:pt x="537813" y="147671"/>
                  </a:lnTo>
                  <a:lnTo>
                    <a:pt x="605497" y="147671"/>
                  </a:lnTo>
                  <a:lnTo>
                    <a:pt x="605497" y="9600"/>
                  </a:lnTo>
                  <a:lnTo>
                    <a:pt x="641168" y="9600"/>
                  </a:lnTo>
                  <a:lnTo>
                    <a:pt x="641168" y="389067"/>
                  </a:lnTo>
                  <a:close/>
                </a:path>
                <a:path w="2385695" h="410844">
                  <a:moveTo>
                    <a:pt x="568911" y="79093"/>
                  </a:moveTo>
                  <a:lnTo>
                    <a:pt x="381865" y="79093"/>
                  </a:lnTo>
                  <a:lnTo>
                    <a:pt x="381865" y="48461"/>
                  </a:lnTo>
                  <a:lnTo>
                    <a:pt x="568911" y="48461"/>
                  </a:lnTo>
                  <a:lnTo>
                    <a:pt x="568911" y="79093"/>
                  </a:lnTo>
                  <a:close/>
                </a:path>
                <a:path w="2385695" h="410844">
                  <a:moveTo>
                    <a:pt x="393298" y="328261"/>
                  </a:moveTo>
                  <a:lnTo>
                    <a:pt x="370432" y="300372"/>
                  </a:lnTo>
                  <a:lnTo>
                    <a:pt x="408483" y="267726"/>
                  </a:lnTo>
                  <a:lnTo>
                    <a:pt x="436458" y="223679"/>
                  </a:lnTo>
                  <a:lnTo>
                    <a:pt x="453715" y="171917"/>
                  </a:lnTo>
                  <a:lnTo>
                    <a:pt x="459610" y="116125"/>
                  </a:lnTo>
                  <a:lnTo>
                    <a:pt x="459610" y="79093"/>
                  </a:lnTo>
                  <a:lnTo>
                    <a:pt x="495739" y="79093"/>
                  </a:lnTo>
                  <a:lnTo>
                    <a:pt x="495739" y="116125"/>
                  </a:lnTo>
                  <a:lnTo>
                    <a:pt x="501413" y="169002"/>
                  </a:lnTo>
                  <a:lnTo>
                    <a:pt x="511421" y="198419"/>
                  </a:lnTo>
                  <a:lnTo>
                    <a:pt x="477903" y="198419"/>
                  </a:lnTo>
                  <a:lnTo>
                    <a:pt x="464427" y="238831"/>
                  </a:lnTo>
                  <a:lnTo>
                    <a:pt x="445548" y="274827"/>
                  </a:lnTo>
                  <a:lnTo>
                    <a:pt x="421695" y="305080"/>
                  </a:lnTo>
                  <a:lnTo>
                    <a:pt x="393298" y="328261"/>
                  </a:lnTo>
                  <a:close/>
                </a:path>
                <a:path w="2385695" h="410844">
                  <a:moveTo>
                    <a:pt x="560222" y="318203"/>
                  </a:moveTo>
                  <a:lnTo>
                    <a:pt x="532568" y="296786"/>
                  </a:lnTo>
                  <a:lnTo>
                    <a:pt x="509459" y="268941"/>
                  </a:lnTo>
                  <a:lnTo>
                    <a:pt x="491151" y="235780"/>
                  </a:lnTo>
                  <a:lnTo>
                    <a:pt x="477903" y="198419"/>
                  </a:lnTo>
                  <a:lnTo>
                    <a:pt x="511421" y="198419"/>
                  </a:lnTo>
                  <a:lnTo>
                    <a:pt x="518148" y="218193"/>
                  </a:lnTo>
                  <a:lnTo>
                    <a:pt x="545516" y="260011"/>
                  </a:lnTo>
                  <a:lnTo>
                    <a:pt x="583088" y="290771"/>
                  </a:lnTo>
                  <a:lnTo>
                    <a:pt x="560222" y="318203"/>
                  </a:lnTo>
                  <a:close/>
                </a:path>
                <a:path w="2385695" h="410844">
                  <a:moveTo>
                    <a:pt x="370890" y="264712"/>
                  </a:moveTo>
                  <a:lnTo>
                    <a:pt x="0" y="264712"/>
                  </a:lnTo>
                  <a:lnTo>
                    <a:pt x="0" y="234080"/>
                  </a:lnTo>
                  <a:lnTo>
                    <a:pt x="370432" y="234080"/>
                  </a:lnTo>
                  <a:lnTo>
                    <a:pt x="370890" y="264712"/>
                  </a:lnTo>
                  <a:close/>
                </a:path>
                <a:path w="2385695" h="410844">
                  <a:moveTo>
                    <a:pt x="203052" y="410555"/>
                  </a:moveTo>
                  <a:lnTo>
                    <a:pt x="165551" y="410555"/>
                  </a:lnTo>
                  <a:lnTo>
                    <a:pt x="165551" y="264712"/>
                  </a:lnTo>
                  <a:lnTo>
                    <a:pt x="203052" y="264712"/>
                  </a:lnTo>
                  <a:lnTo>
                    <a:pt x="203052" y="410555"/>
                  </a:lnTo>
                  <a:close/>
                </a:path>
                <a:path w="2385695" h="410844">
                  <a:moveTo>
                    <a:pt x="723944" y="410098"/>
                  </a:moveTo>
                  <a:lnTo>
                    <a:pt x="687815" y="410098"/>
                  </a:lnTo>
                  <a:lnTo>
                    <a:pt x="687815" y="0"/>
                  </a:lnTo>
                  <a:lnTo>
                    <a:pt x="723944" y="0"/>
                  </a:lnTo>
                  <a:lnTo>
                    <a:pt x="723944" y="410098"/>
                  </a:lnTo>
                  <a:close/>
                </a:path>
                <a:path w="2385695" h="410844">
                  <a:moveTo>
                    <a:pt x="1172579" y="307230"/>
                  </a:moveTo>
                  <a:lnTo>
                    <a:pt x="1134621" y="307230"/>
                  </a:lnTo>
                  <a:lnTo>
                    <a:pt x="1134621" y="128012"/>
                  </a:lnTo>
                  <a:lnTo>
                    <a:pt x="1044985" y="128012"/>
                  </a:lnTo>
                  <a:lnTo>
                    <a:pt x="1044985" y="96923"/>
                  </a:lnTo>
                  <a:lnTo>
                    <a:pt x="1134621" y="96923"/>
                  </a:lnTo>
                  <a:lnTo>
                    <a:pt x="1134621" y="914"/>
                  </a:lnTo>
                  <a:lnTo>
                    <a:pt x="1172579" y="914"/>
                  </a:lnTo>
                  <a:lnTo>
                    <a:pt x="1172579" y="307230"/>
                  </a:lnTo>
                  <a:close/>
                </a:path>
                <a:path w="2385695" h="410844">
                  <a:moveTo>
                    <a:pt x="854738" y="248710"/>
                  </a:moveTo>
                  <a:lnTo>
                    <a:pt x="835073" y="218993"/>
                  </a:lnTo>
                  <a:lnTo>
                    <a:pt x="876933" y="195991"/>
                  </a:lnTo>
                  <a:lnTo>
                    <a:pt x="909274" y="162530"/>
                  </a:lnTo>
                  <a:lnTo>
                    <a:pt x="930125" y="121526"/>
                  </a:lnTo>
                  <a:lnTo>
                    <a:pt x="937514" y="75893"/>
                  </a:lnTo>
                  <a:lnTo>
                    <a:pt x="937514" y="25145"/>
                  </a:lnTo>
                  <a:lnTo>
                    <a:pt x="975015" y="25145"/>
                  </a:lnTo>
                  <a:lnTo>
                    <a:pt x="975015" y="77264"/>
                  </a:lnTo>
                  <a:lnTo>
                    <a:pt x="982225" y="119076"/>
                  </a:lnTo>
                  <a:lnTo>
                    <a:pt x="994346" y="141728"/>
                  </a:lnTo>
                  <a:lnTo>
                    <a:pt x="956722" y="141728"/>
                  </a:lnTo>
                  <a:lnTo>
                    <a:pt x="940208" y="176381"/>
                  </a:lnTo>
                  <a:lnTo>
                    <a:pt x="917220" y="206363"/>
                  </a:lnTo>
                  <a:lnTo>
                    <a:pt x="888488" y="230773"/>
                  </a:lnTo>
                  <a:lnTo>
                    <a:pt x="854738" y="248710"/>
                  </a:lnTo>
                  <a:close/>
                </a:path>
                <a:path w="2385695" h="410844">
                  <a:moveTo>
                    <a:pt x="1054589" y="239109"/>
                  </a:moveTo>
                  <a:lnTo>
                    <a:pt x="1022641" y="222607"/>
                  </a:lnTo>
                  <a:lnTo>
                    <a:pt x="995194" y="200362"/>
                  </a:lnTo>
                  <a:lnTo>
                    <a:pt x="972978" y="173145"/>
                  </a:lnTo>
                  <a:lnTo>
                    <a:pt x="956722" y="141728"/>
                  </a:lnTo>
                  <a:lnTo>
                    <a:pt x="994346" y="141728"/>
                  </a:lnTo>
                  <a:lnTo>
                    <a:pt x="1002511" y="156987"/>
                  </a:lnTo>
                  <a:lnTo>
                    <a:pt x="1033859" y="188297"/>
                  </a:lnTo>
                  <a:lnTo>
                    <a:pt x="1074254" y="210306"/>
                  </a:lnTo>
                  <a:lnTo>
                    <a:pt x="1054589" y="239109"/>
                  </a:lnTo>
                  <a:close/>
                </a:path>
                <a:path w="2385695" h="410844">
                  <a:moveTo>
                    <a:pt x="1182183" y="401411"/>
                  </a:moveTo>
                  <a:lnTo>
                    <a:pt x="908703" y="401411"/>
                  </a:lnTo>
                  <a:lnTo>
                    <a:pt x="908703" y="273398"/>
                  </a:lnTo>
                  <a:lnTo>
                    <a:pt x="946203" y="273398"/>
                  </a:lnTo>
                  <a:lnTo>
                    <a:pt x="946203" y="370779"/>
                  </a:lnTo>
                  <a:lnTo>
                    <a:pt x="1182183" y="370779"/>
                  </a:lnTo>
                  <a:lnTo>
                    <a:pt x="1182183" y="401411"/>
                  </a:lnTo>
                  <a:close/>
                </a:path>
                <a:path w="2385695" h="410844">
                  <a:moveTo>
                    <a:pt x="1548499" y="245053"/>
                  </a:moveTo>
                  <a:lnTo>
                    <a:pt x="1510541" y="245053"/>
                  </a:lnTo>
                  <a:lnTo>
                    <a:pt x="1510541" y="137613"/>
                  </a:lnTo>
                  <a:lnTo>
                    <a:pt x="1429595" y="137613"/>
                  </a:lnTo>
                  <a:lnTo>
                    <a:pt x="1429595" y="106982"/>
                  </a:lnTo>
                  <a:lnTo>
                    <a:pt x="1510541" y="106982"/>
                  </a:lnTo>
                  <a:lnTo>
                    <a:pt x="1510541" y="914"/>
                  </a:lnTo>
                  <a:lnTo>
                    <a:pt x="1548499" y="914"/>
                  </a:lnTo>
                  <a:lnTo>
                    <a:pt x="1548499" y="245053"/>
                  </a:lnTo>
                  <a:close/>
                </a:path>
                <a:path w="2385695" h="410844">
                  <a:moveTo>
                    <a:pt x="1442857" y="60806"/>
                  </a:moveTo>
                  <a:lnTo>
                    <a:pt x="1223799" y="60806"/>
                  </a:lnTo>
                  <a:lnTo>
                    <a:pt x="1223799" y="30631"/>
                  </a:lnTo>
                  <a:lnTo>
                    <a:pt x="1442857" y="30631"/>
                  </a:lnTo>
                  <a:lnTo>
                    <a:pt x="1442857" y="60806"/>
                  </a:lnTo>
                  <a:close/>
                </a:path>
                <a:path w="2385695" h="410844">
                  <a:moveTo>
                    <a:pt x="1231574" y="241395"/>
                  </a:moveTo>
                  <a:lnTo>
                    <a:pt x="1211909" y="211678"/>
                  </a:lnTo>
                  <a:lnTo>
                    <a:pt x="1253911" y="189161"/>
                  </a:lnTo>
                  <a:lnTo>
                    <a:pt x="1286567" y="157044"/>
                  </a:lnTo>
                  <a:lnTo>
                    <a:pt x="1307732" y="118068"/>
                  </a:lnTo>
                  <a:lnTo>
                    <a:pt x="1315264" y="74978"/>
                  </a:lnTo>
                  <a:lnTo>
                    <a:pt x="1315264" y="60806"/>
                  </a:lnTo>
                  <a:lnTo>
                    <a:pt x="1352765" y="60806"/>
                  </a:lnTo>
                  <a:lnTo>
                    <a:pt x="1352765" y="74978"/>
                  </a:lnTo>
                  <a:lnTo>
                    <a:pt x="1359982" y="113775"/>
                  </a:lnTo>
                  <a:lnTo>
                    <a:pt x="1373313" y="137156"/>
                  </a:lnTo>
                  <a:lnTo>
                    <a:pt x="1334929" y="137156"/>
                  </a:lnTo>
                  <a:lnTo>
                    <a:pt x="1318201" y="170931"/>
                  </a:lnTo>
                  <a:lnTo>
                    <a:pt x="1294742" y="200248"/>
                  </a:lnTo>
                  <a:lnTo>
                    <a:pt x="1265537" y="224079"/>
                  </a:lnTo>
                  <a:lnTo>
                    <a:pt x="1231574" y="241395"/>
                  </a:lnTo>
                  <a:close/>
                </a:path>
                <a:path w="2385695" h="410844">
                  <a:moveTo>
                    <a:pt x="1433711" y="229508"/>
                  </a:moveTo>
                  <a:lnTo>
                    <a:pt x="1401491" y="214049"/>
                  </a:lnTo>
                  <a:lnTo>
                    <a:pt x="1373859" y="192933"/>
                  </a:lnTo>
                  <a:lnTo>
                    <a:pt x="1351457" y="167016"/>
                  </a:lnTo>
                  <a:lnTo>
                    <a:pt x="1334929" y="137156"/>
                  </a:lnTo>
                  <a:lnTo>
                    <a:pt x="1373313" y="137156"/>
                  </a:lnTo>
                  <a:lnTo>
                    <a:pt x="1380318" y="149443"/>
                  </a:lnTo>
                  <a:lnTo>
                    <a:pt x="1411802" y="179196"/>
                  </a:lnTo>
                  <a:lnTo>
                    <a:pt x="1452461" y="200248"/>
                  </a:lnTo>
                  <a:lnTo>
                    <a:pt x="1433711" y="229508"/>
                  </a:lnTo>
                  <a:close/>
                </a:path>
                <a:path w="2385695" h="410844">
                  <a:moveTo>
                    <a:pt x="1413131" y="410555"/>
                  </a:moveTo>
                  <a:lnTo>
                    <a:pt x="1356266" y="405440"/>
                  </a:lnTo>
                  <a:lnTo>
                    <a:pt x="1313206" y="390553"/>
                  </a:lnTo>
                  <a:lnTo>
                    <a:pt x="1285924" y="366579"/>
                  </a:lnTo>
                  <a:lnTo>
                    <a:pt x="1276391" y="334204"/>
                  </a:lnTo>
                  <a:lnTo>
                    <a:pt x="1285924" y="301830"/>
                  </a:lnTo>
                  <a:lnTo>
                    <a:pt x="1313206" y="277856"/>
                  </a:lnTo>
                  <a:lnTo>
                    <a:pt x="1356266" y="262969"/>
                  </a:lnTo>
                  <a:lnTo>
                    <a:pt x="1413131" y="257854"/>
                  </a:lnTo>
                  <a:lnTo>
                    <a:pt x="1469925" y="262969"/>
                  </a:lnTo>
                  <a:lnTo>
                    <a:pt x="1512828" y="277856"/>
                  </a:lnTo>
                  <a:lnTo>
                    <a:pt x="1522786" y="286657"/>
                  </a:lnTo>
                  <a:lnTo>
                    <a:pt x="1413131" y="286657"/>
                  </a:lnTo>
                  <a:lnTo>
                    <a:pt x="1371579" y="289907"/>
                  </a:lnTo>
                  <a:lnTo>
                    <a:pt x="1340360" y="299287"/>
                  </a:lnTo>
                  <a:lnTo>
                    <a:pt x="1320716" y="314238"/>
                  </a:lnTo>
                  <a:lnTo>
                    <a:pt x="1313892" y="334204"/>
                  </a:lnTo>
                  <a:lnTo>
                    <a:pt x="1320716" y="354099"/>
                  </a:lnTo>
                  <a:lnTo>
                    <a:pt x="1340360" y="368894"/>
                  </a:lnTo>
                  <a:lnTo>
                    <a:pt x="1371579" y="378116"/>
                  </a:lnTo>
                  <a:lnTo>
                    <a:pt x="1413131" y="381295"/>
                  </a:lnTo>
                  <a:lnTo>
                    <a:pt x="1523303" y="381295"/>
                  </a:lnTo>
                  <a:lnTo>
                    <a:pt x="1512828" y="390553"/>
                  </a:lnTo>
                  <a:lnTo>
                    <a:pt x="1469925" y="405440"/>
                  </a:lnTo>
                  <a:lnTo>
                    <a:pt x="1413131" y="410555"/>
                  </a:lnTo>
                  <a:close/>
                </a:path>
                <a:path w="2385695" h="410844">
                  <a:moveTo>
                    <a:pt x="1523303" y="381295"/>
                  </a:moveTo>
                  <a:lnTo>
                    <a:pt x="1413131" y="381295"/>
                  </a:lnTo>
                  <a:lnTo>
                    <a:pt x="1454684" y="378116"/>
                  </a:lnTo>
                  <a:lnTo>
                    <a:pt x="1485903" y="368894"/>
                  </a:lnTo>
                  <a:lnTo>
                    <a:pt x="1505547" y="354099"/>
                  </a:lnTo>
                  <a:lnTo>
                    <a:pt x="1512371" y="334204"/>
                  </a:lnTo>
                  <a:lnTo>
                    <a:pt x="1505547" y="314238"/>
                  </a:lnTo>
                  <a:lnTo>
                    <a:pt x="1485903" y="299287"/>
                  </a:lnTo>
                  <a:lnTo>
                    <a:pt x="1454684" y="289907"/>
                  </a:lnTo>
                  <a:lnTo>
                    <a:pt x="1413131" y="286657"/>
                  </a:lnTo>
                  <a:lnTo>
                    <a:pt x="1522786" y="286657"/>
                  </a:lnTo>
                  <a:lnTo>
                    <a:pt x="1539953" y="301830"/>
                  </a:lnTo>
                  <a:lnTo>
                    <a:pt x="1549414" y="334204"/>
                  </a:lnTo>
                  <a:lnTo>
                    <a:pt x="1539953" y="366579"/>
                  </a:lnTo>
                  <a:lnTo>
                    <a:pt x="1523303" y="381295"/>
                  </a:lnTo>
                  <a:close/>
                </a:path>
                <a:path w="2385695" h="410844">
                  <a:moveTo>
                    <a:pt x="1841187" y="307687"/>
                  </a:moveTo>
                  <a:lnTo>
                    <a:pt x="1684324" y="307687"/>
                  </a:lnTo>
                  <a:lnTo>
                    <a:pt x="1684324" y="39318"/>
                  </a:lnTo>
                  <a:lnTo>
                    <a:pt x="1719996" y="39318"/>
                  </a:lnTo>
                  <a:lnTo>
                    <a:pt x="1719996" y="139442"/>
                  </a:lnTo>
                  <a:lnTo>
                    <a:pt x="1841187" y="139442"/>
                  </a:lnTo>
                  <a:lnTo>
                    <a:pt x="1841187" y="169159"/>
                  </a:lnTo>
                  <a:lnTo>
                    <a:pt x="1719996" y="169159"/>
                  </a:lnTo>
                  <a:lnTo>
                    <a:pt x="1719996" y="277513"/>
                  </a:lnTo>
                  <a:lnTo>
                    <a:pt x="1841187" y="277513"/>
                  </a:lnTo>
                  <a:lnTo>
                    <a:pt x="1841187" y="307687"/>
                  </a:lnTo>
                  <a:close/>
                </a:path>
                <a:path w="2385695" h="410844">
                  <a:moveTo>
                    <a:pt x="1841187" y="139442"/>
                  </a:moveTo>
                  <a:lnTo>
                    <a:pt x="1805973" y="139442"/>
                  </a:lnTo>
                  <a:lnTo>
                    <a:pt x="1805973" y="39318"/>
                  </a:lnTo>
                  <a:lnTo>
                    <a:pt x="1841187" y="39318"/>
                  </a:lnTo>
                  <a:lnTo>
                    <a:pt x="1841187" y="139442"/>
                  </a:lnTo>
                  <a:close/>
                </a:path>
                <a:path w="2385695" h="410844">
                  <a:moveTo>
                    <a:pt x="1841187" y="277513"/>
                  </a:moveTo>
                  <a:lnTo>
                    <a:pt x="1805973" y="277513"/>
                  </a:lnTo>
                  <a:lnTo>
                    <a:pt x="1805973" y="169159"/>
                  </a:lnTo>
                  <a:lnTo>
                    <a:pt x="1841187" y="169159"/>
                  </a:lnTo>
                  <a:lnTo>
                    <a:pt x="1841187" y="277513"/>
                  </a:lnTo>
                  <a:close/>
                </a:path>
                <a:path w="2385695" h="410844">
                  <a:moveTo>
                    <a:pt x="2018171" y="162759"/>
                  </a:moveTo>
                  <a:lnTo>
                    <a:pt x="1982500" y="162759"/>
                  </a:lnTo>
                  <a:lnTo>
                    <a:pt x="1982500" y="457"/>
                  </a:lnTo>
                  <a:lnTo>
                    <a:pt x="2018171" y="457"/>
                  </a:lnTo>
                  <a:lnTo>
                    <a:pt x="2018171" y="162759"/>
                  </a:lnTo>
                  <a:close/>
                </a:path>
                <a:path w="2385695" h="410844">
                  <a:moveTo>
                    <a:pt x="1927164" y="390439"/>
                  </a:moveTo>
                  <a:lnTo>
                    <a:pt x="1891950" y="390439"/>
                  </a:lnTo>
                  <a:lnTo>
                    <a:pt x="1891950" y="9600"/>
                  </a:lnTo>
                  <a:lnTo>
                    <a:pt x="1927164" y="9600"/>
                  </a:lnTo>
                  <a:lnTo>
                    <a:pt x="1927164" y="162759"/>
                  </a:lnTo>
                  <a:lnTo>
                    <a:pt x="2018171" y="162759"/>
                  </a:lnTo>
                  <a:lnTo>
                    <a:pt x="2018171" y="193390"/>
                  </a:lnTo>
                  <a:lnTo>
                    <a:pt x="1927164" y="193390"/>
                  </a:lnTo>
                  <a:lnTo>
                    <a:pt x="1927164" y="390439"/>
                  </a:lnTo>
                  <a:close/>
                </a:path>
                <a:path w="2385695" h="410844">
                  <a:moveTo>
                    <a:pt x="2018171" y="410555"/>
                  </a:moveTo>
                  <a:lnTo>
                    <a:pt x="1982500" y="410555"/>
                  </a:lnTo>
                  <a:lnTo>
                    <a:pt x="1982500" y="193390"/>
                  </a:lnTo>
                  <a:lnTo>
                    <a:pt x="2018171" y="193390"/>
                  </a:lnTo>
                  <a:lnTo>
                    <a:pt x="2018171" y="410555"/>
                  </a:lnTo>
                  <a:close/>
                </a:path>
                <a:path w="2385695" h="410844">
                  <a:moveTo>
                    <a:pt x="2383573" y="75893"/>
                  </a:moveTo>
                  <a:lnTo>
                    <a:pt x="2345615" y="75893"/>
                  </a:lnTo>
                  <a:lnTo>
                    <a:pt x="2345615" y="914"/>
                  </a:lnTo>
                  <a:lnTo>
                    <a:pt x="2383573" y="914"/>
                  </a:lnTo>
                  <a:lnTo>
                    <a:pt x="2383573" y="75893"/>
                  </a:lnTo>
                  <a:close/>
                </a:path>
                <a:path w="2385695" h="410844">
                  <a:moveTo>
                    <a:pt x="2066190" y="245967"/>
                  </a:moveTo>
                  <a:lnTo>
                    <a:pt x="2051099" y="216250"/>
                  </a:lnTo>
                  <a:lnTo>
                    <a:pt x="2105238" y="195746"/>
                  </a:lnTo>
                  <a:lnTo>
                    <a:pt x="2149676" y="169624"/>
                  </a:lnTo>
                  <a:lnTo>
                    <a:pt x="2183598" y="138301"/>
                  </a:lnTo>
                  <a:lnTo>
                    <a:pt x="2206194" y="102194"/>
                  </a:lnTo>
                  <a:lnTo>
                    <a:pt x="2216650" y="61720"/>
                  </a:lnTo>
                  <a:lnTo>
                    <a:pt x="2072135" y="61720"/>
                  </a:lnTo>
                  <a:lnTo>
                    <a:pt x="2072135" y="31546"/>
                  </a:lnTo>
                  <a:lnTo>
                    <a:pt x="2257352" y="31546"/>
                  </a:lnTo>
                  <a:lnTo>
                    <a:pt x="2257023" y="42847"/>
                  </a:lnTo>
                  <a:lnTo>
                    <a:pt x="2256094" y="54062"/>
                  </a:lnTo>
                  <a:lnTo>
                    <a:pt x="2254651" y="65106"/>
                  </a:lnTo>
                  <a:lnTo>
                    <a:pt x="2252779" y="75893"/>
                  </a:lnTo>
                  <a:lnTo>
                    <a:pt x="2383573" y="75893"/>
                  </a:lnTo>
                  <a:lnTo>
                    <a:pt x="2383573" y="106524"/>
                  </a:lnTo>
                  <a:lnTo>
                    <a:pt x="2243175" y="106524"/>
                  </a:lnTo>
                  <a:lnTo>
                    <a:pt x="2223056" y="143849"/>
                  </a:lnTo>
                  <a:lnTo>
                    <a:pt x="2194837" y="176675"/>
                  </a:lnTo>
                  <a:lnTo>
                    <a:pt x="2158979" y="204783"/>
                  </a:lnTo>
                  <a:lnTo>
                    <a:pt x="2115943" y="227954"/>
                  </a:lnTo>
                  <a:lnTo>
                    <a:pt x="2066190" y="245967"/>
                  </a:lnTo>
                  <a:close/>
                </a:path>
                <a:path w="2385695" h="410844">
                  <a:moveTo>
                    <a:pt x="2383573" y="245967"/>
                  </a:moveTo>
                  <a:lnTo>
                    <a:pt x="2345615" y="245967"/>
                  </a:lnTo>
                  <a:lnTo>
                    <a:pt x="2345615" y="192019"/>
                  </a:lnTo>
                  <a:lnTo>
                    <a:pt x="2238144" y="192019"/>
                  </a:lnTo>
                  <a:lnTo>
                    <a:pt x="2238144" y="161387"/>
                  </a:lnTo>
                  <a:lnTo>
                    <a:pt x="2345615" y="161387"/>
                  </a:lnTo>
                  <a:lnTo>
                    <a:pt x="2345615" y="106524"/>
                  </a:lnTo>
                  <a:lnTo>
                    <a:pt x="2383573" y="106524"/>
                  </a:lnTo>
                  <a:lnTo>
                    <a:pt x="2383573" y="245967"/>
                  </a:lnTo>
                  <a:close/>
                </a:path>
                <a:path w="2385695" h="410844">
                  <a:moveTo>
                    <a:pt x="2249577" y="408726"/>
                  </a:moveTo>
                  <a:lnTo>
                    <a:pt x="2193434" y="403311"/>
                  </a:lnTo>
                  <a:lnTo>
                    <a:pt x="2150624" y="387695"/>
                  </a:lnTo>
                  <a:lnTo>
                    <a:pt x="2123334" y="362822"/>
                  </a:lnTo>
                  <a:lnTo>
                    <a:pt x="2113752" y="329632"/>
                  </a:lnTo>
                  <a:lnTo>
                    <a:pt x="2123334" y="296443"/>
                  </a:lnTo>
                  <a:lnTo>
                    <a:pt x="2150624" y="271570"/>
                  </a:lnTo>
                  <a:lnTo>
                    <a:pt x="2193434" y="255954"/>
                  </a:lnTo>
                  <a:lnTo>
                    <a:pt x="2249577" y="250539"/>
                  </a:lnTo>
                  <a:lnTo>
                    <a:pt x="2305721" y="255954"/>
                  </a:lnTo>
                  <a:lnTo>
                    <a:pt x="2348531" y="271570"/>
                  </a:lnTo>
                  <a:lnTo>
                    <a:pt x="2358061" y="280256"/>
                  </a:lnTo>
                  <a:lnTo>
                    <a:pt x="2249577" y="280256"/>
                  </a:lnTo>
                  <a:lnTo>
                    <a:pt x="2208675" y="283664"/>
                  </a:lnTo>
                  <a:lnTo>
                    <a:pt x="2177549" y="293457"/>
                  </a:lnTo>
                  <a:lnTo>
                    <a:pt x="2157741" y="308995"/>
                  </a:lnTo>
                  <a:lnTo>
                    <a:pt x="2150795" y="329632"/>
                  </a:lnTo>
                  <a:lnTo>
                    <a:pt x="2157741" y="350535"/>
                  </a:lnTo>
                  <a:lnTo>
                    <a:pt x="2177549" y="366208"/>
                  </a:lnTo>
                  <a:lnTo>
                    <a:pt x="2208675" y="376051"/>
                  </a:lnTo>
                  <a:lnTo>
                    <a:pt x="2249577" y="379466"/>
                  </a:lnTo>
                  <a:lnTo>
                    <a:pt x="2357559" y="379466"/>
                  </a:lnTo>
                  <a:lnTo>
                    <a:pt x="2348531" y="387695"/>
                  </a:lnTo>
                  <a:lnTo>
                    <a:pt x="2305721" y="403311"/>
                  </a:lnTo>
                  <a:lnTo>
                    <a:pt x="2249577" y="408726"/>
                  </a:lnTo>
                  <a:close/>
                </a:path>
                <a:path w="2385695" h="410844">
                  <a:moveTo>
                    <a:pt x="2357559" y="379466"/>
                  </a:moveTo>
                  <a:lnTo>
                    <a:pt x="2249577" y="379466"/>
                  </a:lnTo>
                  <a:lnTo>
                    <a:pt x="2290479" y="376051"/>
                  </a:lnTo>
                  <a:lnTo>
                    <a:pt x="2321606" y="366208"/>
                  </a:lnTo>
                  <a:lnTo>
                    <a:pt x="2341414" y="350535"/>
                  </a:lnTo>
                  <a:lnTo>
                    <a:pt x="2348359" y="329632"/>
                  </a:lnTo>
                  <a:lnTo>
                    <a:pt x="2341414" y="308995"/>
                  </a:lnTo>
                  <a:lnTo>
                    <a:pt x="2321606" y="293457"/>
                  </a:lnTo>
                  <a:lnTo>
                    <a:pt x="2290479" y="283664"/>
                  </a:lnTo>
                  <a:lnTo>
                    <a:pt x="2249577" y="280256"/>
                  </a:lnTo>
                  <a:lnTo>
                    <a:pt x="2358061" y="280256"/>
                  </a:lnTo>
                  <a:lnTo>
                    <a:pt x="2375820" y="296443"/>
                  </a:lnTo>
                  <a:lnTo>
                    <a:pt x="2385403" y="329632"/>
                  </a:lnTo>
                  <a:lnTo>
                    <a:pt x="2375820" y="362822"/>
                  </a:lnTo>
                  <a:lnTo>
                    <a:pt x="2357559" y="3794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5505" y="1264554"/>
              <a:ext cx="1172845" cy="410845"/>
            </a:xfrm>
            <a:custGeom>
              <a:avLst/>
              <a:gdLst/>
              <a:ahLst/>
              <a:cxnLst/>
              <a:rect l="l" t="t" r="r" b="b"/>
              <a:pathLst>
                <a:path w="1172845" h="410844">
                  <a:moveTo>
                    <a:pt x="36128" y="199791"/>
                  </a:moveTo>
                  <a:lnTo>
                    <a:pt x="82704" y="187333"/>
                  </a:lnTo>
                  <a:lnTo>
                    <a:pt x="125078" y="166988"/>
                  </a:lnTo>
                  <a:lnTo>
                    <a:pt x="160249" y="139613"/>
                  </a:lnTo>
                  <a:lnTo>
                    <a:pt x="185216" y="106067"/>
                  </a:lnTo>
                  <a:lnTo>
                    <a:pt x="209990" y="139613"/>
                  </a:lnTo>
                  <a:lnTo>
                    <a:pt x="245183" y="166988"/>
                  </a:lnTo>
                  <a:lnTo>
                    <a:pt x="287664" y="187333"/>
                  </a:lnTo>
                  <a:lnTo>
                    <a:pt x="334304" y="199791"/>
                  </a:lnTo>
                  <a:lnTo>
                    <a:pt x="348938" y="170074"/>
                  </a:lnTo>
                  <a:lnTo>
                    <a:pt x="296088" y="155794"/>
                  </a:lnTo>
                  <a:lnTo>
                    <a:pt x="250270" y="130584"/>
                  </a:lnTo>
                  <a:lnTo>
                    <a:pt x="218000" y="97231"/>
                  </a:lnTo>
                  <a:lnTo>
                    <a:pt x="205795" y="58520"/>
                  </a:lnTo>
                  <a:lnTo>
                    <a:pt x="205795" y="56234"/>
                  </a:lnTo>
                  <a:lnTo>
                    <a:pt x="334304" y="56234"/>
                  </a:lnTo>
                  <a:lnTo>
                    <a:pt x="334304" y="26059"/>
                  </a:lnTo>
                  <a:lnTo>
                    <a:pt x="34756" y="26059"/>
                  </a:lnTo>
                  <a:lnTo>
                    <a:pt x="34756" y="56234"/>
                  </a:lnTo>
                  <a:lnTo>
                    <a:pt x="164179" y="56234"/>
                  </a:lnTo>
                  <a:lnTo>
                    <a:pt x="164179" y="58520"/>
                  </a:lnTo>
                  <a:lnTo>
                    <a:pt x="151988" y="97231"/>
                  </a:lnTo>
                  <a:lnTo>
                    <a:pt x="119818" y="130584"/>
                  </a:lnTo>
                  <a:lnTo>
                    <a:pt x="74272" y="155794"/>
                  </a:lnTo>
                  <a:lnTo>
                    <a:pt x="21951" y="170074"/>
                  </a:lnTo>
                  <a:lnTo>
                    <a:pt x="36128" y="199791"/>
                  </a:lnTo>
                  <a:close/>
                </a:path>
                <a:path w="1172845" h="410844">
                  <a:moveTo>
                    <a:pt x="370432" y="234080"/>
                  </a:moveTo>
                  <a:lnTo>
                    <a:pt x="0" y="234080"/>
                  </a:lnTo>
                  <a:lnTo>
                    <a:pt x="0" y="264712"/>
                  </a:lnTo>
                  <a:lnTo>
                    <a:pt x="165551" y="264712"/>
                  </a:lnTo>
                  <a:lnTo>
                    <a:pt x="165551" y="410555"/>
                  </a:lnTo>
                  <a:lnTo>
                    <a:pt x="203052" y="410555"/>
                  </a:lnTo>
                  <a:lnTo>
                    <a:pt x="203052" y="264712"/>
                  </a:lnTo>
                  <a:lnTo>
                    <a:pt x="370890" y="264712"/>
                  </a:lnTo>
                  <a:lnTo>
                    <a:pt x="370432" y="234080"/>
                  </a:lnTo>
                  <a:close/>
                </a:path>
                <a:path w="1172845" h="410844">
                  <a:moveTo>
                    <a:pt x="495739" y="79093"/>
                  </a:moveTo>
                  <a:lnTo>
                    <a:pt x="568911" y="79093"/>
                  </a:lnTo>
                  <a:lnTo>
                    <a:pt x="568911" y="48461"/>
                  </a:lnTo>
                  <a:lnTo>
                    <a:pt x="381865" y="48461"/>
                  </a:lnTo>
                  <a:lnTo>
                    <a:pt x="381865" y="79093"/>
                  </a:lnTo>
                  <a:lnTo>
                    <a:pt x="459610" y="79093"/>
                  </a:lnTo>
                  <a:lnTo>
                    <a:pt x="459610" y="116125"/>
                  </a:lnTo>
                  <a:lnTo>
                    <a:pt x="453715" y="171917"/>
                  </a:lnTo>
                  <a:lnTo>
                    <a:pt x="436458" y="223679"/>
                  </a:lnTo>
                  <a:lnTo>
                    <a:pt x="408483" y="267726"/>
                  </a:lnTo>
                  <a:lnTo>
                    <a:pt x="370432" y="300372"/>
                  </a:lnTo>
                  <a:lnTo>
                    <a:pt x="393298" y="328261"/>
                  </a:lnTo>
                  <a:lnTo>
                    <a:pt x="421695" y="305080"/>
                  </a:lnTo>
                  <a:lnTo>
                    <a:pt x="445548" y="274827"/>
                  </a:lnTo>
                  <a:lnTo>
                    <a:pt x="464427" y="238831"/>
                  </a:lnTo>
                  <a:lnTo>
                    <a:pt x="477903" y="198419"/>
                  </a:lnTo>
                  <a:lnTo>
                    <a:pt x="491151" y="235780"/>
                  </a:lnTo>
                  <a:lnTo>
                    <a:pt x="509459" y="268941"/>
                  </a:lnTo>
                  <a:lnTo>
                    <a:pt x="532568" y="296786"/>
                  </a:lnTo>
                  <a:lnTo>
                    <a:pt x="560222" y="318203"/>
                  </a:lnTo>
                  <a:lnTo>
                    <a:pt x="583088" y="290771"/>
                  </a:lnTo>
                  <a:lnTo>
                    <a:pt x="545516" y="260011"/>
                  </a:lnTo>
                  <a:lnTo>
                    <a:pt x="518148" y="218193"/>
                  </a:lnTo>
                  <a:lnTo>
                    <a:pt x="501413" y="169002"/>
                  </a:lnTo>
                  <a:lnTo>
                    <a:pt x="495739" y="116125"/>
                  </a:lnTo>
                  <a:lnTo>
                    <a:pt x="495739" y="79093"/>
                  </a:lnTo>
                  <a:close/>
                </a:path>
                <a:path w="1172845" h="410844">
                  <a:moveTo>
                    <a:pt x="605497" y="147671"/>
                  </a:moveTo>
                  <a:lnTo>
                    <a:pt x="537813" y="147671"/>
                  </a:lnTo>
                  <a:lnTo>
                    <a:pt x="537813" y="178303"/>
                  </a:lnTo>
                  <a:lnTo>
                    <a:pt x="605497" y="178303"/>
                  </a:lnTo>
                  <a:lnTo>
                    <a:pt x="605497" y="389067"/>
                  </a:lnTo>
                  <a:lnTo>
                    <a:pt x="641168" y="389067"/>
                  </a:lnTo>
                  <a:lnTo>
                    <a:pt x="641168" y="9600"/>
                  </a:lnTo>
                  <a:lnTo>
                    <a:pt x="605497" y="9600"/>
                  </a:lnTo>
                  <a:lnTo>
                    <a:pt x="605497" y="147671"/>
                  </a:lnTo>
                  <a:close/>
                </a:path>
                <a:path w="1172845" h="410844">
                  <a:moveTo>
                    <a:pt x="687815" y="0"/>
                  </a:moveTo>
                  <a:lnTo>
                    <a:pt x="687815" y="410098"/>
                  </a:lnTo>
                  <a:lnTo>
                    <a:pt x="723944" y="410098"/>
                  </a:lnTo>
                  <a:lnTo>
                    <a:pt x="723944" y="0"/>
                  </a:lnTo>
                  <a:lnTo>
                    <a:pt x="687815" y="0"/>
                  </a:lnTo>
                  <a:close/>
                </a:path>
                <a:path w="1172845" h="410844">
                  <a:moveTo>
                    <a:pt x="1134621" y="307230"/>
                  </a:moveTo>
                  <a:lnTo>
                    <a:pt x="1172579" y="307230"/>
                  </a:lnTo>
                  <a:lnTo>
                    <a:pt x="1172579" y="914"/>
                  </a:lnTo>
                  <a:lnTo>
                    <a:pt x="1134621" y="914"/>
                  </a:lnTo>
                  <a:lnTo>
                    <a:pt x="1134621" y="96923"/>
                  </a:lnTo>
                  <a:lnTo>
                    <a:pt x="1044985" y="96923"/>
                  </a:lnTo>
                  <a:lnTo>
                    <a:pt x="1044985" y="128012"/>
                  </a:lnTo>
                  <a:lnTo>
                    <a:pt x="1134621" y="128012"/>
                  </a:lnTo>
                  <a:lnTo>
                    <a:pt x="1134621" y="307230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5816" y="1284936"/>
              <a:ext cx="248706" cy="2330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4208" y="1265468"/>
              <a:ext cx="640080" cy="400685"/>
            </a:xfrm>
            <a:custGeom>
              <a:avLst/>
              <a:gdLst/>
              <a:ahLst/>
              <a:cxnLst/>
              <a:rect l="l" t="t" r="r" b="b"/>
              <a:pathLst>
                <a:path w="640080" h="400685">
                  <a:moveTo>
                    <a:pt x="37500" y="369865"/>
                  </a:moveTo>
                  <a:lnTo>
                    <a:pt x="37500" y="272484"/>
                  </a:lnTo>
                  <a:lnTo>
                    <a:pt x="0" y="272484"/>
                  </a:lnTo>
                  <a:lnTo>
                    <a:pt x="0" y="400497"/>
                  </a:lnTo>
                  <a:lnTo>
                    <a:pt x="273479" y="400497"/>
                  </a:lnTo>
                  <a:lnTo>
                    <a:pt x="273479" y="369865"/>
                  </a:lnTo>
                  <a:lnTo>
                    <a:pt x="37500" y="369865"/>
                  </a:lnTo>
                  <a:close/>
                </a:path>
                <a:path w="640080" h="400685">
                  <a:moveTo>
                    <a:pt x="520892" y="106067"/>
                  </a:moveTo>
                  <a:lnTo>
                    <a:pt x="520892" y="136699"/>
                  </a:lnTo>
                  <a:lnTo>
                    <a:pt x="601838" y="136699"/>
                  </a:lnTo>
                  <a:lnTo>
                    <a:pt x="601838" y="244138"/>
                  </a:lnTo>
                  <a:lnTo>
                    <a:pt x="639796" y="244138"/>
                  </a:lnTo>
                  <a:lnTo>
                    <a:pt x="639796" y="0"/>
                  </a:lnTo>
                  <a:lnTo>
                    <a:pt x="601838" y="0"/>
                  </a:lnTo>
                  <a:lnTo>
                    <a:pt x="601838" y="106067"/>
                  </a:lnTo>
                  <a:lnTo>
                    <a:pt x="520892" y="106067"/>
                  </a:lnTo>
                  <a:close/>
                </a:path>
                <a:path w="640080" h="400685">
                  <a:moveTo>
                    <a:pt x="543758" y="199334"/>
                  </a:moveTo>
                  <a:lnTo>
                    <a:pt x="503099" y="178282"/>
                  </a:lnTo>
                  <a:lnTo>
                    <a:pt x="471615" y="148529"/>
                  </a:lnTo>
                  <a:lnTo>
                    <a:pt x="451278" y="112861"/>
                  </a:lnTo>
                  <a:lnTo>
                    <a:pt x="444061" y="74064"/>
                  </a:lnTo>
                  <a:lnTo>
                    <a:pt x="444061" y="59891"/>
                  </a:lnTo>
                  <a:lnTo>
                    <a:pt x="534154" y="59891"/>
                  </a:lnTo>
                  <a:lnTo>
                    <a:pt x="534154" y="29717"/>
                  </a:lnTo>
                  <a:lnTo>
                    <a:pt x="315096" y="29717"/>
                  </a:lnTo>
                  <a:lnTo>
                    <a:pt x="315096" y="59891"/>
                  </a:lnTo>
                  <a:lnTo>
                    <a:pt x="406561" y="59891"/>
                  </a:lnTo>
                  <a:lnTo>
                    <a:pt x="406561" y="74064"/>
                  </a:lnTo>
                  <a:lnTo>
                    <a:pt x="399029" y="117154"/>
                  </a:lnTo>
                  <a:lnTo>
                    <a:pt x="377864" y="156129"/>
                  </a:lnTo>
                  <a:lnTo>
                    <a:pt x="345208" y="188247"/>
                  </a:lnTo>
                  <a:lnTo>
                    <a:pt x="303205" y="210763"/>
                  </a:lnTo>
                  <a:lnTo>
                    <a:pt x="322870" y="240481"/>
                  </a:lnTo>
                  <a:lnTo>
                    <a:pt x="356834" y="223165"/>
                  </a:lnTo>
                  <a:lnTo>
                    <a:pt x="386038" y="199334"/>
                  </a:lnTo>
                  <a:lnTo>
                    <a:pt x="409498" y="170017"/>
                  </a:lnTo>
                  <a:lnTo>
                    <a:pt x="426226" y="136242"/>
                  </a:lnTo>
                  <a:lnTo>
                    <a:pt x="442754" y="166102"/>
                  </a:lnTo>
                  <a:lnTo>
                    <a:pt x="465155" y="192019"/>
                  </a:lnTo>
                  <a:lnTo>
                    <a:pt x="492788" y="213135"/>
                  </a:lnTo>
                  <a:lnTo>
                    <a:pt x="525008" y="228594"/>
                  </a:lnTo>
                  <a:lnTo>
                    <a:pt x="543758" y="199334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635" y="1546449"/>
              <a:ext cx="208004" cy="104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71897" y="1265011"/>
              <a:ext cx="1107440" cy="410209"/>
            </a:xfrm>
            <a:custGeom>
              <a:avLst/>
              <a:gdLst/>
              <a:ahLst/>
              <a:cxnLst/>
              <a:rect l="l" t="t" r="r" b="b"/>
              <a:pathLst>
                <a:path w="1107439" h="410210">
                  <a:moveTo>
                    <a:pt x="136739" y="257397"/>
                  </a:moveTo>
                  <a:lnTo>
                    <a:pt x="79874" y="262511"/>
                  </a:lnTo>
                  <a:lnTo>
                    <a:pt x="36814" y="277399"/>
                  </a:lnTo>
                  <a:lnTo>
                    <a:pt x="9532" y="301372"/>
                  </a:lnTo>
                  <a:lnTo>
                    <a:pt x="0" y="333747"/>
                  </a:lnTo>
                  <a:lnTo>
                    <a:pt x="9532" y="366122"/>
                  </a:lnTo>
                  <a:lnTo>
                    <a:pt x="36814" y="390096"/>
                  </a:lnTo>
                  <a:lnTo>
                    <a:pt x="79874" y="404983"/>
                  </a:lnTo>
                  <a:lnTo>
                    <a:pt x="136739" y="410098"/>
                  </a:lnTo>
                  <a:lnTo>
                    <a:pt x="193533" y="404983"/>
                  </a:lnTo>
                  <a:lnTo>
                    <a:pt x="236436" y="390096"/>
                  </a:lnTo>
                  <a:lnTo>
                    <a:pt x="263561" y="366122"/>
                  </a:lnTo>
                  <a:lnTo>
                    <a:pt x="273022" y="333747"/>
                  </a:lnTo>
                  <a:lnTo>
                    <a:pt x="263561" y="301372"/>
                  </a:lnTo>
                  <a:lnTo>
                    <a:pt x="236436" y="277399"/>
                  </a:lnTo>
                  <a:lnTo>
                    <a:pt x="193533" y="262511"/>
                  </a:lnTo>
                  <a:lnTo>
                    <a:pt x="136739" y="257397"/>
                  </a:lnTo>
                  <a:close/>
                </a:path>
                <a:path w="1107439" h="410210">
                  <a:moveTo>
                    <a:pt x="529581" y="277056"/>
                  </a:moveTo>
                  <a:lnTo>
                    <a:pt x="443604" y="277056"/>
                  </a:lnTo>
                  <a:lnTo>
                    <a:pt x="443604" y="168702"/>
                  </a:lnTo>
                  <a:lnTo>
                    <a:pt x="529581" y="168702"/>
                  </a:lnTo>
                  <a:lnTo>
                    <a:pt x="529581" y="277056"/>
                  </a:lnTo>
                  <a:close/>
                </a:path>
                <a:path w="1107439" h="410210">
                  <a:moveTo>
                    <a:pt x="529581" y="138985"/>
                  </a:moveTo>
                  <a:lnTo>
                    <a:pt x="443604" y="138985"/>
                  </a:lnTo>
                  <a:lnTo>
                    <a:pt x="443604" y="38861"/>
                  </a:lnTo>
                  <a:lnTo>
                    <a:pt x="407933" y="38861"/>
                  </a:lnTo>
                  <a:lnTo>
                    <a:pt x="407933" y="307230"/>
                  </a:lnTo>
                  <a:lnTo>
                    <a:pt x="564795" y="307230"/>
                  </a:lnTo>
                  <a:lnTo>
                    <a:pt x="564795" y="38861"/>
                  </a:lnTo>
                  <a:lnTo>
                    <a:pt x="529581" y="38861"/>
                  </a:lnTo>
                  <a:lnTo>
                    <a:pt x="529581" y="138985"/>
                  </a:lnTo>
                  <a:close/>
                </a:path>
                <a:path w="1107439" h="410210">
                  <a:moveTo>
                    <a:pt x="706108" y="0"/>
                  </a:moveTo>
                  <a:lnTo>
                    <a:pt x="706108" y="162301"/>
                  </a:lnTo>
                  <a:lnTo>
                    <a:pt x="650772" y="162301"/>
                  </a:lnTo>
                  <a:lnTo>
                    <a:pt x="650772" y="9143"/>
                  </a:lnTo>
                  <a:lnTo>
                    <a:pt x="615558" y="9143"/>
                  </a:lnTo>
                  <a:lnTo>
                    <a:pt x="615558" y="389981"/>
                  </a:lnTo>
                  <a:lnTo>
                    <a:pt x="650772" y="389981"/>
                  </a:lnTo>
                  <a:lnTo>
                    <a:pt x="650772" y="192933"/>
                  </a:lnTo>
                  <a:lnTo>
                    <a:pt x="706108" y="192933"/>
                  </a:lnTo>
                  <a:lnTo>
                    <a:pt x="706108" y="410098"/>
                  </a:lnTo>
                  <a:lnTo>
                    <a:pt x="741779" y="410098"/>
                  </a:lnTo>
                  <a:lnTo>
                    <a:pt x="741779" y="0"/>
                  </a:lnTo>
                  <a:lnTo>
                    <a:pt x="706108" y="0"/>
                  </a:lnTo>
                  <a:close/>
                </a:path>
                <a:path w="1107439" h="410210">
                  <a:moveTo>
                    <a:pt x="1069224" y="106067"/>
                  </a:moveTo>
                  <a:lnTo>
                    <a:pt x="1069224" y="160930"/>
                  </a:lnTo>
                  <a:lnTo>
                    <a:pt x="961752" y="160930"/>
                  </a:lnTo>
                  <a:lnTo>
                    <a:pt x="961752" y="191562"/>
                  </a:lnTo>
                  <a:lnTo>
                    <a:pt x="1069224" y="191562"/>
                  </a:lnTo>
                  <a:lnTo>
                    <a:pt x="1069224" y="245510"/>
                  </a:lnTo>
                  <a:lnTo>
                    <a:pt x="1107181" y="245510"/>
                  </a:lnTo>
                  <a:lnTo>
                    <a:pt x="1107181" y="457"/>
                  </a:lnTo>
                  <a:lnTo>
                    <a:pt x="1069224" y="457"/>
                  </a:lnTo>
                  <a:lnTo>
                    <a:pt x="1069224" y="75436"/>
                  </a:lnTo>
                  <a:lnTo>
                    <a:pt x="976387" y="75436"/>
                  </a:lnTo>
                  <a:lnTo>
                    <a:pt x="978259" y="64649"/>
                  </a:lnTo>
                  <a:lnTo>
                    <a:pt x="979702" y="53605"/>
                  </a:lnTo>
                  <a:lnTo>
                    <a:pt x="980631" y="42389"/>
                  </a:lnTo>
                  <a:lnTo>
                    <a:pt x="980960" y="31088"/>
                  </a:lnTo>
                  <a:lnTo>
                    <a:pt x="795744" y="31088"/>
                  </a:lnTo>
                  <a:lnTo>
                    <a:pt x="795744" y="61263"/>
                  </a:lnTo>
                  <a:lnTo>
                    <a:pt x="940258" y="61263"/>
                  </a:lnTo>
                  <a:lnTo>
                    <a:pt x="929802" y="101737"/>
                  </a:lnTo>
                  <a:lnTo>
                    <a:pt x="907206" y="137844"/>
                  </a:lnTo>
                  <a:lnTo>
                    <a:pt x="873284" y="169167"/>
                  </a:lnTo>
                  <a:lnTo>
                    <a:pt x="828847" y="195289"/>
                  </a:lnTo>
                  <a:lnTo>
                    <a:pt x="774707" y="215792"/>
                  </a:lnTo>
                  <a:lnTo>
                    <a:pt x="789798" y="245510"/>
                  </a:lnTo>
                  <a:lnTo>
                    <a:pt x="839552" y="227497"/>
                  </a:lnTo>
                  <a:lnTo>
                    <a:pt x="882588" y="204326"/>
                  </a:lnTo>
                  <a:lnTo>
                    <a:pt x="918446" y="176218"/>
                  </a:lnTo>
                  <a:lnTo>
                    <a:pt x="946664" y="143392"/>
                  </a:lnTo>
                  <a:lnTo>
                    <a:pt x="966783" y="106067"/>
                  </a:lnTo>
                  <a:lnTo>
                    <a:pt x="1069224" y="106067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1538" y="1540048"/>
              <a:ext cx="207089" cy="1087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09257" y="1515093"/>
              <a:ext cx="271780" cy="158750"/>
            </a:xfrm>
            <a:custGeom>
              <a:avLst/>
              <a:gdLst/>
              <a:ahLst/>
              <a:cxnLst/>
              <a:rect l="l" t="t" r="r" b="b"/>
              <a:pathLst>
                <a:path w="271779" h="158750">
                  <a:moveTo>
                    <a:pt x="135825" y="0"/>
                  </a:moveTo>
                  <a:lnTo>
                    <a:pt x="79681" y="5414"/>
                  </a:lnTo>
                  <a:lnTo>
                    <a:pt x="36871" y="21030"/>
                  </a:lnTo>
                  <a:lnTo>
                    <a:pt x="9582" y="45904"/>
                  </a:lnTo>
                  <a:lnTo>
                    <a:pt x="0" y="79093"/>
                  </a:lnTo>
                  <a:lnTo>
                    <a:pt x="9582" y="112282"/>
                  </a:lnTo>
                  <a:lnTo>
                    <a:pt x="36871" y="137156"/>
                  </a:lnTo>
                  <a:lnTo>
                    <a:pt x="79681" y="152772"/>
                  </a:lnTo>
                  <a:lnTo>
                    <a:pt x="135825" y="158187"/>
                  </a:lnTo>
                  <a:lnTo>
                    <a:pt x="191969" y="152772"/>
                  </a:lnTo>
                  <a:lnTo>
                    <a:pt x="234778" y="137156"/>
                  </a:lnTo>
                  <a:lnTo>
                    <a:pt x="262068" y="112282"/>
                  </a:lnTo>
                  <a:lnTo>
                    <a:pt x="271650" y="79093"/>
                  </a:lnTo>
                  <a:lnTo>
                    <a:pt x="262068" y="45904"/>
                  </a:lnTo>
                  <a:lnTo>
                    <a:pt x="234778" y="21030"/>
                  </a:lnTo>
                  <a:lnTo>
                    <a:pt x="191969" y="5414"/>
                  </a:lnTo>
                  <a:lnTo>
                    <a:pt x="13582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8857" y="946159"/>
            <a:ext cx="252396" cy="20500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30046" y="921684"/>
            <a:ext cx="1395095" cy="250190"/>
            <a:chOff x="1430046" y="921684"/>
            <a:chExt cx="1395095" cy="250190"/>
          </a:xfrm>
        </p:grpSpPr>
        <p:sp>
          <p:nvSpPr>
            <p:cNvPr id="16" name="object 16"/>
            <p:cNvSpPr/>
            <p:nvPr/>
          </p:nvSpPr>
          <p:spPr>
            <a:xfrm>
              <a:off x="1432879" y="924517"/>
              <a:ext cx="1389380" cy="244475"/>
            </a:xfrm>
            <a:custGeom>
              <a:avLst/>
              <a:gdLst/>
              <a:ahLst/>
              <a:cxnLst/>
              <a:rect l="l" t="t" r="r" b="b"/>
              <a:pathLst>
                <a:path w="1389380" h="244475">
                  <a:moveTo>
                    <a:pt x="200484" y="42423"/>
                  </a:moveTo>
                  <a:lnTo>
                    <a:pt x="19586" y="42423"/>
                  </a:lnTo>
                  <a:lnTo>
                    <a:pt x="19586" y="24475"/>
                  </a:lnTo>
                  <a:lnTo>
                    <a:pt x="200484" y="24475"/>
                  </a:lnTo>
                  <a:lnTo>
                    <a:pt x="200484" y="42423"/>
                  </a:lnTo>
                  <a:close/>
                </a:path>
                <a:path w="1389380" h="244475">
                  <a:moveTo>
                    <a:pt x="79704" y="127271"/>
                  </a:moveTo>
                  <a:lnTo>
                    <a:pt x="57397" y="127271"/>
                  </a:lnTo>
                  <a:lnTo>
                    <a:pt x="57397" y="42423"/>
                  </a:lnTo>
                  <a:lnTo>
                    <a:pt x="79704" y="42423"/>
                  </a:lnTo>
                  <a:lnTo>
                    <a:pt x="79704" y="127271"/>
                  </a:lnTo>
                  <a:close/>
                </a:path>
                <a:path w="1389380" h="244475">
                  <a:moveTo>
                    <a:pt x="162672" y="127271"/>
                  </a:moveTo>
                  <a:lnTo>
                    <a:pt x="140366" y="127271"/>
                  </a:lnTo>
                  <a:lnTo>
                    <a:pt x="140366" y="42423"/>
                  </a:lnTo>
                  <a:lnTo>
                    <a:pt x="162672" y="42423"/>
                  </a:lnTo>
                  <a:lnTo>
                    <a:pt x="162672" y="127271"/>
                  </a:lnTo>
                  <a:close/>
                </a:path>
                <a:path w="1389380" h="244475">
                  <a:moveTo>
                    <a:pt x="199940" y="145491"/>
                  </a:moveTo>
                  <a:lnTo>
                    <a:pt x="20130" y="145491"/>
                  </a:lnTo>
                  <a:lnTo>
                    <a:pt x="20130" y="127271"/>
                  </a:lnTo>
                  <a:lnTo>
                    <a:pt x="199940" y="127271"/>
                  </a:lnTo>
                  <a:lnTo>
                    <a:pt x="199940" y="145491"/>
                  </a:lnTo>
                  <a:close/>
                </a:path>
                <a:path w="1389380" h="244475">
                  <a:moveTo>
                    <a:pt x="221159" y="212663"/>
                  </a:moveTo>
                  <a:lnTo>
                    <a:pt x="0" y="212663"/>
                  </a:lnTo>
                  <a:lnTo>
                    <a:pt x="0" y="194170"/>
                  </a:lnTo>
                  <a:lnTo>
                    <a:pt x="221159" y="194170"/>
                  </a:lnTo>
                  <a:lnTo>
                    <a:pt x="221159" y="212663"/>
                  </a:lnTo>
                  <a:close/>
                </a:path>
                <a:path w="1389380" h="244475">
                  <a:moveTo>
                    <a:pt x="423276" y="149571"/>
                  </a:moveTo>
                  <a:lnTo>
                    <a:pt x="251082" y="149571"/>
                  </a:lnTo>
                  <a:lnTo>
                    <a:pt x="251082" y="74241"/>
                  </a:lnTo>
                  <a:lnTo>
                    <a:pt x="395801" y="74241"/>
                  </a:lnTo>
                  <a:lnTo>
                    <a:pt x="395801" y="36169"/>
                  </a:lnTo>
                  <a:lnTo>
                    <a:pt x="250538" y="36169"/>
                  </a:lnTo>
                  <a:lnTo>
                    <a:pt x="250538" y="17948"/>
                  </a:lnTo>
                  <a:lnTo>
                    <a:pt x="417563" y="17948"/>
                  </a:lnTo>
                  <a:lnTo>
                    <a:pt x="417563" y="92190"/>
                  </a:lnTo>
                  <a:lnTo>
                    <a:pt x="273116" y="92190"/>
                  </a:lnTo>
                  <a:lnTo>
                    <a:pt x="273116" y="131622"/>
                  </a:lnTo>
                  <a:lnTo>
                    <a:pt x="423276" y="131622"/>
                  </a:lnTo>
                  <a:lnTo>
                    <a:pt x="423276" y="149571"/>
                  </a:lnTo>
                  <a:close/>
                </a:path>
                <a:path w="1389380" h="244475">
                  <a:moveTo>
                    <a:pt x="345203" y="195530"/>
                  </a:moveTo>
                  <a:lnTo>
                    <a:pt x="322625" y="195530"/>
                  </a:lnTo>
                  <a:lnTo>
                    <a:pt x="322625" y="149571"/>
                  </a:lnTo>
                  <a:lnTo>
                    <a:pt x="345203" y="149571"/>
                  </a:lnTo>
                  <a:lnTo>
                    <a:pt x="345203" y="195530"/>
                  </a:lnTo>
                  <a:close/>
                </a:path>
                <a:path w="1389380" h="244475">
                  <a:moveTo>
                    <a:pt x="445038" y="213750"/>
                  </a:moveTo>
                  <a:lnTo>
                    <a:pt x="223335" y="213750"/>
                  </a:lnTo>
                  <a:lnTo>
                    <a:pt x="223335" y="195530"/>
                  </a:lnTo>
                  <a:lnTo>
                    <a:pt x="445038" y="195530"/>
                  </a:lnTo>
                  <a:lnTo>
                    <a:pt x="445038" y="213750"/>
                  </a:lnTo>
                  <a:close/>
                </a:path>
                <a:path w="1389380" h="244475">
                  <a:moveTo>
                    <a:pt x="605807" y="147395"/>
                  </a:moveTo>
                  <a:lnTo>
                    <a:pt x="584588" y="147395"/>
                  </a:lnTo>
                  <a:lnTo>
                    <a:pt x="584588" y="81040"/>
                  </a:lnTo>
                  <a:lnTo>
                    <a:pt x="547865" y="81040"/>
                  </a:lnTo>
                  <a:lnTo>
                    <a:pt x="547865" y="62819"/>
                  </a:lnTo>
                  <a:lnTo>
                    <a:pt x="584588" y="62819"/>
                  </a:lnTo>
                  <a:lnTo>
                    <a:pt x="584588" y="5438"/>
                  </a:lnTo>
                  <a:lnTo>
                    <a:pt x="605807" y="5438"/>
                  </a:lnTo>
                  <a:lnTo>
                    <a:pt x="605807" y="147395"/>
                  </a:lnTo>
                  <a:close/>
                </a:path>
                <a:path w="1389380" h="244475">
                  <a:moveTo>
                    <a:pt x="561194" y="38072"/>
                  </a:moveTo>
                  <a:lnTo>
                    <a:pt x="452927" y="38072"/>
                  </a:lnTo>
                  <a:lnTo>
                    <a:pt x="452927" y="19852"/>
                  </a:lnTo>
                  <a:lnTo>
                    <a:pt x="561194" y="19852"/>
                  </a:lnTo>
                  <a:lnTo>
                    <a:pt x="561194" y="38072"/>
                  </a:lnTo>
                  <a:close/>
                </a:path>
                <a:path w="1389380" h="244475">
                  <a:moveTo>
                    <a:pt x="459999" y="143316"/>
                  </a:moveTo>
                  <a:lnTo>
                    <a:pt x="448302" y="126183"/>
                  </a:lnTo>
                  <a:lnTo>
                    <a:pt x="469350" y="112939"/>
                  </a:lnTo>
                  <a:lnTo>
                    <a:pt x="484890" y="94875"/>
                  </a:lnTo>
                  <a:lnTo>
                    <a:pt x="494513" y="73906"/>
                  </a:lnTo>
                  <a:lnTo>
                    <a:pt x="497811" y="51941"/>
                  </a:lnTo>
                  <a:lnTo>
                    <a:pt x="497811" y="38072"/>
                  </a:lnTo>
                  <a:lnTo>
                    <a:pt x="519302" y="38072"/>
                  </a:lnTo>
                  <a:lnTo>
                    <a:pt x="519344" y="51941"/>
                  </a:lnTo>
                  <a:lnTo>
                    <a:pt x="522455" y="71942"/>
                  </a:lnTo>
                  <a:lnTo>
                    <a:pt x="530560" y="88926"/>
                  </a:lnTo>
                  <a:lnTo>
                    <a:pt x="508964" y="88926"/>
                  </a:lnTo>
                  <a:lnTo>
                    <a:pt x="501084" y="105915"/>
                  </a:lnTo>
                  <a:lnTo>
                    <a:pt x="490195" y="121016"/>
                  </a:lnTo>
                  <a:lnTo>
                    <a:pt x="476449" y="133670"/>
                  </a:lnTo>
                  <a:lnTo>
                    <a:pt x="459999" y="143316"/>
                  </a:lnTo>
                  <a:close/>
                </a:path>
                <a:path w="1389380" h="244475">
                  <a:moveTo>
                    <a:pt x="555753" y="137605"/>
                  </a:moveTo>
                  <a:lnTo>
                    <a:pt x="540218" y="128852"/>
                  </a:lnTo>
                  <a:lnTo>
                    <a:pt x="527156" y="117549"/>
                  </a:lnTo>
                  <a:lnTo>
                    <a:pt x="516696" y="104104"/>
                  </a:lnTo>
                  <a:lnTo>
                    <a:pt x="508964" y="88926"/>
                  </a:lnTo>
                  <a:lnTo>
                    <a:pt x="530560" y="88926"/>
                  </a:lnTo>
                  <a:lnTo>
                    <a:pt x="531679" y="91272"/>
                  </a:lnTo>
                  <a:lnTo>
                    <a:pt x="546615" y="108001"/>
                  </a:lnTo>
                  <a:lnTo>
                    <a:pt x="566907" y="120472"/>
                  </a:lnTo>
                  <a:lnTo>
                    <a:pt x="555753" y="137605"/>
                  </a:lnTo>
                  <a:close/>
                </a:path>
                <a:path w="1389380" h="244475">
                  <a:moveTo>
                    <a:pt x="653140" y="244208"/>
                  </a:moveTo>
                  <a:lnTo>
                    <a:pt x="630833" y="244208"/>
                  </a:lnTo>
                  <a:lnTo>
                    <a:pt x="630833" y="178125"/>
                  </a:lnTo>
                  <a:lnTo>
                    <a:pt x="489106" y="178125"/>
                  </a:lnTo>
                  <a:lnTo>
                    <a:pt x="489106" y="160177"/>
                  </a:lnTo>
                  <a:lnTo>
                    <a:pt x="653140" y="160177"/>
                  </a:lnTo>
                  <a:lnTo>
                    <a:pt x="653140" y="244208"/>
                  </a:lnTo>
                  <a:close/>
                </a:path>
                <a:path w="1389380" h="244475">
                  <a:moveTo>
                    <a:pt x="653140" y="149299"/>
                  </a:moveTo>
                  <a:lnTo>
                    <a:pt x="631649" y="149299"/>
                  </a:lnTo>
                  <a:lnTo>
                    <a:pt x="631649" y="271"/>
                  </a:lnTo>
                  <a:lnTo>
                    <a:pt x="653140" y="271"/>
                  </a:lnTo>
                  <a:lnTo>
                    <a:pt x="653140" y="149299"/>
                  </a:lnTo>
                  <a:close/>
                </a:path>
                <a:path w="1389380" h="244475">
                  <a:moveTo>
                    <a:pt x="866682" y="149571"/>
                  </a:moveTo>
                  <a:lnTo>
                    <a:pt x="699112" y="149571"/>
                  </a:lnTo>
                  <a:lnTo>
                    <a:pt x="699112" y="21211"/>
                  </a:lnTo>
                  <a:lnTo>
                    <a:pt x="864234" y="21211"/>
                  </a:lnTo>
                  <a:lnTo>
                    <a:pt x="864234" y="39160"/>
                  </a:lnTo>
                  <a:lnTo>
                    <a:pt x="721691" y="39160"/>
                  </a:lnTo>
                  <a:lnTo>
                    <a:pt x="721691" y="75329"/>
                  </a:lnTo>
                  <a:lnTo>
                    <a:pt x="858793" y="75329"/>
                  </a:lnTo>
                  <a:lnTo>
                    <a:pt x="858793" y="93006"/>
                  </a:lnTo>
                  <a:lnTo>
                    <a:pt x="721691" y="93006"/>
                  </a:lnTo>
                  <a:lnTo>
                    <a:pt x="721691" y="131622"/>
                  </a:lnTo>
                  <a:lnTo>
                    <a:pt x="866682" y="131622"/>
                  </a:lnTo>
                  <a:lnTo>
                    <a:pt x="866682" y="149571"/>
                  </a:lnTo>
                  <a:close/>
                </a:path>
                <a:path w="1389380" h="244475">
                  <a:moveTo>
                    <a:pt x="891980" y="212391"/>
                  </a:moveTo>
                  <a:lnTo>
                    <a:pt x="670549" y="212391"/>
                  </a:lnTo>
                  <a:lnTo>
                    <a:pt x="670549" y="194170"/>
                  </a:lnTo>
                  <a:lnTo>
                    <a:pt x="891980" y="194170"/>
                  </a:lnTo>
                  <a:lnTo>
                    <a:pt x="891980" y="212391"/>
                  </a:lnTo>
                  <a:close/>
                </a:path>
                <a:path w="1389380" h="244475">
                  <a:moveTo>
                    <a:pt x="956995" y="191723"/>
                  </a:moveTo>
                  <a:lnTo>
                    <a:pt x="943938" y="175678"/>
                  </a:lnTo>
                  <a:lnTo>
                    <a:pt x="979998" y="149923"/>
                  </a:lnTo>
                  <a:lnTo>
                    <a:pt x="1004940" y="119962"/>
                  </a:lnTo>
                  <a:lnTo>
                    <a:pt x="1019987" y="86381"/>
                  </a:lnTo>
                  <a:lnTo>
                    <a:pt x="1026362" y="49766"/>
                  </a:lnTo>
                  <a:lnTo>
                    <a:pt x="953187" y="49766"/>
                  </a:lnTo>
                  <a:lnTo>
                    <a:pt x="953187" y="31545"/>
                  </a:lnTo>
                  <a:lnTo>
                    <a:pt x="1048397" y="31545"/>
                  </a:lnTo>
                  <a:lnTo>
                    <a:pt x="1043870" y="77568"/>
                  </a:lnTo>
                  <a:lnTo>
                    <a:pt x="1028709" y="120506"/>
                  </a:lnTo>
                  <a:lnTo>
                    <a:pt x="1000541" y="159008"/>
                  </a:lnTo>
                  <a:lnTo>
                    <a:pt x="956995" y="191723"/>
                  </a:lnTo>
                  <a:close/>
                </a:path>
                <a:path w="1389380" h="244475">
                  <a:moveTo>
                    <a:pt x="1150951" y="98173"/>
                  </a:moveTo>
                  <a:lnTo>
                    <a:pt x="1129461" y="98173"/>
                  </a:lnTo>
                  <a:lnTo>
                    <a:pt x="1129461" y="0"/>
                  </a:lnTo>
                  <a:lnTo>
                    <a:pt x="1150951" y="0"/>
                  </a:lnTo>
                  <a:lnTo>
                    <a:pt x="1150951" y="98173"/>
                  </a:lnTo>
                  <a:close/>
                </a:path>
                <a:path w="1389380" h="244475">
                  <a:moveTo>
                    <a:pt x="1096274" y="231699"/>
                  </a:moveTo>
                  <a:lnTo>
                    <a:pt x="1075327" y="231699"/>
                  </a:lnTo>
                  <a:lnTo>
                    <a:pt x="1075327" y="6526"/>
                  </a:lnTo>
                  <a:lnTo>
                    <a:pt x="1096274" y="6526"/>
                  </a:lnTo>
                  <a:lnTo>
                    <a:pt x="1096274" y="98173"/>
                  </a:lnTo>
                  <a:lnTo>
                    <a:pt x="1150951" y="98173"/>
                  </a:lnTo>
                  <a:lnTo>
                    <a:pt x="1150951" y="116393"/>
                  </a:lnTo>
                  <a:lnTo>
                    <a:pt x="1096274" y="116393"/>
                  </a:lnTo>
                  <a:lnTo>
                    <a:pt x="1096274" y="231699"/>
                  </a:lnTo>
                  <a:close/>
                </a:path>
                <a:path w="1389380" h="244475">
                  <a:moveTo>
                    <a:pt x="1150951" y="243937"/>
                  </a:moveTo>
                  <a:lnTo>
                    <a:pt x="1129461" y="243937"/>
                  </a:lnTo>
                  <a:lnTo>
                    <a:pt x="1129461" y="116393"/>
                  </a:lnTo>
                  <a:lnTo>
                    <a:pt x="1150951" y="116393"/>
                  </a:lnTo>
                  <a:lnTo>
                    <a:pt x="1150951" y="243937"/>
                  </a:lnTo>
                  <a:close/>
                </a:path>
                <a:path w="1389380" h="244475">
                  <a:moveTo>
                    <a:pt x="1243985" y="194170"/>
                  </a:moveTo>
                  <a:lnTo>
                    <a:pt x="1221679" y="194170"/>
                  </a:lnTo>
                  <a:lnTo>
                    <a:pt x="1221679" y="128359"/>
                  </a:lnTo>
                  <a:lnTo>
                    <a:pt x="1207971" y="119121"/>
                  </a:lnTo>
                  <a:lnTo>
                    <a:pt x="1197706" y="107487"/>
                  </a:lnTo>
                  <a:lnTo>
                    <a:pt x="1191261" y="93668"/>
                  </a:lnTo>
                  <a:lnTo>
                    <a:pt x="1189035" y="78048"/>
                  </a:lnTo>
                  <a:lnTo>
                    <a:pt x="1195623" y="52213"/>
                  </a:lnTo>
                  <a:lnTo>
                    <a:pt x="1213994" y="32497"/>
                  </a:lnTo>
                  <a:lnTo>
                    <a:pt x="1242055" y="19920"/>
                  </a:lnTo>
                  <a:lnTo>
                    <a:pt x="1277716" y="15501"/>
                  </a:lnTo>
                  <a:lnTo>
                    <a:pt x="1313492" y="19920"/>
                  </a:lnTo>
                  <a:lnTo>
                    <a:pt x="1341541" y="32497"/>
                  </a:lnTo>
                  <a:lnTo>
                    <a:pt x="1341920" y="32905"/>
                  </a:lnTo>
                  <a:lnTo>
                    <a:pt x="1277716" y="32905"/>
                  </a:lnTo>
                  <a:lnTo>
                    <a:pt x="1250692" y="36135"/>
                  </a:lnTo>
                  <a:lnTo>
                    <a:pt x="1229431" y="45279"/>
                  </a:lnTo>
                  <a:lnTo>
                    <a:pt x="1215515" y="59522"/>
                  </a:lnTo>
                  <a:lnTo>
                    <a:pt x="1210525" y="78048"/>
                  </a:lnTo>
                  <a:lnTo>
                    <a:pt x="1215515" y="96575"/>
                  </a:lnTo>
                  <a:lnTo>
                    <a:pt x="1229431" y="110818"/>
                  </a:lnTo>
                  <a:lnTo>
                    <a:pt x="1250692" y="119962"/>
                  </a:lnTo>
                  <a:lnTo>
                    <a:pt x="1277716" y="123192"/>
                  </a:lnTo>
                  <a:lnTo>
                    <a:pt x="1341489" y="123192"/>
                  </a:lnTo>
                  <a:lnTo>
                    <a:pt x="1334298" y="128087"/>
                  </a:lnTo>
                  <a:lnTo>
                    <a:pt x="1334298" y="136789"/>
                  </a:lnTo>
                  <a:lnTo>
                    <a:pt x="1243985" y="136789"/>
                  </a:lnTo>
                  <a:lnTo>
                    <a:pt x="1243985" y="194170"/>
                  </a:lnTo>
                  <a:close/>
                </a:path>
                <a:path w="1389380" h="244475">
                  <a:moveTo>
                    <a:pt x="1341489" y="123192"/>
                  </a:moveTo>
                  <a:lnTo>
                    <a:pt x="1277716" y="123192"/>
                  </a:lnTo>
                  <a:lnTo>
                    <a:pt x="1304783" y="119962"/>
                  </a:lnTo>
                  <a:lnTo>
                    <a:pt x="1326138" y="110818"/>
                  </a:lnTo>
                  <a:lnTo>
                    <a:pt x="1340147" y="96575"/>
                  </a:lnTo>
                  <a:lnTo>
                    <a:pt x="1345179" y="78048"/>
                  </a:lnTo>
                  <a:lnTo>
                    <a:pt x="1340147" y="59522"/>
                  </a:lnTo>
                  <a:lnTo>
                    <a:pt x="1326138" y="45279"/>
                  </a:lnTo>
                  <a:lnTo>
                    <a:pt x="1304783" y="36135"/>
                  </a:lnTo>
                  <a:lnTo>
                    <a:pt x="1277716" y="32905"/>
                  </a:lnTo>
                  <a:lnTo>
                    <a:pt x="1341920" y="32905"/>
                  </a:lnTo>
                  <a:lnTo>
                    <a:pt x="1359848" y="52213"/>
                  </a:lnTo>
                  <a:lnTo>
                    <a:pt x="1366398" y="78048"/>
                  </a:lnTo>
                  <a:lnTo>
                    <a:pt x="1364213" y="93668"/>
                  </a:lnTo>
                  <a:lnTo>
                    <a:pt x="1357897" y="107351"/>
                  </a:lnTo>
                  <a:lnTo>
                    <a:pt x="1347806" y="118892"/>
                  </a:lnTo>
                  <a:lnTo>
                    <a:pt x="1341489" y="123192"/>
                  </a:lnTo>
                  <a:close/>
                </a:path>
                <a:path w="1389380" h="244475">
                  <a:moveTo>
                    <a:pt x="1277716" y="140596"/>
                  </a:moveTo>
                  <a:lnTo>
                    <a:pt x="1268812" y="140346"/>
                  </a:lnTo>
                  <a:lnTo>
                    <a:pt x="1260137" y="139611"/>
                  </a:lnTo>
                  <a:lnTo>
                    <a:pt x="1251818" y="138417"/>
                  </a:lnTo>
                  <a:lnTo>
                    <a:pt x="1243985" y="136789"/>
                  </a:lnTo>
                  <a:lnTo>
                    <a:pt x="1311992" y="136789"/>
                  </a:lnTo>
                  <a:lnTo>
                    <a:pt x="1303997" y="138417"/>
                  </a:lnTo>
                  <a:lnTo>
                    <a:pt x="1295568" y="139611"/>
                  </a:lnTo>
                  <a:lnTo>
                    <a:pt x="1286783" y="140346"/>
                  </a:lnTo>
                  <a:lnTo>
                    <a:pt x="1277716" y="140596"/>
                  </a:lnTo>
                  <a:close/>
                </a:path>
                <a:path w="1389380" h="244475">
                  <a:moveTo>
                    <a:pt x="1334298" y="194170"/>
                  </a:moveTo>
                  <a:lnTo>
                    <a:pt x="1311992" y="194170"/>
                  </a:lnTo>
                  <a:lnTo>
                    <a:pt x="1311992" y="136789"/>
                  </a:lnTo>
                  <a:lnTo>
                    <a:pt x="1334298" y="136789"/>
                  </a:lnTo>
                  <a:lnTo>
                    <a:pt x="1334298" y="194170"/>
                  </a:lnTo>
                  <a:close/>
                </a:path>
                <a:path w="1389380" h="244475">
                  <a:moveTo>
                    <a:pt x="1388976" y="212663"/>
                  </a:moveTo>
                  <a:lnTo>
                    <a:pt x="1167273" y="212663"/>
                  </a:lnTo>
                  <a:lnTo>
                    <a:pt x="1167273" y="194170"/>
                  </a:lnTo>
                  <a:lnTo>
                    <a:pt x="1388976" y="194170"/>
                  </a:lnTo>
                  <a:lnTo>
                    <a:pt x="1388976" y="21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2879" y="924789"/>
              <a:ext cx="892175" cy="244475"/>
            </a:xfrm>
            <a:custGeom>
              <a:avLst/>
              <a:gdLst/>
              <a:ahLst/>
              <a:cxnLst/>
              <a:rect l="l" t="t" r="r" b="b"/>
              <a:pathLst>
                <a:path w="892175" h="244475">
                  <a:moveTo>
                    <a:pt x="140366" y="126999"/>
                  </a:moveTo>
                  <a:lnTo>
                    <a:pt x="79704" y="126999"/>
                  </a:lnTo>
                  <a:lnTo>
                    <a:pt x="79704" y="42151"/>
                  </a:lnTo>
                  <a:lnTo>
                    <a:pt x="140366" y="42151"/>
                  </a:lnTo>
                  <a:lnTo>
                    <a:pt x="140366" y="126999"/>
                  </a:lnTo>
                  <a:close/>
                </a:path>
                <a:path w="892175" h="244475">
                  <a:moveTo>
                    <a:pt x="57397" y="126999"/>
                  </a:moveTo>
                  <a:lnTo>
                    <a:pt x="20130" y="126999"/>
                  </a:lnTo>
                  <a:lnTo>
                    <a:pt x="20130" y="145220"/>
                  </a:lnTo>
                  <a:lnTo>
                    <a:pt x="199940" y="145220"/>
                  </a:lnTo>
                  <a:lnTo>
                    <a:pt x="199940" y="126999"/>
                  </a:lnTo>
                  <a:lnTo>
                    <a:pt x="162672" y="126999"/>
                  </a:lnTo>
                  <a:lnTo>
                    <a:pt x="162672" y="42151"/>
                  </a:lnTo>
                  <a:lnTo>
                    <a:pt x="200484" y="42151"/>
                  </a:lnTo>
                  <a:lnTo>
                    <a:pt x="200484" y="24203"/>
                  </a:lnTo>
                  <a:lnTo>
                    <a:pt x="19586" y="24203"/>
                  </a:lnTo>
                  <a:lnTo>
                    <a:pt x="19586" y="42151"/>
                  </a:lnTo>
                  <a:lnTo>
                    <a:pt x="57397" y="42151"/>
                  </a:lnTo>
                  <a:lnTo>
                    <a:pt x="57397" y="126999"/>
                  </a:lnTo>
                  <a:close/>
                </a:path>
                <a:path w="892175" h="244475">
                  <a:moveTo>
                    <a:pt x="0" y="193898"/>
                  </a:moveTo>
                  <a:lnTo>
                    <a:pt x="0" y="212391"/>
                  </a:lnTo>
                  <a:lnTo>
                    <a:pt x="221159" y="212391"/>
                  </a:lnTo>
                  <a:lnTo>
                    <a:pt x="221159" y="193898"/>
                  </a:lnTo>
                  <a:lnTo>
                    <a:pt x="0" y="193898"/>
                  </a:lnTo>
                  <a:close/>
                </a:path>
                <a:path w="892175" h="244475">
                  <a:moveTo>
                    <a:pt x="345203" y="195258"/>
                  </a:moveTo>
                  <a:lnTo>
                    <a:pt x="345203" y="149299"/>
                  </a:lnTo>
                  <a:lnTo>
                    <a:pt x="423276" y="149299"/>
                  </a:lnTo>
                  <a:lnTo>
                    <a:pt x="423276" y="131350"/>
                  </a:lnTo>
                  <a:lnTo>
                    <a:pt x="273116" y="131350"/>
                  </a:lnTo>
                  <a:lnTo>
                    <a:pt x="273116" y="91918"/>
                  </a:lnTo>
                  <a:lnTo>
                    <a:pt x="417563" y="91918"/>
                  </a:lnTo>
                  <a:lnTo>
                    <a:pt x="417563" y="17676"/>
                  </a:lnTo>
                  <a:lnTo>
                    <a:pt x="250538" y="17676"/>
                  </a:lnTo>
                  <a:lnTo>
                    <a:pt x="250538" y="35897"/>
                  </a:lnTo>
                  <a:lnTo>
                    <a:pt x="395801" y="35897"/>
                  </a:lnTo>
                  <a:lnTo>
                    <a:pt x="395801" y="73969"/>
                  </a:lnTo>
                  <a:lnTo>
                    <a:pt x="251082" y="73969"/>
                  </a:lnTo>
                  <a:lnTo>
                    <a:pt x="251082" y="149299"/>
                  </a:lnTo>
                  <a:lnTo>
                    <a:pt x="322625" y="149299"/>
                  </a:lnTo>
                  <a:lnTo>
                    <a:pt x="322625" y="195258"/>
                  </a:lnTo>
                  <a:lnTo>
                    <a:pt x="223335" y="195258"/>
                  </a:lnTo>
                  <a:lnTo>
                    <a:pt x="223335" y="213478"/>
                  </a:lnTo>
                  <a:lnTo>
                    <a:pt x="445038" y="213478"/>
                  </a:lnTo>
                  <a:lnTo>
                    <a:pt x="445038" y="195258"/>
                  </a:lnTo>
                  <a:lnTo>
                    <a:pt x="345203" y="195258"/>
                  </a:lnTo>
                  <a:close/>
                </a:path>
                <a:path w="892175" h="244475">
                  <a:moveTo>
                    <a:pt x="547865" y="62547"/>
                  </a:moveTo>
                  <a:lnTo>
                    <a:pt x="547865" y="80768"/>
                  </a:lnTo>
                  <a:lnTo>
                    <a:pt x="584588" y="80768"/>
                  </a:lnTo>
                  <a:lnTo>
                    <a:pt x="584588" y="147123"/>
                  </a:lnTo>
                  <a:lnTo>
                    <a:pt x="605807" y="147123"/>
                  </a:lnTo>
                  <a:lnTo>
                    <a:pt x="605807" y="5167"/>
                  </a:lnTo>
                  <a:lnTo>
                    <a:pt x="584588" y="5167"/>
                  </a:lnTo>
                  <a:lnTo>
                    <a:pt x="584588" y="62547"/>
                  </a:lnTo>
                  <a:lnTo>
                    <a:pt x="547865" y="62547"/>
                  </a:lnTo>
                  <a:close/>
                </a:path>
                <a:path w="892175" h="244475">
                  <a:moveTo>
                    <a:pt x="566907" y="120200"/>
                  </a:moveTo>
                  <a:lnTo>
                    <a:pt x="546615" y="107729"/>
                  </a:lnTo>
                  <a:lnTo>
                    <a:pt x="531679" y="91000"/>
                  </a:lnTo>
                  <a:lnTo>
                    <a:pt x="522455" y="71670"/>
                  </a:lnTo>
                  <a:lnTo>
                    <a:pt x="519302" y="51398"/>
                  </a:lnTo>
                  <a:lnTo>
                    <a:pt x="519302" y="37800"/>
                  </a:lnTo>
                  <a:lnTo>
                    <a:pt x="561194" y="37800"/>
                  </a:lnTo>
                  <a:lnTo>
                    <a:pt x="561194" y="19580"/>
                  </a:lnTo>
                  <a:lnTo>
                    <a:pt x="452927" y="19580"/>
                  </a:lnTo>
                  <a:lnTo>
                    <a:pt x="452927" y="37800"/>
                  </a:lnTo>
                  <a:lnTo>
                    <a:pt x="497811" y="37800"/>
                  </a:lnTo>
                  <a:lnTo>
                    <a:pt x="497811" y="51670"/>
                  </a:lnTo>
                  <a:lnTo>
                    <a:pt x="494513" y="73634"/>
                  </a:lnTo>
                  <a:lnTo>
                    <a:pt x="484890" y="94603"/>
                  </a:lnTo>
                  <a:lnTo>
                    <a:pt x="469350" y="112667"/>
                  </a:lnTo>
                  <a:lnTo>
                    <a:pt x="448302" y="125911"/>
                  </a:lnTo>
                  <a:lnTo>
                    <a:pt x="459999" y="143044"/>
                  </a:lnTo>
                  <a:lnTo>
                    <a:pt x="476449" y="133398"/>
                  </a:lnTo>
                  <a:lnTo>
                    <a:pt x="490195" y="120744"/>
                  </a:lnTo>
                  <a:lnTo>
                    <a:pt x="501084" y="105643"/>
                  </a:lnTo>
                  <a:lnTo>
                    <a:pt x="508964" y="88654"/>
                  </a:lnTo>
                  <a:lnTo>
                    <a:pt x="516696" y="103833"/>
                  </a:lnTo>
                  <a:lnTo>
                    <a:pt x="527156" y="117277"/>
                  </a:lnTo>
                  <a:lnTo>
                    <a:pt x="540218" y="128580"/>
                  </a:lnTo>
                  <a:lnTo>
                    <a:pt x="555753" y="137333"/>
                  </a:lnTo>
                  <a:lnTo>
                    <a:pt x="566907" y="120200"/>
                  </a:lnTo>
                  <a:close/>
                </a:path>
                <a:path w="892175" h="244475">
                  <a:moveTo>
                    <a:pt x="489106" y="177853"/>
                  </a:moveTo>
                  <a:lnTo>
                    <a:pt x="630833" y="177853"/>
                  </a:lnTo>
                  <a:lnTo>
                    <a:pt x="630833" y="243937"/>
                  </a:lnTo>
                  <a:lnTo>
                    <a:pt x="653140" y="243937"/>
                  </a:lnTo>
                  <a:lnTo>
                    <a:pt x="653140" y="159905"/>
                  </a:lnTo>
                  <a:lnTo>
                    <a:pt x="489106" y="159905"/>
                  </a:lnTo>
                  <a:lnTo>
                    <a:pt x="489106" y="177853"/>
                  </a:lnTo>
                  <a:close/>
                </a:path>
                <a:path w="892175" h="244475">
                  <a:moveTo>
                    <a:pt x="631649" y="0"/>
                  </a:moveTo>
                  <a:lnTo>
                    <a:pt x="631649" y="149027"/>
                  </a:lnTo>
                  <a:lnTo>
                    <a:pt x="653140" y="149027"/>
                  </a:lnTo>
                  <a:lnTo>
                    <a:pt x="653140" y="0"/>
                  </a:lnTo>
                  <a:lnTo>
                    <a:pt x="631649" y="0"/>
                  </a:lnTo>
                  <a:close/>
                </a:path>
                <a:path w="892175" h="244475">
                  <a:moveTo>
                    <a:pt x="866682" y="131350"/>
                  </a:moveTo>
                  <a:lnTo>
                    <a:pt x="721691" y="131350"/>
                  </a:lnTo>
                  <a:lnTo>
                    <a:pt x="721691" y="92734"/>
                  </a:lnTo>
                  <a:lnTo>
                    <a:pt x="858793" y="92734"/>
                  </a:lnTo>
                  <a:lnTo>
                    <a:pt x="858793" y="75057"/>
                  </a:lnTo>
                  <a:lnTo>
                    <a:pt x="721691" y="75057"/>
                  </a:lnTo>
                  <a:lnTo>
                    <a:pt x="721691" y="38888"/>
                  </a:lnTo>
                  <a:lnTo>
                    <a:pt x="864234" y="38888"/>
                  </a:lnTo>
                  <a:lnTo>
                    <a:pt x="864234" y="20939"/>
                  </a:lnTo>
                  <a:lnTo>
                    <a:pt x="699112" y="20939"/>
                  </a:lnTo>
                  <a:lnTo>
                    <a:pt x="699112" y="149299"/>
                  </a:lnTo>
                  <a:lnTo>
                    <a:pt x="866682" y="149299"/>
                  </a:lnTo>
                  <a:lnTo>
                    <a:pt x="866682" y="131350"/>
                  </a:lnTo>
                  <a:close/>
                </a:path>
                <a:path w="892175" h="244475">
                  <a:moveTo>
                    <a:pt x="670549" y="193898"/>
                  </a:moveTo>
                  <a:lnTo>
                    <a:pt x="670549" y="212119"/>
                  </a:lnTo>
                  <a:lnTo>
                    <a:pt x="891980" y="212119"/>
                  </a:lnTo>
                  <a:lnTo>
                    <a:pt x="891980" y="193898"/>
                  </a:lnTo>
                  <a:lnTo>
                    <a:pt x="670549" y="193898"/>
                  </a:lnTo>
                  <a:close/>
                </a:path>
              </a:pathLst>
            </a:custGeom>
            <a:ln w="56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3984" y="953230"/>
              <a:ext cx="110125" cy="165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5373" y="921684"/>
              <a:ext cx="319315" cy="249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43375" y="0"/>
            <a:ext cx="14144625" cy="9417685"/>
            <a:chOff x="4143375" y="0"/>
            <a:chExt cx="14144625" cy="9417685"/>
          </a:xfrm>
        </p:grpSpPr>
        <p:sp>
          <p:nvSpPr>
            <p:cNvPr id="4" name="object 4"/>
            <p:cNvSpPr/>
            <p:nvPr/>
          </p:nvSpPr>
          <p:spPr>
            <a:xfrm>
              <a:off x="4143375" y="0"/>
              <a:ext cx="14144625" cy="9417685"/>
            </a:xfrm>
            <a:custGeom>
              <a:avLst/>
              <a:gdLst/>
              <a:ahLst/>
              <a:cxnLst/>
              <a:rect l="l" t="t" r="r" b="b"/>
              <a:pathLst>
                <a:path w="14144625" h="9417685">
                  <a:moveTo>
                    <a:pt x="0" y="0"/>
                  </a:moveTo>
                  <a:lnTo>
                    <a:pt x="0" y="9417169"/>
                  </a:lnTo>
                  <a:lnTo>
                    <a:pt x="14144625" y="9417169"/>
                  </a:lnTo>
                  <a:lnTo>
                    <a:pt x="14144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7980" y="4288636"/>
              <a:ext cx="4489007" cy="248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699" y="4706697"/>
              <a:ext cx="222595" cy="2453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28333" y="4711677"/>
              <a:ext cx="1247140" cy="240665"/>
            </a:xfrm>
            <a:custGeom>
              <a:avLst/>
              <a:gdLst/>
              <a:ahLst/>
              <a:cxnLst/>
              <a:rect l="l" t="t" r="r" b="b"/>
              <a:pathLst>
                <a:path w="1247140" h="240664">
                  <a:moveTo>
                    <a:pt x="220235" y="153595"/>
                  </a:moveTo>
                  <a:lnTo>
                    <a:pt x="0" y="153595"/>
                  </a:lnTo>
                  <a:lnTo>
                    <a:pt x="0" y="137606"/>
                  </a:lnTo>
                  <a:lnTo>
                    <a:pt x="220235" y="137606"/>
                  </a:lnTo>
                  <a:lnTo>
                    <a:pt x="220235" y="153595"/>
                  </a:lnTo>
                  <a:close/>
                </a:path>
                <a:path w="1247140" h="240664">
                  <a:moveTo>
                    <a:pt x="119556" y="239566"/>
                  </a:moveTo>
                  <a:lnTo>
                    <a:pt x="100941" y="239566"/>
                  </a:lnTo>
                  <a:lnTo>
                    <a:pt x="100941" y="153595"/>
                  </a:lnTo>
                  <a:lnTo>
                    <a:pt x="119556" y="153595"/>
                  </a:lnTo>
                  <a:lnTo>
                    <a:pt x="119556" y="239566"/>
                  </a:lnTo>
                  <a:close/>
                </a:path>
                <a:path w="1247140" h="240664">
                  <a:moveTo>
                    <a:pt x="23334" y="111919"/>
                  </a:moveTo>
                  <a:lnTo>
                    <a:pt x="15206" y="97241"/>
                  </a:lnTo>
                  <a:lnTo>
                    <a:pt x="23934" y="93953"/>
                  </a:lnTo>
                  <a:lnTo>
                    <a:pt x="29971" y="91573"/>
                  </a:lnTo>
                  <a:lnTo>
                    <a:pt x="65638" y="75448"/>
                  </a:lnTo>
                  <a:lnTo>
                    <a:pt x="97795" y="50586"/>
                  </a:lnTo>
                  <a:lnTo>
                    <a:pt x="100679" y="38005"/>
                  </a:lnTo>
                  <a:lnTo>
                    <a:pt x="100679" y="8387"/>
                  </a:lnTo>
                  <a:lnTo>
                    <a:pt x="119294" y="8387"/>
                  </a:lnTo>
                  <a:lnTo>
                    <a:pt x="119294" y="38005"/>
                  </a:lnTo>
                  <a:lnTo>
                    <a:pt x="122178" y="50586"/>
                  </a:lnTo>
                  <a:lnTo>
                    <a:pt x="128470" y="60022"/>
                  </a:lnTo>
                  <a:lnTo>
                    <a:pt x="134980" y="64740"/>
                  </a:lnTo>
                  <a:lnTo>
                    <a:pt x="109855" y="64740"/>
                  </a:lnTo>
                  <a:lnTo>
                    <a:pt x="67955" y="92442"/>
                  </a:lnTo>
                  <a:lnTo>
                    <a:pt x="32807" y="108178"/>
                  </a:lnTo>
                  <a:lnTo>
                    <a:pt x="23334" y="111919"/>
                  </a:lnTo>
                  <a:close/>
                </a:path>
                <a:path w="1247140" h="240664">
                  <a:moveTo>
                    <a:pt x="196114" y="111395"/>
                  </a:moveTo>
                  <a:lnTo>
                    <a:pt x="151985" y="92163"/>
                  </a:lnTo>
                  <a:lnTo>
                    <a:pt x="117098" y="74176"/>
                  </a:lnTo>
                  <a:lnTo>
                    <a:pt x="110117" y="64740"/>
                  </a:lnTo>
                  <a:lnTo>
                    <a:pt x="134980" y="64740"/>
                  </a:lnTo>
                  <a:lnTo>
                    <a:pt x="138958" y="67623"/>
                  </a:lnTo>
                  <a:lnTo>
                    <a:pt x="154076" y="75450"/>
                  </a:lnTo>
                  <a:lnTo>
                    <a:pt x="189248" y="91328"/>
                  </a:lnTo>
                  <a:lnTo>
                    <a:pt x="203980" y="96979"/>
                  </a:lnTo>
                  <a:lnTo>
                    <a:pt x="196114" y="111395"/>
                  </a:lnTo>
                  <a:close/>
                </a:path>
                <a:path w="1247140" h="240664">
                  <a:moveTo>
                    <a:pt x="371630" y="122142"/>
                  </a:moveTo>
                  <a:lnTo>
                    <a:pt x="344363" y="122142"/>
                  </a:lnTo>
                  <a:lnTo>
                    <a:pt x="322602" y="113230"/>
                  </a:lnTo>
                  <a:lnTo>
                    <a:pt x="307657" y="99076"/>
                  </a:lnTo>
                  <a:lnTo>
                    <a:pt x="299529" y="81253"/>
                  </a:lnTo>
                  <a:lnTo>
                    <a:pt x="299529" y="48752"/>
                  </a:lnTo>
                  <a:lnTo>
                    <a:pt x="307657" y="30928"/>
                  </a:lnTo>
                  <a:lnTo>
                    <a:pt x="322602" y="16774"/>
                  </a:lnTo>
                  <a:lnTo>
                    <a:pt x="344363" y="7863"/>
                  </a:lnTo>
                  <a:lnTo>
                    <a:pt x="371630" y="7863"/>
                  </a:lnTo>
                  <a:lnTo>
                    <a:pt x="393392" y="16774"/>
                  </a:lnTo>
                  <a:lnTo>
                    <a:pt x="401417" y="24376"/>
                  </a:lnTo>
                  <a:lnTo>
                    <a:pt x="349082" y="24376"/>
                  </a:lnTo>
                  <a:lnTo>
                    <a:pt x="334138" y="30142"/>
                  </a:lnTo>
                  <a:lnTo>
                    <a:pt x="323388" y="39840"/>
                  </a:lnTo>
                  <a:lnTo>
                    <a:pt x="317358" y="52421"/>
                  </a:lnTo>
                  <a:lnTo>
                    <a:pt x="317358" y="77583"/>
                  </a:lnTo>
                  <a:lnTo>
                    <a:pt x="323388" y="90165"/>
                  </a:lnTo>
                  <a:lnTo>
                    <a:pt x="334138" y="99862"/>
                  </a:lnTo>
                  <a:lnTo>
                    <a:pt x="349082" y="105629"/>
                  </a:lnTo>
                  <a:lnTo>
                    <a:pt x="401417" y="105629"/>
                  </a:lnTo>
                  <a:lnTo>
                    <a:pt x="393392" y="113230"/>
                  </a:lnTo>
                  <a:lnTo>
                    <a:pt x="371630" y="122142"/>
                  </a:lnTo>
                  <a:close/>
                </a:path>
                <a:path w="1247140" h="240664">
                  <a:moveTo>
                    <a:pt x="401417" y="105629"/>
                  </a:moveTo>
                  <a:lnTo>
                    <a:pt x="366911" y="105629"/>
                  </a:lnTo>
                  <a:lnTo>
                    <a:pt x="381855" y="99862"/>
                  </a:lnTo>
                  <a:lnTo>
                    <a:pt x="392605" y="90165"/>
                  </a:lnTo>
                  <a:lnTo>
                    <a:pt x="398635" y="77583"/>
                  </a:lnTo>
                  <a:lnTo>
                    <a:pt x="398635" y="52421"/>
                  </a:lnTo>
                  <a:lnTo>
                    <a:pt x="392605" y="39840"/>
                  </a:lnTo>
                  <a:lnTo>
                    <a:pt x="381855" y="30142"/>
                  </a:lnTo>
                  <a:lnTo>
                    <a:pt x="366911" y="24376"/>
                  </a:lnTo>
                  <a:lnTo>
                    <a:pt x="401417" y="24376"/>
                  </a:lnTo>
                  <a:lnTo>
                    <a:pt x="408336" y="30928"/>
                  </a:lnTo>
                  <a:lnTo>
                    <a:pt x="416464" y="48752"/>
                  </a:lnTo>
                  <a:lnTo>
                    <a:pt x="416464" y="81253"/>
                  </a:lnTo>
                  <a:lnTo>
                    <a:pt x="408336" y="99076"/>
                  </a:lnTo>
                  <a:lnTo>
                    <a:pt x="401417" y="105629"/>
                  </a:lnTo>
                  <a:close/>
                </a:path>
                <a:path w="1247140" h="240664">
                  <a:moveTo>
                    <a:pt x="321028" y="240090"/>
                  </a:moveTo>
                  <a:lnTo>
                    <a:pt x="310803" y="226985"/>
                  </a:lnTo>
                  <a:lnTo>
                    <a:pt x="320660" y="219576"/>
                  </a:lnTo>
                  <a:lnTo>
                    <a:pt x="326731" y="214895"/>
                  </a:lnTo>
                  <a:lnTo>
                    <a:pt x="357472" y="181116"/>
                  </a:lnTo>
                  <a:lnTo>
                    <a:pt x="358521" y="144421"/>
                  </a:lnTo>
                  <a:lnTo>
                    <a:pt x="376612" y="144421"/>
                  </a:lnTo>
                  <a:lnTo>
                    <a:pt x="376612" y="172204"/>
                  </a:lnTo>
                  <a:lnTo>
                    <a:pt x="377398" y="180854"/>
                  </a:lnTo>
                  <a:lnTo>
                    <a:pt x="380545" y="188717"/>
                  </a:lnTo>
                  <a:lnTo>
                    <a:pt x="387624" y="197367"/>
                  </a:lnTo>
                  <a:lnTo>
                    <a:pt x="388410" y="198153"/>
                  </a:lnTo>
                  <a:lnTo>
                    <a:pt x="367435" y="198153"/>
                  </a:lnTo>
                  <a:lnTo>
                    <a:pt x="365862" y="200774"/>
                  </a:lnTo>
                  <a:lnTo>
                    <a:pt x="357997" y="209686"/>
                  </a:lnTo>
                  <a:lnTo>
                    <a:pt x="348820" y="217549"/>
                  </a:lnTo>
                  <a:lnTo>
                    <a:pt x="343839" y="222005"/>
                  </a:lnTo>
                  <a:lnTo>
                    <a:pt x="330205" y="233013"/>
                  </a:lnTo>
                  <a:lnTo>
                    <a:pt x="321028" y="240090"/>
                  </a:lnTo>
                  <a:close/>
                </a:path>
                <a:path w="1247140" h="240664">
                  <a:moveTo>
                    <a:pt x="435574" y="217811"/>
                  </a:moveTo>
                  <a:lnTo>
                    <a:pt x="410172" y="217811"/>
                  </a:lnTo>
                  <a:lnTo>
                    <a:pt x="415153" y="213879"/>
                  </a:lnTo>
                  <a:lnTo>
                    <a:pt x="423281" y="206802"/>
                  </a:lnTo>
                  <a:lnTo>
                    <a:pt x="432719" y="197367"/>
                  </a:lnTo>
                  <a:lnTo>
                    <a:pt x="439798" y="188717"/>
                  </a:lnTo>
                  <a:lnTo>
                    <a:pt x="442945" y="180854"/>
                  </a:lnTo>
                  <a:lnTo>
                    <a:pt x="443731" y="172204"/>
                  </a:lnTo>
                  <a:lnTo>
                    <a:pt x="443731" y="144421"/>
                  </a:lnTo>
                  <a:lnTo>
                    <a:pt x="461822" y="144421"/>
                  </a:lnTo>
                  <a:lnTo>
                    <a:pt x="461880" y="172204"/>
                  </a:lnTo>
                  <a:lnTo>
                    <a:pt x="462871" y="181116"/>
                  </a:lnTo>
                  <a:lnTo>
                    <a:pt x="467066" y="190028"/>
                  </a:lnTo>
                  <a:lnTo>
                    <a:pt x="474290" y="198153"/>
                  </a:lnTo>
                  <a:lnTo>
                    <a:pt x="452908" y="198153"/>
                  </a:lnTo>
                  <a:lnTo>
                    <a:pt x="451859" y="200774"/>
                  </a:lnTo>
                  <a:lnTo>
                    <a:pt x="442027" y="211127"/>
                  </a:lnTo>
                  <a:lnTo>
                    <a:pt x="435999" y="217403"/>
                  </a:lnTo>
                  <a:lnTo>
                    <a:pt x="435574" y="217811"/>
                  </a:lnTo>
                  <a:close/>
                </a:path>
                <a:path w="1247140" h="240664">
                  <a:moveTo>
                    <a:pt x="410172" y="240090"/>
                  </a:moveTo>
                  <a:lnTo>
                    <a:pt x="378316" y="211127"/>
                  </a:lnTo>
                  <a:lnTo>
                    <a:pt x="367435" y="198153"/>
                  </a:lnTo>
                  <a:lnTo>
                    <a:pt x="388410" y="198153"/>
                  </a:lnTo>
                  <a:lnTo>
                    <a:pt x="397062" y="206802"/>
                  </a:lnTo>
                  <a:lnTo>
                    <a:pt x="405190" y="213879"/>
                  </a:lnTo>
                  <a:lnTo>
                    <a:pt x="410172" y="217811"/>
                  </a:lnTo>
                  <a:lnTo>
                    <a:pt x="435574" y="217811"/>
                  </a:lnTo>
                  <a:lnTo>
                    <a:pt x="430671" y="222512"/>
                  </a:lnTo>
                  <a:lnTo>
                    <a:pt x="423058" y="229170"/>
                  </a:lnTo>
                  <a:lnTo>
                    <a:pt x="410172" y="240090"/>
                  </a:lnTo>
                  <a:close/>
                </a:path>
                <a:path w="1247140" h="240664">
                  <a:moveTo>
                    <a:pt x="499315" y="240090"/>
                  </a:moveTo>
                  <a:lnTo>
                    <a:pt x="490138" y="233013"/>
                  </a:lnTo>
                  <a:lnTo>
                    <a:pt x="476504" y="222005"/>
                  </a:lnTo>
                  <a:lnTo>
                    <a:pt x="471523" y="217549"/>
                  </a:lnTo>
                  <a:lnTo>
                    <a:pt x="462346" y="209686"/>
                  </a:lnTo>
                  <a:lnTo>
                    <a:pt x="454481" y="200774"/>
                  </a:lnTo>
                  <a:lnTo>
                    <a:pt x="452908" y="198153"/>
                  </a:lnTo>
                  <a:lnTo>
                    <a:pt x="474290" y="198153"/>
                  </a:lnTo>
                  <a:lnTo>
                    <a:pt x="475456" y="199463"/>
                  </a:lnTo>
                  <a:lnTo>
                    <a:pt x="482797" y="205754"/>
                  </a:lnTo>
                  <a:lnTo>
                    <a:pt x="488671" y="210951"/>
                  </a:lnTo>
                  <a:lnTo>
                    <a:pt x="493415" y="214895"/>
                  </a:lnTo>
                  <a:lnTo>
                    <a:pt x="499536" y="219576"/>
                  </a:lnTo>
                  <a:lnTo>
                    <a:pt x="509540" y="226985"/>
                  </a:lnTo>
                  <a:lnTo>
                    <a:pt x="499315" y="240090"/>
                  </a:lnTo>
                  <a:close/>
                </a:path>
                <a:path w="1247140" h="240664">
                  <a:moveTo>
                    <a:pt x="486205" y="129219"/>
                  </a:moveTo>
                  <a:lnTo>
                    <a:pt x="467852" y="129219"/>
                  </a:lnTo>
                  <a:lnTo>
                    <a:pt x="467852" y="0"/>
                  </a:lnTo>
                  <a:lnTo>
                    <a:pt x="486205" y="0"/>
                  </a:lnTo>
                  <a:lnTo>
                    <a:pt x="486205" y="129219"/>
                  </a:lnTo>
                  <a:close/>
                </a:path>
                <a:path w="1247140" h="240664">
                  <a:moveTo>
                    <a:pt x="707154" y="239304"/>
                  </a:moveTo>
                  <a:lnTo>
                    <a:pt x="550891" y="239304"/>
                  </a:lnTo>
                  <a:lnTo>
                    <a:pt x="550891" y="147566"/>
                  </a:lnTo>
                  <a:lnTo>
                    <a:pt x="568982" y="147566"/>
                  </a:lnTo>
                  <a:lnTo>
                    <a:pt x="568982" y="176922"/>
                  </a:lnTo>
                  <a:lnTo>
                    <a:pt x="707154" y="176922"/>
                  </a:lnTo>
                  <a:lnTo>
                    <a:pt x="707154" y="193173"/>
                  </a:lnTo>
                  <a:lnTo>
                    <a:pt x="568982" y="193173"/>
                  </a:lnTo>
                  <a:lnTo>
                    <a:pt x="568982" y="222791"/>
                  </a:lnTo>
                  <a:lnTo>
                    <a:pt x="707154" y="222791"/>
                  </a:lnTo>
                  <a:lnTo>
                    <a:pt x="707154" y="239304"/>
                  </a:lnTo>
                  <a:close/>
                </a:path>
                <a:path w="1247140" h="240664">
                  <a:moveTo>
                    <a:pt x="707154" y="176922"/>
                  </a:moveTo>
                  <a:lnTo>
                    <a:pt x="689063" y="176922"/>
                  </a:lnTo>
                  <a:lnTo>
                    <a:pt x="689063" y="147566"/>
                  </a:lnTo>
                  <a:lnTo>
                    <a:pt x="707154" y="147566"/>
                  </a:lnTo>
                  <a:lnTo>
                    <a:pt x="707154" y="176922"/>
                  </a:lnTo>
                  <a:close/>
                </a:path>
                <a:path w="1247140" h="240664">
                  <a:moveTo>
                    <a:pt x="707154" y="222791"/>
                  </a:moveTo>
                  <a:lnTo>
                    <a:pt x="689063" y="222791"/>
                  </a:lnTo>
                  <a:lnTo>
                    <a:pt x="689063" y="193173"/>
                  </a:lnTo>
                  <a:lnTo>
                    <a:pt x="707154" y="193173"/>
                  </a:lnTo>
                  <a:lnTo>
                    <a:pt x="707154" y="222791"/>
                  </a:lnTo>
                  <a:close/>
                </a:path>
                <a:path w="1247140" h="240664">
                  <a:moveTo>
                    <a:pt x="543550" y="94096"/>
                  </a:moveTo>
                  <a:lnTo>
                    <a:pt x="535946" y="79156"/>
                  </a:lnTo>
                  <a:lnTo>
                    <a:pt x="553316" y="72439"/>
                  </a:lnTo>
                  <a:lnTo>
                    <a:pt x="559469" y="69904"/>
                  </a:lnTo>
                  <a:lnTo>
                    <a:pt x="576266" y="62754"/>
                  </a:lnTo>
                  <a:lnTo>
                    <a:pt x="581501" y="60448"/>
                  </a:lnTo>
                  <a:lnTo>
                    <a:pt x="585852" y="58388"/>
                  </a:lnTo>
                  <a:lnTo>
                    <a:pt x="591530" y="55566"/>
                  </a:lnTo>
                  <a:lnTo>
                    <a:pt x="600444" y="51373"/>
                  </a:lnTo>
                  <a:lnTo>
                    <a:pt x="611456" y="43771"/>
                  </a:lnTo>
                  <a:lnTo>
                    <a:pt x="617748" y="35646"/>
                  </a:lnTo>
                  <a:lnTo>
                    <a:pt x="619846" y="25948"/>
                  </a:lnTo>
                  <a:lnTo>
                    <a:pt x="619846" y="2358"/>
                  </a:lnTo>
                  <a:lnTo>
                    <a:pt x="638461" y="2358"/>
                  </a:lnTo>
                  <a:lnTo>
                    <a:pt x="638461" y="25948"/>
                  </a:lnTo>
                  <a:lnTo>
                    <a:pt x="640558" y="35646"/>
                  </a:lnTo>
                  <a:lnTo>
                    <a:pt x="646589" y="43771"/>
                  </a:lnTo>
                  <a:lnTo>
                    <a:pt x="654563" y="49276"/>
                  </a:lnTo>
                  <a:lnTo>
                    <a:pt x="629022" y="49276"/>
                  </a:lnTo>
                  <a:lnTo>
                    <a:pt x="585237" y="76469"/>
                  </a:lnTo>
                  <a:lnTo>
                    <a:pt x="551805" y="90967"/>
                  </a:lnTo>
                  <a:lnTo>
                    <a:pt x="543550" y="94096"/>
                  </a:lnTo>
                  <a:close/>
                </a:path>
                <a:path w="1247140" h="240664">
                  <a:moveTo>
                    <a:pt x="715019" y="93834"/>
                  </a:moveTo>
                  <a:lnTo>
                    <a:pt x="673086" y="76207"/>
                  </a:lnTo>
                  <a:lnTo>
                    <a:pt x="638199" y="58187"/>
                  </a:lnTo>
                  <a:lnTo>
                    <a:pt x="629284" y="49276"/>
                  </a:lnTo>
                  <a:lnTo>
                    <a:pt x="654563" y="49276"/>
                  </a:lnTo>
                  <a:lnTo>
                    <a:pt x="657600" y="51373"/>
                  </a:lnTo>
                  <a:lnTo>
                    <a:pt x="666515" y="55566"/>
                  </a:lnTo>
                  <a:lnTo>
                    <a:pt x="704941" y="72439"/>
                  </a:lnTo>
                  <a:lnTo>
                    <a:pt x="722098" y="79156"/>
                  </a:lnTo>
                  <a:lnTo>
                    <a:pt x="715019" y="93834"/>
                  </a:lnTo>
                  <a:close/>
                </a:path>
                <a:path w="1247140" h="240664">
                  <a:moveTo>
                    <a:pt x="739140" y="127908"/>
                  </a:moveTo>
                  <a:lnTo>
                    <a:pt x="518904" y="127908"/>
                  </a:lnTo>
                  <a:lnTo>
                    <a:pt x="518904" y="111919"/>
                  </a:lnTo>
                  <a:lnTo>
                    <a:pt x="739140" y="111919"/>
                  </a:lnTo>
                  <a:lnTo>
                    <a:pt x="739140" y="127908"/>
                  </a:lnTo>
                  <a:close/>
                </a:path>
                <a:path w="1247140" h="240664">
                  <a:moveTo>
                    <a:pt x="947766" y="239566"/>
                  </a:moveTo>
                  <a:lnTo>
                    <a:pt x="929150" y="239566"/>
                  </a:lnTo>
                  <a:lnTo>
                    <a:pt x="929150" y="0"/>
                  </a:lnTo>
                  <a:lnTo>
                    <a:pt x="947766" y="0"/>
                  </a:lnTo>
                  <a:lnTo>
                    <a:pt x="947766" y="239566"/>
                  </a:lnTo>
                  <a:close/>
                </a:path>
                <a:path w="1247140" h="240664">
                  <a:moveTo>
                    <a:pt x="821392" y="173777"/>
                  </a:moveTo>
                  <a:lnTo>
                    <a:pt x="770266" y="173777"/>
                  </a:lnTo>
                  <a:lnTo>
                    <a:pt x="770266" y="19658"/>
                  </a:lnTo>
                  <a:lnTo>
                    <a:pt x="788881" y="19658"/>
                  </a:lnTo>
                  <a:lnTo>
                    <a:pt x="788881" y="157002"/>
                  </a:lnTo>
                  <a:lnTo>
                    <a:pt x="904130" y="157002"/>
                  </a:lnTo>
                  <a:lnTo>
                    <a:pt x="849266" y="173113"/>
                  </a:lnTo>
                  <a:lnTo>
                    <a:pt x="832650" y="173752"/>
                  </a:lnTo>
                  <a:lnTo>
                    <a:pt x="821392" y="173777"/>
                  </a:lnTo>
                  <a:close/>
                </a:path>
                <a:path w="1247140" h="240664">
                  <a:moveTo>
                    <a:pt x="904130" y="157002"/>
                  </a:moveTo>
                  <a:lnTo>
                    <a:pt x="823228" y="157002"/>
                  </a:lnTo>
                  <a:lnTo>
                    <a:pt x="834450" y="156979"/>
                  </a:lnTo>
                  <a:lnTo>
                    <a:pt x="842220" y="156822"/>
                  </a:lnTo>
                  <a:lnTo>
                    <a:pt x="881908" y="153840"/>
                  </a:lnTo>
                  <a:lnTo>
                    <a:pt x="903194" y="150449"/>
                  </a:lnTo>
                  <a:lnTo>
                    <a:pt x="904130" y="157002"/>
                  </a:lnTo>
                  <a:close/>
                </a:path>
                <a:path w="1247140" h="240664">
                  <a:moveTo>
                    <a:pt x="1038408" y="175612"/>
                  </a:moveTo>
                  <a:lnTo>
                    <a:pt x="993574" y="175612"/>
                  </a:lnTo>
                  <a:lnTo>
                    <a:pt x="993574" y="21754"/>
                  </a:lnTo>
                  <a:lnTo>
                    <a:pt x="1102643" y="21754"/>
                  </a:lnTo>
                  <a:lnTo>
                    <a:pt x="1102643" y="38529"/>
                  </a:lnTo>
                  <a:lnTo>
                    <a:pt x="1012189" y="38529"/>
                  </a:lnTo>
                  <a:lnTo>
                    <a:pt x="1012189" y="158837"/>
                  </a:lnTo>
                  <a:lnTo>
                    <a:pt x="1125603" y="158837"/>
                  </a:lnTo>
                  <a:lnTo>
                    <a:pt x="1127026" y="168797"/>
                  </a:lnTo>
                  <a:lnTo>
                    <a:pt x="1069913" y="174948"/>
                  </a:lnTo>
                  <a:lnTo>
                    <a:pt x="1051646" y="175587"/>
                  </a:lnTo>
                  <a:lnTo>
                    <a:pt x="1038408" y="175612"/>
                  </a:lnTo>
                  <a:close/>
                </a:path>
                <a:path w="1247140" h="240664">
                  <a:moveTo>
                    <a:pt x="1125603" y="158837"/>
                  </a:moveTo>
                  <a:lnTo>
                    <a:pt x="1043127" y="158837"/>
                  </a:lnTo>
                  <a:lnTo>
                    <a:pt x="1055104" y="158814"/>
                  </a:lnTo>
                  <a:lnTo>
                    <a:pt x="1063233" y="158657"/>
                  </a:lnTo>
                  <a:lnTo>
                    <a:pt x="1102725" y="155675"/>
                  </a:lnTo>
                  <a:lnTo>
                    <a:pt x="1124667" y="152284"/>
                  </a:lnTo>
                  <a:lnTo>
                    <a:pt x="1125603" y="158837"/>
                  </a:lnTo>
                  <a:close/>
                </a:path>
                <a:path w="1247140" h="240664">
                  <a:moveTo>
                    <a:pt x="1166092" y="239566"/>
                  </a:moveTo>
                  <a:lnTo>
                    <a:pt x="1147477" y="239566"/>
                  </a:lnTo>
                  <a:lnTo>
                    <a:pt x="1147477" y="0"/>
                  </a:lnTo>
                  <a:lnTo>
                    <a:pt x="1166092" y="0"/>
                  </a:lnTo>
                  <a:lnTo>
                    <a:pt x="1166092" y="88854"/>
                  </a:lnTo>
                  <a:lnTo>
                    <a:pt x="1205944" y="88854"/>
                  </a:lnTo>
                  <a:lnTo>
                    <a:pt x="1205944" y="105367"/>
                  </a:lnTo>
                  <a:lnTo>
                    <a:pt x="1166092" y="105367"/>
                  </a:lnTo>
                  <a:lnTo>
                    <a:pt x="1166092" y="239566"/>
                  </a:lnTo>
                  <a:close/>
                </a:path>
                <a:path w="1247140" h="240664">
                  <a:moveTo>
                    <a:pt x="1247033" y="218335"/>
                  </a:moveTo>
                  <a:lnTo>
                    <a:pt x="1220552" y="218335"/>
                  </a:lnTo>
                  <a:lnTo>
                    <a:pt x="1220552" y="192124"/>
                  </a:lnTo>
                  <a:lnTo>
                    <a:pt x="1247033" y="192124"/>
                  </a:lnTo>
                  <a:lnTo>
                    <a:pt x="1247033" y="218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54189" y="3677676"/>
              <a:ext cx="394335" cy="274955"/>
            </a:xfrm>
            <a:custGeom>
              <a:avLst/>
              <a:gdLst/>
              <a:ahLst/>
              <a:cxnLst/>
              <a:rect l="l" t="t" r="r" b="b"/>
              <a:pathLst>
                <a:path w="394335" h="274954">
                  <a:moveTo>
                    <a:pt x="91437" y="68959"/>
                  </a:moveTo>
                  <a:lnTo>
                    <a:pt x="52195" y="68959"/>
                  </a:lnTo>
                  <a:lnTo>
                    <a:pt x="61339" y="0"/>
                  </a:lnTo>
                  <a:lnTo>
                    <a:pt x="100581" y="0"/>
                  </a:lnTo>
                  <a:lnTo>
                    <a:pt x="91437" y="68959"/>
                  </a:lnTo>
                  <a:close/>
                </a:path>
                <a:path w="394335" h="274954">
                  <a:moveTo>
                    <a:pt x="176017" y="68959"/>
                  </a:moveTo>
                  <a:lnTo>
                    <a:pt x="137156" y="68959"/>
                  </a:lnTo>
                  <a:lnTo>
                    <a:pt x="146300" y="0"/>
                  </a:lnTo>
                  <a:lnTo>
                    <a:pt x="185161" y="0"/>
                  </a:lnTo>
                  <a:lnTo>
                    <a:pt x="176017" y="68959"/>
                  </a:lnTo>
                  <a:close/>
                </a:path>
                <a:path w="394335" h="274954">
                  <a:moveTo>
                    <a:pt x="209925" y="110487"/>
                  </a:moveTo>
                  <a:lnTo>
                    <a:pt x="11810" y="110487"/>
                  </a:lnTo>
                  <a:lnTo>
                    <a:pt x="11810" y="68959"/>
                  </a:lnTo>
                  <a:lnTo>
                    <a:pt x="209925" y="68959"/>
                  </a:lnTo>
                  <a:lnTo>
                    <a:pt x="209925" y="110487"/>
                  </a:lnTo>
                  <a:close/>
                </a:path>
                <a:path w="394335" h="274954">
                  <a:moveTo>
                    <a:pt x="78103" y="162302"/>
                  </a:moveTo>
                  <a:lnTo>
                    <a:pt x="39623" y="162302"/>
                  </a:lnTo>
                  <a:lnTo>
                    <a:pt x="46480" y="110487"/>
                  </a:lnTo>
                  <a:lnTo>
                    <a:pt x="85341" y="110487"/>
                  </a:lnTo>
                  <a:lnTo>
                    <a:pt x="78103" y="162302"/>
                  </a:lnTo>
                  <a:close/>
                </a:path>
                <a:path w="394335" h="274954">
                  <a:moveTo>
                    <a:pt x="163445" y="162302"/>
                  </a:moveTo>
                  <a:lnTo>
                    <a:pt x="125345" y="162302"/>
                  </a:lnTo>
                  <a:lnTo>
                    <a:pt x="132203" y="110487"/>
                  </a:lnTo>
                  <a:lnTo>
                    <a:pt x="170683" y="110487"/>
                  </a:lnTo>
                  <a:lnTo>
                    <a:pt x="163445" y="162302"/>
                  </a:lnTo>
                  <a:close/>
                </a:path>
                <a:path w="394335" h="274954">
                  <a:moveTo>
                    <a:pt x="198115" y="203830"/>
                  </a:moveTo>
                  <a:lnTo>
                    <a:pt x="0" y="203830"/>
                  </a:lnTo>
                  <a:lnTo>
                    <a:pt x="0" y="162302"/>
                  </a:lnTo>
                  <a:lnTo>
                    <a:pt x="198115" y="162302"/>
                  </a:lnTo>
                  <a:lnTo>
                    <a:pt x="198115" y="203830"/>
                  </a:lnTo>
                  <a:close/>
                </a:path>
                <a:path w="394335" h="274954">
                  <a:moveTo>
                    <a:pt x="64006" y="274694"/>
                  </a:moveTo>
                  <a:lnTo>
                    <a:pt x="24764" y="274694"/>
                  </a:lnTo>
                  <a:lnTo>
                    <a:pt x="33908" y="203830"/>
                  </a:lnTo>
                  <a:lnTo>
                    <a:pt x="73150" y="203830"/>
                  </a:lnTo>
                  <a:lnTo>
                    <a:pt x="64006" y="274694"/>
                  </a:lnTo>
                  <a:close/>
                </a:path>
                <a:path w="394335" h="274954">
                  <a:moveTo>
                    <a:pt x="148586" y="274694"/>
                  </a:moveTo>
                  <a:lnTo>
                    <a:pt x="109725" y="274694"/>
                  </a:lnTo>
                  <a:lnTo>
                    <a:pt x="118869" y="203830"/>
                  </a:lnTo>
                  <a:lnTo>
                    <a:pt x="158111" y="203830"/>
                  </a:lnTo>
                  <a:lnTo>
                    <a:pt x="148586" y="274694"/>
                  </a:lnTo>
                  <a:close/>
                </a:path>
                <a:path w="394335" h="274954">
                  <a:moveTo>
                    <a:pt x="282885" y="90675"/>
                  </a:moveTo>
                  <a:lnTo>
                    <a:pt x="259264" y="51052"/>
                  </a:lnTo>
                  <a:lnTo>
                    <a:pt x="351083" y="0"/>
                  </a:lnTo>
                  <a:lnTo>
                    <a:pt x="394135" y="0"/>
                  </a:lnTo>
                  <a:lnTo>
                    <a:pt x="394135" y="54862"/>
                  </a:lnTo>
                  <a:lnTo>
                    <a:pt x="345368" y="54862"/>
                  </a:lnTo>
                  <a:lnTo>
                    <a:pt x="282885" y="90675"/>
                  </a:lnTo>
                  <a:close/>
                </a:path>
                <a:path w="394335" h="274954">
                  <a:moveTo>
                    <a:pt x="394135" y="274694"/>
                  </a:moveTo>
                  <a:lnTo>
                    <a:pt x="345368" y="274694"/>
                  </a:lnTo>
                  <a:lnTo>
                    <a:pt x="345368" y="54862"/>
                  </a:lnTo>
                  <a:lnTo>
                    <a:pt x="394135" y="54862"/>
                  </a:lnTo>
                  <a:lnTo>
                    <a:pt x="394135" y="274694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04149" y="3643005"/>
              <a:ext cx="643890" cy="359410"/>
            </a:xfrm>
            <a:custGeom>
              <a:avLst/>
              <a:gdLst/>
              <a:ahLst/>
              <a:cxnLst/>
              <a:rect l="l" t="t" r="r" b="b"/>
              <a:pathLst>
                <a:path w="643889" h="359410">
                  <a:moveTo>
                    <a:pt x="282695" y="354321"/>
                  </a:moveTo>
                  <a:lnTo>
                    <a:pt x="234309" y="354321"/>
                  </a:lnTo>
                  <a:lnTo>
                    <a:pt x="234309" y="0"/>
                  </a:lnTo>
                  <a:lnTo>
                    <a:pt x="282695" y="0"/>
                  </a:lnTo>
                  <a:lnTo>
                    <a:pt x="282695" y="354321"/>
                  </a:lnTo>
                  <a:close/>
                </a:path>
                <a:path w="643889" h="359410">
                  <a:moveTo>
                    <a:pt x="25526" y="281552"/>
                  </a:moveTo>
                  <a:lnTo>
                    <a:pt x="0" y="243453"/>
                  </a:lnTo>
                  <a:lnTo>
                    <a:pt x="16835" y="233333"/>
                  </a:lnTo>
                  <a:lnTo>
                    <a:pt x="27526" y="226784"/>
                  </a:lnTo>
                  <a:lnTo>
                    <a:pt x="60651" y="205089"/>
                  </a:lnTo>
                  <a:lnTo>
                    <a:pt x="95295" y="177303"/>
                  </a:lnTo>
                  <a:lnTo>
                    <a:pt x="119631" y="136394"/>
                  </a:lnTo>
                  <a:lnTo>
                    <a:pt x="121917" y="73150"/>
                  </a:lnTo>
                  <a:lnTo>
                    <a:pt x="6476" y="73150"/>
                  </a:lnTo>
                  <a:lnTo>
                    <a:pt x="6476" y="31622"/>
                  </a:lnTo>
                  <a:lnTo>
                    <a:pt x="170302" y="31622"/>
                  </a:lnTo>
                  <a:lnTo>
                    <a:pt x="170266" y="113201"/>
                  </a:lnTo>
                  <a:lnTo>
                    <a:pt x="166040" y="151753"/>
                  </a:lnTo>
                  <a:lnTo>
                    <a:pt x="145347" y="191638"/>
                  </a:lnTo>
                  <a:lnTo>
                    <a:pt x="109639" y="225796"/>
                  </a:lnTo>
                  <a:lnTo>
                    <a:pt x="66378" y="255915"/>
                  </a:lnTo>
                  <a:lnTo>
                    <a:pt x="44168" y="270077"/>
                  </a:lnTo>
                  <a:lnTo>
                    <a:pt x="25526" y="281552"/>
                  </a:lnTo>
                  <a:close/>
                </a:path>
                <a:path w="643889" h="359410">
                  <a:moveTo>
                    <a:pt x="602156" y="161540"/>
                  </a:moveTo>
                  <a:lnTo>
                    <a:pt x="364036" y="161540"/>
                  </a:lnTo>
                  <a:lnTo>
                    <a:pt x="364036" y="67435"/>
                  </a:lnTo>
                  <a:lnTo>
                    <a:pt x="548817" y="67435"/>
                  </a:lnTo>
                  <a:lnTo>
                    <a:pt x="548817" y="48004"/>
                  </a:lnTo>
                  <a:lnTo>
                    <a:pt x="362893" y="48004"/>
                  </a:lnTo>
                  <a:lnTo>
                    <a:pt x="362893" y="9905"/>
                  </a:lnTo>
                  <a:lnTo>
                    <a:pt x="596060" y="9905"/>
                  </a:lnTo>
                  <a:lnTo>
                    <a:pt x="596060" y="104010"/>
                  </a:lnTo>
                  <a:lnTo>
                    <a:pt x="411279" y="104010"/>
                  </a:lnTo>
                  <a:lnTo>
                    <a:pt x="411279" y="123441"/>
                  </a:lnTo>
                  <a:lnTo>
                    <a:pt x="602156" y="123441"/>
                  </a:lnTo>
                  <a:lnTo>
                    <a:pt x="602156" y="161540"/>
                  </a:lnTo>
                  <a:close/>
                </a:path>
                <a:path w="643889" h="359410">
                  <a:moveTo>
                    <a:pt x="505003" y="185542"/>
                  </a:moveTo>
                  <a:lnTo>
                    <a:pt x="456998" y="185542"/>
                  </a:lnTo>
                  <a:lnTo>
                    <a:pt x="456998" y="161540"/>
                  </a:lnTo>
                  <a:lnTo>
                    <a:pt x="505003" y="161540"/>
                  </a:lnTo>
                  <a:lnTo>
                    <a:pt x="505003" y="185542"/>
                  </a:lnTo>
                  <a:close/>
                </a:path>
                <a:path w="643889" h="359410">
                  <a:moveTo>
                    <a:pt x="643303" y="224022"/>
                  </a:moveTo>
                  <a:lnTo>
                    <a:pt x="318698" y="224022"/>
                  </a:lnTo>
                  <a:lnTo>
                    <a:pt x="318698" y="185542"/>
                  </a:lnTo>
                  <a:lnTo>
                    <a:pt x="643303" y="185542"/>
                  </a:lnTo>
                  <a:lnTo>
                    <a:pt x="643303" y="224022"/>
                  </a:lnTo>
                  <a:close/>
                </a:path>
                <a:path w="643889" h="359410">
                  <a:moveTo>
                    <a:pt x="599489" y="358893"/>
                  </a:moveTo>
                  <a:lnTo>
                    <a:pt x="551484" y="358893"/>
                  </a:lnTo>
                  <a:lnTo>
                    <a:pt x="551484" y="284219"/>
                  </a:lnTo>
                  <a:lnTo>
                    <a:pt x="360988" y="284219"/>
                  </a:lnTo>
                  <a:lnTo>
                    <a:pt x="360988" y="245358"/>
                  </a:lnTo>
                  <a:lnTo>
                    <a:pt x="599489" y="245358"/>
                  </a:lnTo>
                  <a:lnTo>
                    <a:pt x="599489" y="358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5943" y="4290995"/>
              <a:ext cx="4641337" cy="2458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8040" y="4727404"/>
              <a:ext cx="220235" cy="1900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728690" y="4706697"/>
              <a:ext cx="1765935" cy="251460"/>
            </a:xfrm>
            <a:custGeom>
              <a:avLst/>
              <a:gdLst/>
              <a:ahLst/>
              <a:cxnLst/>
              <a:rect l="l" t="t" r="r" b="b"/>
              <a:pathLst>
                <a:path w="1765934" h="251460">
                  <a:moveTo>
                    <a:pt x="187724" y="108250"/>
                  </a:moveTo>
                  <a:lnTo>
                    <a:pt x="33035" y="108250"/>
                  </a:lnTo>
                  <a:lnTo>
                    <a:pt x="33035" y="13891"/>
                  </a:lnTo>
                  <a:lnTo>
                    <a:pt x="186413" y="13891"/>
                  </a:lnTo>
                  <a:lnTo>
                    <a:pt x="186413" y="29356"/>
                  </a:lnTo>
                  <a:lnTo>
                    <a:pt x="50601" y="29356"/>
                  </a:lnTo>
                  <a:lnTo>
                    <a:pt x="50601" y="53469"/>
                  </a:lnTo>
                  <a:lnTo>
                    <a:pt x="185102" y="53469"/>
                  </a:lnTo>
                  <a:lnTo>
                    <a:pt x="185102" y="68672"/>
                  </a:lnTo>
                  <a:lnTo>
                    <a:pt x="50601" y="68672"/>
                  </a:lnTo>
                  <a:lnTo>
                    <a:pt x="50601" y="92786"/>
                  </a:lnTo>
                  <a:lnTo>
                    <a:pt x="187724" y="92786"/>
                  </a:lnTo>
                  <a:lnTo>
                    <a:pt x="187724" y="108250"/>
                  </a:lnTo>
                  <a:close/>
                </a:path>
                <a:path w="1765934" h="251460">
                  <a:moveTo>
                    <a:pt x="119032" y="132626"/>
                  </a:moveTo>
                  <a:lnTo>
                    <a:pt x="100679" y="132626"/>
                  </a:lnTo>
                  <a:lnTo>
                    <a:pt x="100679" y="108250"/>
                  </a:lnTo>
                  <a:lnTo>
                    <a:pt x="119032" y="108250"/>
                  </a:lnTo>
                  <a:lnTo>
                    <a:pt x="119032" y="132626"/>
                  </a:lnTo>
                  <a:close/>
                </a:path>
                <a:path w="1765934" h="251460">
                  <a:moveTo>
                    <a:pt x="220235" y="148352"/>
                  </a:moveTo>
                  <a:lnTo>
                    <a:pt x="0" y="148352"/>
                  </a:lnTo>
                  <a:lnTo>
                    <a:pt x="0" y="132626"/>
                  </a:lnTo>
                  <a:lnTo>
                    <a:pt x="220235" y="132626"/>
                  </a:lnTo>
                  <a:lnTo>
                    <a:pt x="220235" y="148352"/>
                  </a:lnTo>
                  <a:close/>
                </a:path>
                <a:path w="1765934" h="251460">
                  <a:moveTo>
                    <a:pt x="110117" y="251099"/>
                  </a:moveTo>
                  <a:lnTo>
                    <a:pt x="68430" y="246381"/>
                  </a:lnTo>
                  <a:lnTo>
                    <a:pt x="35657" y="221743"/>
                  </a:lnTo>
                  <a:lnTo>
                    <a:pt x="35657" y="193435"/>
                  </a:lnTo>
                  <a:lnTo>
                    <a:pt x="68430" y="168797"/>
                  </a:lnTo>
                  <a:lnTo>
                    <a:pt x="110117" y="164079"/>
                  </a:lnTo>
                  <a:lnTo>
                    <a:pt x="118817" y="164116"/>
                  </a:lnTo>
                  <a:lnTo>
                    <a:pt x="172255" y="178757"/>
                  </a:lnTo>
                  <a:lnTo>
                    <a:pt x="173136" y="179805"/>
                  </a:lnTo>
                  <a:lnTo>
                    <a:pt x="99368" y="179805"/>
                  </a:lnTo>
                  <a:lnTo>
                    <a:pt x="79180" y="182951"/>
                  </a:lnTo>
                  <a:lnTo>
                    <a:pt x="63186" y="189241"/>
                  </a:lnTo>
                  <a:lnTo>
                    <a:pt x="53485" y="198415"/>
                  </a:lnTo>
                  <a:lnTo>
                    <a:pt x="53485" y="216762"/>
                  </a:lnTo>
                  <a:lnTo>
                    <a:pt x="63186" y="226198"/>
                  </a:lnTo>
                  <a:lnTo>
                    <a:pt x="79180" y="232227"/>
                  </a:lnTo>
                  <a:lnTo>
                    <a:pt x="99368" y="235372"/>
                  </a:lnTo>
                  <a:lnTo>
                    <a:pt x="173136" y="235372"/>
                  </a:lnTo>
                  <a:lnTo>
                    <a:pt x="172255" y="236421"/>
                  </a:lnTo>
                  <a:lnTo>
                    <a:pt x="151805" y="246381"/>
                  </a:lnTo>
                  <a:lnTo>
                    <a:pt x="130267" y="250103"/>
                  </a:lnTo>
                  <a:lnTo>
                    <a:pt x="124652" y="250804"/>
                  </a:lnTo>
                  <a:lnTo>
                    <a:pt x="118817" y="251062"/>
                  </a:lnTo>
                  <a:lnTo>
                    <a:pt x="110117" y="251099"/>
                  </a:lnTo>
                  <a:close/>
                </a:path>
                <a:path w="1765934" h="251460">
                  <a:moveTo>
                    <a:pt x="173136" y="235372"/>
                  </a:moveTo>
                  <a:lnTo>
                    <a:pt x="120605" y="235372"/>
                  </a:lnTo>
                  <a:lnTo>
                    <a:pt x="141055" y="232227"/>
                  </a:lnTo>
                  <a:lnTo>
                    <a:pt x="157049" y="226198"/>
                  </a:lnTo>
                  <a:lnTo>
                    <a:pt x="166749" y="216762"/>
                  </a:lnTo>
                  <a:lnTo>
                    <a:pt x="166749" y="198415"/>
                  </a:lnTo>
                  <a:lnTo>
                    <a:pt x="157049" y="189241"/>
                  </a:lnTo>
                  <a:lnTo>
                    <a:pt x="141055" y="182951"/>
                  </a:lnTo>
                  <a:lnTo>
                    <a:pt x="120605" y="179805"/>
                  </a:lnTo>
                  <a:lnTo>
                    <a:pt x="173136" y="179805"/>
                  </a:lnTo>
                  <a:lnTo>
                    <a:pt x="184578" y="193435"/>
                  </a:lnTo>
                  <a:lnTo>
                    <a:pt x="184578" y="221743"/>
                  </a:lnTo>
                  <a:lnTo>
                    <a:pt x="173136" y="235372"/>
                  </a:lnTo>
                  <a:close/>
                </a:path>
                <a:path w="1765934" h="251460">
                  <a:moveTo>
                    <a:pt x="425452" y="245332"/>
                  </a:moveTo>
                  <a:lnTo>
                    <a:pt x="274696" y="245332"/>
                  </a:lnTo>
                  <a:lnTo>
                    <a:pt x="274696" y="189241"/>
                  </a:lnTo>
                  <a:lnTo>
                    <a:pt x="401069" y="189241"/>
                  </a:lnTo>
                  <a:lnTo>
                    <a:pt x="401069" y="164603"/>
                  </a:lnTo>
                  <a:lnTo>
                    <a:pt x="273385" y="164603"/>
                  </a:lnTo>
                  <a:lnTo>
                    <a:pt x="273385" y="148615"/>
                  </a:lnTo>
                  <a:lnTo>
                    <a:pt x="419160" y="148615"/>
                  </a:lnTo>
                  <a:lnTo>
                    <a:pt x="419160" y="204706"/>
                  </a:lnTo>
                  <a:lnTo>
                    <a:pt x="292787" y="204706"/>
                  </a:lnTo>
                  <a:lnTo>
                    <a:pt x="292787" y="229606"/>
                  </a:lnTo>
                  <a:lnTo>
                    <a:pt x="425452" y="229606"/>
                  </a:lnTo>
                  <a:lnTo>
                    <a:pt x="425452" y="245332"/>
                  </a:lnTo>
                  <a:close/>
                </a:path>
                <a:path w="1765934" h="251460">
                  <a:moveTo>
                    <a:pt x="315859" y="132102"/>
                  </a:moveTo>
                  <a:lnTo>
                    <a:pt x="288067" y="132102"/>
                  </a:lnTo>
                  <a:lnTo>
                    <a:pt x="267617" y="126073"/>
                  </a:lnTo>
                  <a:lnTo>
                    <a:pt x="253983" y="116375"/>
                  </a:lnTo>
                  <a:lnTo>
                    <a:pt x="247166" y="103270"/>
                  </a:lnTo>
                  <a:lnTo>
                    <a:pt x="247166" y="82826"/>
                  </a:lnTo>
                  <a:lnTo>
                    <a:pt x="253983" y="69720"/>
                  </a:lnTo>
                  <a:lnTo>
                    <a:pt x="267617" y="60022"/>
                  </a:lnTo>
                  <a:lnTo>
                    <a:pt x="288067" y="53994"/>
                  </a:lnTo>
                  <a:lnTo>
                    <a:pt x="315859" y="53994"/>
                  </a:lnTo>
                  <a:lnTo>
                    <a:pt x="336309" y="60022"/>
                  </a:lnTo>
                  <a:lnTo>
                    <a:pt x="349225" y="69458"/>
                  </a:lnTo>
                  <a:lnTo>
                    <a:pt x="292787" y="69458"/>
                  </a:lnTo>
                  <a:lnTo>
                    <a:pt x="278891" y="73128"/>
                  </a:lnTo>
                  <a:lnTo>
                    <a:pt x="269714" y="79156"/>
                  </a:lnTo>
                  <a:lnTo>
                    <a:pt x="264995" y="86495"/>
                  </a:lnTo>
                  <a:lnTo>
                    <a:pt x="264995" y="99600"/>
                  </a:lnTo>
                  <a:lnTo>
                    <a:pt x="269714" y="106939"/>
                  </a:lnTo>
                  <a:lnTo>
                    <a:pt x="278891" y="112968"/>
                  </a:lnTo>
                  <a:lnTo>
                    <a:pt x="292787" y="116637"/>
                  </a:lnTo>
                  <a:lnTo>
                    <a:pt x="349574" y="116637"/>
                  </a:lnTo>
                  <a:lnTo>
                    <a:pt x="336309" y="126073"/>
                  </a:lnTo>
                  <a:lnTo>
                    <a:pt x="315859" y="132102"/>
                  </a:lnTo>
                  <a:close/>
                </a:path>
                <a:path w="1765934" h="251460">
                  <a:moveTo>
                    <a:pt x="349574" y="116637"/>
                  </a:moveTo>
                  <a:lnTo>
                    <a:pt x="311140" y="116637"/>
                  </a:lnTo>
                  <a:lnTo>
                    <a:pt x="325035" y="112968"/>
                  </a:lnTo>
                  <a:lnTo>
                    <a:pt x="334212" y="106939"/>
                  </a:lnTo>
                  <a:lnTo>
                    <a:pt x="338931" y="99600"/>
                  </a:lnTo>
                  <a:lnTo>
                    <a:pt x="338931" y="86495"/>
                  </a:lnTo>
                  <a:lnTo>
                    <a:pt x="334212" y="79156"/>
                  </a:lnTo>
                  <a:lnTo>
                    <a:pt x="325035" y="73128"/>
                  </a:lnTo>
                  <a:lnTo>
                    <a:pt x="311140" y="69458"/>
                  </a:lnTo>
                  <a:lnTo>
                    <a:pt x="349225" y="69458"/>
                  </a:lnTo>
                  <a:lnTo>
                    <a:pt x="349943" y="69982"/>
                  </a:lnTo>
                  <a:lnTo>
                    <a:pt x="356760" y="82826"/>
                  </a:lnTo>
                  <a:lnTo>
                    <a:pt x="356760" y="103270"/>
                  </a:lnTo>
                  <a:lnTo>
                    <a:pt x="349943" y="116375"/>
                  </a:lnTo>
                  <a:lnTo>
                    <a:pt x="349574" y="116637"/>
                  </a:lnTo>
                  <a:close/>
                </a:path>
                <a:path w="1765934" h="251460">
                  <a:moveTo>
                    <a:pt x="419160" y="134461"/>
                  </a:moveTo>
                  <a:lnTo>
                    <a:pt x="400807" y="134461"/>
                  </a:lnTo>
                  <a:lnTo>
                    <a:pt x="400807" y="4980"/>
                  </a:lnTo>
                  <a:lnTo>
                    <a:pt x="419160" y="4980"/>
                  </a:lnTo>
                  <a:lnTo>
                    <a:pt x="419160" y="61857"/>
                  </a:lnTo>
                  <a:lnTo>
                    <a:pt x="455866" y="61857"/>
                  </a:lnTo>
                  <a:lnTo>
                    <a:pt x="455866" y="78108"/>
                  </a:lnTo>
                  <a:lnTo>
                    <a:pt x="419160" y="78108"/>
                  </a:lnTo>
                  <a:lnTo>
                    <a:pt x="419160" y="134461"/>
                  </a:lnTo>
                  <a:close/>
                </a:path>
                <a:path w="1765934" h="251460">
                  <a:moveTo>
                    <a:pt x="311140" y="26734"/>
                  </a:moveTo>
                  <a:lnTo>
                    <a:pt x="292787" y="26734"/>
                  </a:lnTo>
                  <a:lnTo>
                    <a:pt x="292787" y="0"/>
                  </a:lnTo>
                  <a:lnTo>
                    <a:pt x="311140" y="0"/>
                  </a:lnTo>
                  <a:lnTo>
                    <a:pt x="311140" y="26734"/>
                  </a:lnTo>
                  <a:close/>
                </a:path>
                <a:path w="1765934" h="251460">
                  <a:moveTo>
                    <a:pt x="371442" y="42723"/>
                  </a:moveTo>
                  <a:lnTo>
                    <a:pt x="233270" y="42723"/>
                  </a:lnTo>
                  <a:lnTo>
                    <a:pt x="233270" y="26734"/>
                  </a:lnTo>
                  <a:lnTo>
                    <a:pt x="371442" y="26734"/>
                  </a:lnTo>
                  <a:lnTo>
                    <a:pt x="371442" y="42723"/>
                  </a:lnTo>
                  <a:close/>
                </a:path>
                <a:path w="1765934" h="251460">
                  <a:moveTo>
                    <a:pt x="739140" y="158575"/>
                  </a:moveTo>
                  <a:lnTo>
                    <a:pt x="518904" y="158575"/>
                  </a:lnTo>
                  <a:lnTo>
                    <a:pt x="518904" y="142586"/>
                  </a:lnTo>
                  <a:lnTo>
                    <a:pt x="739140" y="142586"/>
                  </a:lnTo>
                  <a:lnTo>
                    <a:pt x="739140" y="158575"/>
                  </a:lnTo>
                  <a:close/>
                </a:path>
                <a:path w="1765934" h="251460">
                  <a:moveTo>
                    <a:pt x="638461" y="244546"/>
                  </a:moveTo>
                  <a:lnTo>
                    <a:pt x="619846" y="244546"/>
                  </a:lnTo>
                  <a:lnTo>
                    <a:pt x="619846" y="158575"/>
                  </a:lnTo>
                  <a:lnTo>
                    <a:pt x="638461" y="158575"/>
                  </a:lnTo>
                  <a:lnTo>
                    <a:pt x="638461" y="244546"/>
                  </a:lnTo>
                  <a:close/>
                </a:path>
                <a:path w="1765934" h="251460">
                  <a:moveTo>
                    <a:pt x="542239" y="116899"/>
                  </a:moveTo>
                  <a:lnTo>
                    <a:pt x="534111" y="102221"/>
                  </a:lnTo>
                  <a:lnTo>
                    <a:pt x="542839" y="98933"/>
                  </a:lnTo>
                  <a:lnTo>
                    <a:pt x="548875" y="96553"/>
                  </a:lnTo>
                  <a:lnTo>
                    <a:pt x="584543" y="80428"/>
                  </a:lnTo>
                  <a:lnTo>
                    <a:pt x="616700" y="55566"/>
                  </a:lnTo>
                  <a:lnTo>
                    <a:pt x="619584" y="42985"/>
                  </a:lnTo>
                  <a:lnTo>
                    <a:pt x="619584" y="13367"/>
                  </a:lnTo>
                  <a:lnTo>
                    <a:pt x="638199" y="13367"/>
                  </a:lnTo>
                  <a:lnTo>
                    <a:pt x="638199" y="42985"/>
                  </a:lnTo>
                  <a:lnTo>
                    <a:pt x="641083" y="55566"/>
                  </a:lnTo>
                  <a:lnTo>
                    <a:pt x="647375" y="65002"/>
                  </a:lnTo>
                  <a:lnTo>
                    <a:pt x="653885" y="69720"/>
                  </a:lnTo>
                  <a:lnTo>
                    <a:pt x="628760" y="69720"/>
                  </a:lnTo>
                  <a:lnTo>
                    <a:pt x="586860" y="97422"/>
                  </a:lnTo>
                  <a:lnTo>
                    <a:pt x="551712" y="113158"/>
                  </a:lnTo>
                  <a:lnTo>
                    <a:pt x="542239" y="116899"/>
                  </a:lnTo>
                  <a:close/>
                </a:path>
                <a:path w="1765934" h="251460">
                  <a:moveTo>
                    <a:pt x="715019" y="116375"/>
                  </a:moveTo>
                  <a:lnTo>
                    <a:pt x="670890" y="97143"/>
                  </a:lnTo>
                  <a:lnTo>
                    <a:pt x="636003" y="79156"/>
                  </a:lnTo>
                  <a:lnTo>
                    <a:pt x="629022" y="69720"/>
                  </a:lnTo>
                  <a:lnTo>
                    <a:pt x="653885" y="69720"/>
                  </a:lnTo>
                  <a:lnTo>
                    <a:pt x="657863" y="72603"/>
                  </a:lnTo>
                  <a:lnTo>
                    <a:pt x="672981" y="80430"/>
                  </a:lnTo>
                  <a:lnTo>
                    <a:pt x="708153" y="96308"/>
                  </a:lnTo>
                  <a:lnTo>
                    <a:pt x="722885" y="101959"/>
                  </a:lnTo>
                  <a:lnTo>
                    <a:pt x="715019" y="116375"/>
                  </a:lnTo>
                  <a:close/>
                </a:path>
                <a:path w="1765934" h="251460">
                  <a:moveTo>
                    <a:pt x="890535" y="127122"/>
                  </a:moveTo>
                  <a:lnTo>
                    <a:pt x="863268" y="127122"/>
                  </a:lnTo>
                  <a:lnTo>
                    <a:pt x="841506" y="118210"/>
                  </a:lnTo>
                  <a:lnTo>
                    <a:pt x="826562" y="104056"/>
                  </a:lnTo>
                  <a:lnTo>
                    <a:pt x="818434" y="86233"/>
                  </a:lnTo>
                  <a:lnTo>
                    <a:pt x="818434" y="53732"/>
                  </a:lnTo>
                  <a:lnTo>
                    <a:pt x="826562" y="35908"/>
                  </a:lnTo>
                  <a:lnTo>
                    <a:pt x="841506" y="21754"/>
                  </a:lnTo>
                  <a:lnTo>
                    <a:pt x="863268" y="12843"/>
                  </a:lnTo>
                  <a:lnTo>
                    <a:pt x="890535" y="12843"/>
                  </a:lnTo>
                  <a:lnTo>
                    <a:pt x="912297" y="21754"/>
                  </a:lnTo>
                  <a:lnTo>
                    <a:pt x="920322" y="29356"/>
                  </a:lnTo>
                  <a:lnTo>
                    <a:pt x="867987" y="29356"/>
                  </a:lnTo>
                  <a:lnTo>
                    <a:pt x="853043" y="35122"/>
                  </a:lnTo>
                  <a:lnTo>
                    <a:pt x="842293" y="44820"/>
                  </a:lnTo>
                  <a:lnTo>
                    <a:pt x="836263" y="57401"/>
                  </a:lnTo>
                  <a:lnTo>
                    <a:pt x="836263" y="82563"/>
                  </a:lnTo>
                  <a:lnTo>
                    <a:pt x="842293" y="95145"/>
                  </a:lnTo>
                  <a:lnTo>
                    <a:pt x="853043" y="104843"/>
                  </a:lnTo>
                  <a:lnTo>
                    <a:pt x="867987" y="110609"/>
                  </a:lnTo>
                  <a:lnTo>
                    <a:pt x="920322" y="110609"/>
                  </a:lnTo>
                  <a:lnTo>
                    <a:pt x="912297" y="118210"/>
                  </a:lnTo>
                  <a:lnTo>
                    <a:pt x="890535" y="127122"/>
                  </a:lnTo>
                  <a:close/>
                </a:path>
                <a:path w="1765934" h="251460">
                  <a:moveTo>
                    <a:pt x="920322" y="110609"/>
                  </a:moveTo>
                  <a:lnTo>
                    <a:pt x="885816" y="110609"/>
                  </a:lnTo>
                  <a:lnTo>
                    <a:pt x="900760" y="104843"/>
                  </a:lnTo>
                  <a:lnTo>
                    <a:pt x="911510" y="95145"/>
                  </a:lnTo>
                  <a:lnTo>
                    <a:pt x="917540" y="82563"/>
                  </a:lnTo>
                  <a:lnTo>
                    <a:pt x="917540" y="57401"/>
                  </a:lnTo>
                  <a:lnTo>
                    <a:pt x="911510" y="44820"/>
                  </a:lnTo>
                  <a:lnTo>
                    <a:pt x="900760" y="35122"/>
                  </a:lnTo>
                  <a:lnTo>
                    <a:pt x="885816" y="29356"/>
                  </a:lnTo>
                  <a:lnTo>
                    <a:pt x="920322" y="29356"/>
                  </a:lnTo>
                  <a:lnTo>
                    <a:pt x="927241" y="35908"/>
                  </a:lnTo>
                  <a:lnTo>
                    <a:pt x="935369" y="53732"/>
                  </a:lnTo>
                  <a:lnTo>
                    <a:pt x="935369" y="86233"/>
                  </a:lnTo>
                  <a:lnTo>
                    <a:pt x="927241" y="104056"/>
                  </a:lnTo>
                  <a:lnTo>
                    <a:pt x="920322" y="110609"/>
                  </a:lnTo>
                  <a:close/>
                </a:path>
                <a:path w="1765934" h="251460">
                  <a:moveTo>
                    <a:pt x="839933" y="245070"/>
                  </a:moveTo>
                  <a:lnTo>
                    <a:pt x="829708" y="231965"/>
                  </a:lnTo>
                  <a:lnTo>
                    <a:pt x="839565" y="224556"/>
                  </a:lnTo>
                  <a:lnTo>
                    <a:pt x="845636" y="219875"/>
                  </a:lnTo>
                  <a:lnTo>
                    <a:pt x="876377" y="186096"/>
                  </a:lnTo>
                  <a:lnTo>
                    <a:pt x="877426" y="149401"/>
                  </a:lnTo>
                  <a:lnTo>
                    <a:pt x="895517" y="149401"/>
                  </a:lnTo>
                  <a:lnTo>
                    <a:pt x="895517" y="177184"/>
                  </a:lnTo>
                  <a:lnTo>
                    <a:pt x="896303" y="185834"/>
                  </a:lnTo>
                  <a:lnTo>
                    <a:pt x="899449" y="193697"/>
                  </a:lnTo>
                  <a:lnTo>
                    <a:pt x="906528" y="202347"/>
                  </a:lnTo>
                  <a:lnTo>
                    <a:pt x="907315" y="203133"/>
                  </a:lnTo>
                  <a:lnTo>
                    <a:pt x="886340" y="203133"/>
                  </a:lnTo>
                  <a:lnTo>
                    <a:pt x="884767" y="205754"/>
                  </a:lnTo>
                  <a:lnTo>
                    <a:pt x="876901" y="214666"/>
                  </a:lnTo>
                  <a:lnTo>
                    <a:pt x="867725" y="222529"/>
                  </a:lnTo>
                  <a:lnTo>
                    <a:pt x="862743" y="226985"/>
                  </a:lnTo>
                  <a:lnTo>
                    <a:pt x="849110" y="237993"/>
                  </a:lnTo>
                  <a:lnTo>
                    <a:pt x="839933" y="245070"/>
                  </a:lnTo>
                  <a:close/>
                </a:path>
                <a:path w="1765934" h="251460">
                  <a:moveTo>
                    <a:pt x="954479" y="222791"/>
                  </a:moveTo>
                  <a:lnTo>
                    <a:pt x="929076" y="222791"/>
                  </a:lnTo>
                  <a:lnTo>
                    <a:pt x="934058" y="218859"/>
                  </a:lnTo>
                  <a:lnTo>
                    <a:pt x="942186" y="211782"/>
                  </a:lnTo>
                  <a:lnTo>
                    <a:pt x="951624" y="202347"/>
                  </a:lnTo>
                  <a:lnTo>
                    <a:pt x="958703" y="193697"/>
                  </a:lnTo>
                  <a:lnTo>
                    <a:pt x="961850" y="185834"/>
                  </a:lnTo>
                  <a:lnTo>
                    <a:pt x="962636" y="177184"/>
                  </a:lnTo>
                  <a:lnTo>
                    <a:pt x="962636" y="149401"/>
                  </a:lnTo>
                  <a:lnTo>
                    <a:pt x="980727" y="149401"/>
                  </a:lnTo>
                  <a:lnTo>
                    <a:pt x="980785" y="177184"/>
                  </a:lnTo>
                  <a:lnTo>
                    <a:pt x="981776" y="186096"/>
                  </a:lnTo>
                  <a:lnTo>
                    <a:pt x="985971" y="195008"/>
                  </a:lnTo>
                  <a:lnTo>
                    <a:pt x="993195" y="203133"/>
                  </a:lnTo>
                  <a:lnTo>
                    <a:pt x="971813" y="203133"/>
                  </a:lnTo>
                  <a:lnTo>
                    <a:pt x="970764" y="205754"/>
                  </a:lnTo>
                  <a:lnTo>
                    <a:pt x="960932" y="216107"/>
                  </a:lnTo>
                  <a:lnTo>
                    <a:pt x="954904" y="222383"/>
                  </a:lnTo>
                  <a:lnTo>
                    <a:pt x="954479" y="222791"/>
                  </a:lnTo>
                  <a:close/>
                </a:path>
                <a:path w="1765934" h="251460">
                  <a:moveTo>
                    <a:pt x="929076" y="245070"/>
                  </a:moveTo>
                  <a:lnTo>
                    <a:pt x="897221" y="216107"/>
                  </a:lnTo>
                  <a:lnTo>
                    <a:pt x="886340" y="203133"/>
                  </a:lnTo>
                  <a:lnTo>
                    <a:pt x="907315" y="203133"/>
                  </a:lnTo>
                  <a:lnTo>
                    <a:pt x="915967" y="211782"/>
                  </a:lnTo>
                  <a:lnTo>
                    <a:pt x="924095" y="218859"/>
                  </a:lnTo>
                  <a:lnTo>
                    <a:pt x="929076" y="222791"/>
                  </a:lnTo>
                  <a:lnTo>
                    <a:pt x="954479" y="222791"/>
                  </a:lnTo>
                  <a:lnTo>
                    <a:pt x="949576" y="227493"/>
                  </a:lnTo>
                  <a:lnTo>
                    <a:pt x="941962" y="234150"/>
                  </a:lnTo>
                  <a:lnTo>
                    <a:pt x="929076" y="245070"/>
                  </a:lnTo>
                  <a:close/>
                </a:path>
                <a:path w="1765934" h="251460">
                  <a:moveTo>
                    <a:pt x="1018219" y="245070"/>
                  </a:moveTo>
                  <a:lnTo>
                    <a:pt x="1009043" y="237993"/>
                  </a:lnTo>
                  <a:lnTo>
                    <a:pt x="995409" y="226985"/>
                  </a:lnTo>
                  <a:lnTo>
                    <a:pt x="990428" y="222529"/>
                  </a:lnTo>
                  <a:lnTo>
                    <a:pt x="981251" y="214666"/>
                  </a:lnTo>
                  <a:lnTo>
                    <a:pt x="973386" y="205754"/>
                  </a:lnTo>
                  <a:lnTo>
                    <a:pt x="971813" y="203133"/>
                  </a:lnTo>
                  <a:lnTo>
                    <a:pt x="993195" y="203133"/>
                  </a:lnTo>
                  <a:lnTo>
                    <a:pt x="994361" y="204443"/>
                  </a:lnTo>
                  <a:lnTo>
                    <a:pt x="1001702" y="210734"/>
                  </a:lnTo>
                  <a:lnTo>
                    <a:pt x="1007576" y="215931"/>
                  </a:lnTo>
                  <a:lnTo>
                    <a:pt x="1012320" y="219875"/>
                  </a:lnTo>
                  <a:lnTo>
                    <a:pt x="1018441" y="224556"/>
                  </a:lnTo>
                  <a:lnTo>
                    <a:pt x="1028445" y="231965"/>
                  </a:lnTo>
                  <a:lnTo>
                    <a:pt x="1018219" y="245070"/>
                  </a:lnTo>
                  <a:close/>
                </a:path>
                <a:path w="1765934" h="251460">
                  <a:moveTo>
                    <a:pt x="1005110" y="134199"/>
                  </a:moveTo>
                  <a:lnTo>
                    <a:pt x="986757" y="134199"/>
                  </a:lnTo>
                  <a:lnTo>
                    <a:pt x="986757" y="4980"/>
                  </a:lnTo>
                  <a:lnTo>
                    <a:pt x="1005110" y="4980"/>
                  </a:lnTo>
                  <a:lnTo>
                    <a:pt x="1005110" y="134199"/>
                  </a:lnTo>
                  <a:close/>
                </a:path>
                <a:path w="1765934" h="251460">
                  <a:moveTo>
                    <a:pt x="1226058" y="244284"/>
                  </a:moveTo>
                  <a:lnTo>
                    <a:pt x="1069796" y="244284"/>
                  </a:lnTo>
                  <a:lnTo>
                    <a:pt x="1069796" y="152546"/>
                  </a:lnTo>
                  <a:lnTo>
                    <a:pt x="1087887" y="152546"/>
                  </a:lnTo>
                  <a:lnTo>
                    <a:pt x="1087887" y="181902"/>
                  </a:lnTo>
                  <a:lnTo>
                    <a:pt x="1226058" y="181902"/>
                  </a:lnTo>
                  <a:lnTo>
                    <a:pt x="1226058" y="198153"/>
                  </a:lnTo>
                  <a:lnTo>
                    <a:pt x="1087887" y="198153"/>
                  </a:lnTo>
                  <a:lnTo>
                    <a:pt x="1087887" y="227771"/>
                  </a:lnTo>
                  <a:lnTo>
                    <a:pt x="1226058" y="227771"/>
                  </a:lnTo>
                  <a:lnTo>
                    <a:pt x="1226058" y="244284"/>
                  </a:lnTo>
                  <a:close/>
                </a:path>
                <a:path w="1765934" h="251460">
                  <a:moveTo>
                    <a:pt x="1226058" y="181902"/>
                  </a:moveTo>
                  <a:lnTo>
                    <a:pt x="1207968" y="181902"/>
                  </a:lnTo>
                  <a:lnTo>
                    <a:pt x="1207968" y="152546"/>
                  </a:lnTo>
                  <a:lnTo>
                    <a:pt x="1226058" y="152546"/>
                  </a:lnTo>
                  <a:lnTo>
                    <a:pt x="1226058" y="181902"/>
                  </a:lnTo>
                  <a:close/>
                </a:path>
                <a:path w="1765934" h="251460">
                  <a:moveTo>
                    <a:pt x="1226058" y="227771"/>
                  </a:moveTo>
                  <a:lnTo>
                    <a:pt x="1207968" y="227771"/>
                  </a:lnTo>
                  <a:lnTo>
                    <a:pt x="1207968" y="198153"/>
                  </a:lnTo>
                  <a:lnTo>
                    <a:pt x="1226058" y="198153"/>
                  </a:lnTo>
                  <a:lnTo>
                    <a:pt x="1226058" y="227771"/>
                  </a:lnTo>
                  <a:close/>
                </a:path>
                <a:path w="1765934" h="251460">
                  <a:moveTo>
                    <a:pt x="1062455" y="99076"/>
                  </a:moveTo>
                  <a:lnTo>
                    <a:pt x="1054851" y="84136"/>
                  </a:lnTo>
                  <a:lnTo>
                    <a:pt x="1072221" y="77420"/>
                  </a:lnTo>
                  <a:lnTo>
                    <a:pt x="1078374" y="74884"/>
                  </a:lnTo>
                  <a:lnTo>
                    <a:pt x="1095170" y="67734"/>
                  </a:lnTo>
                  <a:lnTo>
                    <a:pt x="1100406" y="65428"/>
                  </a:lnTo>
                  <a:lnTo>
                    <a:pt x="1104757" y="63368"/>
                  </a:lnTo>
                  <a:lnTo>
                    <a:pt x="1110435" y="60546"/>
                  </a:lnTo>
                  <a:lnTo>
                    <a:pt x="1119349" y="56353"/>
                  </a:lnTo>
                  <a:lnTo>
                    <a:pt x="1130361" y="48752"/>
                  </a:lnTo>
                  <a:lnTo>
                    <a:pt x="1136653" y="40626"/>
                  </a:lnTo>
                  <a:lnTo>
                    <a:pt x="1138751" y="30928"/>
                  </a:lnTo>
                  <a:lnTo>
                    <a:pt x="1138751" y="7339"/>
                  </a:lnTo>
                  <a:lnTo>
                    <a:pt x="1157366" y="7339"/>
                  </a:lnTo>
                  <a:lnTo>
                    <a:pt x="1157366" y="30928"/>
                  </a:lnTo>
                  <a:lnTo>
                    <a:pt x="1159463" y="40626"/>
                  </a:lnTo>
                  <a:lnTo>
                    <a:pt x="1165494" y="48752"/>
                  </a:lnTo>
                  <a:lnTo>
                    <a:pt x="1173468" y="54256"/>
                  </a:lnTo>
                  <a:lnTo>
                    <a:pt x="1147927" y="54256"/>
                  </a:lnTo>
                  <a:lnTo>
                    <a:pt x="1104142" y="81449"/>
                  </a:lnTo>
                  <a:lnTo>
                    <a:pt x="1070709" y="95947"/>
                  </a:lnTo>
                  <a:lnTo>
                    <a:pt x="1062455" y="99076"/>
                  </a:lnTo>
                  <a:close/>
                </a:path>
                <a:path w="1765934" h="251460">
                  <a:moveTo>
                    <a:pt x="1233924" y="98814"/>
                  </a:moveTo>
                  <a:lnTo>
                    <a:pt x="1191991" y="81187"/>
                  </a:lnTo>
                  <a:lnTo>
                    <a:pt x="1157104" y="63167"/>
                  </a:lnTo>
                  <a:lnTo>
                    <a:pt x="1148189" y="54256"/>
                  </a:lnTo>
                  <a:lnTo>
                    <a:pt x="1173468" y="54256"/>
                  </a:lnTo>
                  <a:lnTo>
                    <a:pt x="1176505" y="56353"/>
                  </a:lnTo>
                  <a:lnTo>
                    <a:pt x="1185420" y="60546"/>
                  </a:lnTo>
                  <a:lnTo>
                    <a:pt x="1223846" y="77420"/>
                  </a:lnTo>
                  <a:lnTo>
                    <a:pt x="1241003" y="84136"/>
                  </a:lnTo>
                  <a:lnTo>
                    <a:pt x="1233924" y="98814"/>
                  </a:lnTo>
                  <a:close/>
                </a:path>
                <a:path w="1765934" h="251460">
                  <a:moveTo>
                    <a:pt x="1258045" y="132888"/>
                  </a:moveTo>
                  <a:lnTo>
                    <a:pt x="1037809" y="132888"/>
                  </a:lnTo>
                  <a:lnTo>
                    <a:pt x="1037809" y="116899"/>
                  </a:lnTo>
                  <a:lnTo>
                    <a:pt x="1258045" y="116899"/>
                  </a:lnTo>
                  <a:lnTo>
                    <a:pt x="1258045" y="132888"/>
                  </a:lnTo>
                  <a:close/>
                </a:path>
                <a:path w="1765934" h="251460">
                  <a:moveTo>
                    <a:pt x="1466671" y="244546"/>
                  </a:moveTo>
                  <a:lnTo>
                    <a:pt x="1448055" y="244546"/>
                  </a:lnTo>
                  <a:lnTo>
                    <a:pt x="1448055" y="4980"/>
                  </a:lnTo>
                  <a:lnTo>
                    <a:pt x="1466671" y="4980"/>
                  </a:lnTo>
                  <a:lnTo>
                    <a:pt x="1466671" y="244546"/>
                  </a:lnTo>
                  <a:close/>
                </a:path>
                <a:path w="1765934" h="251460">
                  <a:moveTo>
                    <a:pt x="1340297" y="178757"/>
                  </a:moveTo>
                  <a:lnTo>
                    <a:pt x="1289171" y="178757"/>
                  </a:lnTo>
                  <a:lnTo>
                    <a:pt x="1289171" y="24638"/>
                  </a:lnTo>
                  <a:lnTo>
                    <a:pt x="1307786" y="24638"/>
                  </a:lnTo>
                  <a:lnTo>
                    <a:pt x="1307786" y="161982"/>
                  </a:lnTo>
                  <a:lnTo>
                    <a:pt x="1423035" y="161982"/>
                  </a:lnTo>
                  <a:lnTo>
                    <a:pt x="1368171" y="178093"/>
                  </a:lnTo>
                  <a:lnTo>
                    <a:pt x="1351555" y="178732"/>
                  </a:lnTo>
                  <a:lnTo>
                    <a:pt x="1340297" y="178757"/>
                  </a:lnTo>
                  <a:close/>
                </a:path>
                <a:path w="1765934" h="251460">
                  <a:moveTo>
                    <a:pt x="1423035" y="161982"/>
                  </a:moveTo>
                  <a:lnTo>
                    <a:pt x="1342132" y="161982"/>
                  </a:lnTo>
                  <a:lnTo>
                    <a:pt x="1353355" y="161959"/>
                  </a:lnTo>
                  <a:lnTo>
                    <a:pt x="1361124" y="161802"/>
                  </a:lnTo>
                  <a:lnTo>
                    <a:pt x="1400813" y="158820"/>
                  </a:lnTo>
                  <a:lnTo>
                    <a:pt x="1422099" y="155429"/>
                  </a:lnTo>
                  <a:lnTo>
                    <a:pt x="1423035" y="161982"/>
                  </a:lnTo>
                  <a:close/>
                </a:path>
                <a:path w="1765934" h="251460">
                  <a:moveTo>
                    <a:pt x="1557313" y="180592"/>
                  </a:moveTo>
                  <a:lnTo>
                    <a:pt x="1512479" y="180592"/>
                  </a:lnTo>
                  <a:lnTo>
                    <a:pt x="1512479" y="26734"/>
                  </a:lnTo>
                  <a:lnTo>
                    <a:pt x="1621548" y="26734"/>
                  </a:lnTo>
                  <a:lnTo>
                    <a:pt x="1621548" y="43509"/>
                  </a:lnTo>
                  <a:lnTo>
                    <a:pt x="1531094" y="43509"/>
                  </a:lnTo>
                  <a:lnTo>
                    <a:pt x="1531094" y="163817"/>
                  </a:lnTo>
                  <a:lnTo>
                    <a:pt x="1644508" y="163817"/>
                  </a:lnTo>
                  <a:lnTo>
                    <a:pt x="1645931" y="173777"/>
                  </a:lnTo>
                  <a:lnTo>
                    <a:pt x="1588818" y="179928"/>
                  </a:lnTo>
                  <a:lnTo>
                    <a:pt x="1570551" y="180567"/>
                  </a:lnTo>
                  <a:lnTo>
                    <a:pt x="1557313" y="180592"/>
                  </a:lnTo>
                  <a:close/>
                </a:path>
                <a:path w="1765934" h="251460">
                  <a:moveTo>
                    <a:pt x="1644508" y="163817"/>
                  </a:moveTo>
                  <a:lnTo>
                    <a:pt x="1562032" y="163817"/>
                  </a:lnTo>
                  <a:lnTo>
                    <a:pt x="1574008" y="163794"/>
                  </a:lnTo>
                  <a:lnTo>
                    <a:pt x="1582138" y="163637"/>
                  </a:lnTo>
                  <a:lnTo>
                    <a:pt x="1621630" y="160655"/>
                  </a:lnTo>
                  <a:lnTo>
                    <a:pt x="1643572" y="157264"/>
                  </a:lnTo>
                  <a:lnTo>
                    <a:pt x="1644508" y="163817"/>
                  </a:lnTo>
                  <a:close/>
                </a:path>
                <a:path w="1765934" h="251460">
                  <a:moveTo>
                    <a:pt x="1684997" y="244546"/>
                  </a:moveTo>
                  <a:lnTo>
                    <a:pt x="1666382" y="244546"/>
                  </a:lnTo>
                  <a:lnTo>
                    <a:pt x="1666382" y="4980"/>
                  </a:lnTo>
                  <a:lnTo>
                    <a:pt x="1684997" y="4980"/>
                  </a:lnTo>
                  <a:lnTo>
                    <a:pt x="1684997" y="93834"/>
                  </a:lnTo>
                  <a:lnTo>
                    <a:pt x="1724849" y="93834"/>
                  </a:lnTo>
                  <a:lnTo>
                    <a:pt x="1724849" y="110347"/>
                  </a:lnTo>
                  <a:lnTo>
                    <a:pt x="1684997" y="110347"/>
                  </a:lnTo>
                  <a:lnTo>
                    <a:pt x="1684997" y="244546"/>
                  </a:lnTo>
                  <a:close/>
                </a:path>
                <a:path w="1765934" h="251460">
                  <a:moveTo>
                    <a:pt x="1765938" y="223315"/>
                  </a:moveTo>
                  <a:lnTo>
                    <a:pt x="1739457" y="223315"/>
                  </a:lnTo>
                  <a:lnTo>
                    <a:pt x="1739457" y="197104"/>
                  </a:lnTo>
                  <a:lnTo>
                    <a:pt x="1765938" y="197104"/>
                  </a:lnTo>
                  <a:lnTo>
                    <a:pt x="1765938" y="2233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12105" y="3673485"/>
              <a:ext cx="430530" cy="279400"/>
            </a:xfrm>
            <a:custGeom>
              <a:avLst/>
              <a:gdLst/>
              <a:ahLst/>
              <a:cxnLst/>
              <a:rect l="l" t="t" r="r" b="b"/>
              <a:pathLst>
                <a:path w="430529" h="279400">
                  <a:moveTo>
                    <a:pt x="91437" y="73150"/>
                  </a:moveTo>
                  <a:lnTo>
                    <a:pt x="52195" y="73150"/>
                  </a:lnTo>
                  <a:lnTo>
                    <a:pt x="61339" y="4190"/>
                  </a:lnTo>
                  <a:lnTo>
                    <a:pt x="100581" y="4190"/>
                  </a:lnTo>
                  <a:lnTo>
                    <a:pt x="91437" y="73150"/>
                  </a:lnTo>
                  <a:close/>
                </a:path>
                <a:path w="430529" h="279400">
                  <a:moveTo>
                    <a:pt x="176017" y="73150"/>
                  </a:moveTo>
                  <a:lnTo>
                    <a:pt x="137156" y="73150"/>
                  </a:lnTo>
                  <a:lnTo>
                    <a:pt x="146300" y="4190"/>
                  </a:lnTo>
                  <a:lnTo>
                    <a:pt x="185161" y="4190"/>
                  </a:lnTo>
                  <a:lnTo>
                    <a:pt x="176017" y="73150"/>
                  </a:lnTo>
                  <a:close/>
                </a:path>
                <a:path w="430529" h="279400">
                  <a:moveTo>
                    <a:pt x="209925" y="114678"/>
                  </a:moveTo>
                  <a:lnTo>
                    <a:pt x="11810" y="114678"/>
                  </a:lnTo>
                  <a:lnTo>
                    <a:pt x="11810" y="73150"/>
                  </a:lnTo>
                  <a:lnTo>
                    <a:pt x="209925" y="73150"/>
                  </a:lnTo>
                  <a:lnTo>
                    <a:pt x="209925" y="114678"/>
                  </a:lnTo>
                  <a:close/>
                </a:path>
                <a:path w="430529" h="279400">
                  <a:moveTo>
                    <a:pt x="78103" y="166492"/>
                  </a:moveTo>
                  <a:lnTo>
                    <a:pt x="39623" y="166492"/>
                  </a:lnTo>
                  <a:lnTo>
                    <a:pt x="46480" y="114678"/>
                  </a:lnTo>
                  <a:lnTo>
                    <a:pt x="85341" y="114678"/>
                  </a:lnTo>
                  <a:lnTo>
                    <a:pt x="78103" y="166492"/>
                  </a:lnTo>
                  <a:close/>
                </a:path>
                <a:path w="430529" h="279400">
                  <a:moveTo>
                    <a:pt x="163445" y="166492"/>
                  </a:moveTo>
                  <a:lnTo>
                    <a:pt x="125345" y="166492"/>
                  </a:lnTo>
                  <a:lnTo>
                    <a:pt x="132203" y="114678"/>
                  </a:lnTo>
                  <a:lnTo>
                    <a:pt x="170683" y="114678"/>
                  </a:lnTo>
                  <a:lnTo>
                    <a:pt x="163445" y="166492"/>
                  </a:lnTo>
                  <a:close/>
                </a:path>
                <a:path w="430529" h="279400">
                  <a:moveTo>
                    <a:pt x="198115" y="208020"/>
                  </a:moveTo>
                  <a:lnTo>
                    <a:pt x="0" y="208020"/>
                  </a:lnTo>
                  <a:lnTo>
                    <a:pt x="0" y="166492"/>
                  </a:lnTo>
                  <a:lnTo>
                    <a:pt x="198115" y="166492"/>
                  </a:lnTo>
                  <a:lnTo>
                    <a:pt x="198115" y="208020"/>
                  </a:lnTo>
                  <a:close/>
                </a:path>
                <a:path w="430529" h="279400">
                  <a:moveTo>
                    <a:pt x="64006" y="278885"/>
                  </a:moveTo>
                  <a:lnTo>
                    <a:pt x="24764" y="278885"/>
                  </a:lnTo>
                  <a:lnTo>
                    <a:pt x="33908" y="208020"/>
                  </a:lnTo>
                  <a:lnTo>
                    <a:pt x="73150" y="208020"/>
                  </a:lnTo>
                  <a:lnTo>
                    <a:pt x="64006" y="278885"/>
                  </a:lnTo>
                  <a:close/>
                </a:path>
                <a:path w="430529" h="279400">
                  <a:moveTo>
                    <a:pt x="148586" y="278885"/>
                  </a:moveTo>
                  <a:lnTo>
                    <a:pt x="109725" y="278885"/>
                  </a:lnTo>
                  <a:lnTo>
                    <a:pt x="118869" y="208020"/>
                  </a:lnTo>
                  <a:lnTo>
                    <a:pt x="158111" y="208020"/>
                  </a:lnTo>
                  <a:lnTo>
                    <a:pt x="148586" y="278885"/>
                  </a:lnTo>
                  <a:close/>
                </a:path>
                <a:path w="430529" h="279400">
                  <a:moveTo>
                    <a:pt x="273741" y="81913"/>
                  </a:moveTo>
                  <a:lnTo>
                    <a:pt x="237166" y="57910"/>
                  </a:lnTo>
                  <a:lnTo>
                    <a:pt x="242119" y="49147"/>
                  </a:lnTo>
                  <a:lnTo>
                    <a:pt x="249549" y="38861"/>
                  </a:lnTo>
                  <a:lnTo>
                    <a:pt x="279980" y="11786"/>
                  </a:lnTo>
                  <a:lnTo>
                    <a:pt x="318916" y="89"/>
                  </a:lnTo>
                  <a:lnTo>
                    <a:pt x="331271" y="0"/>
                  </a:lnTo>
                  <a:lnTo>
                    <a:pt x="344969" y="89"/>
                  </a:lnTo>
                  <a:lnTo>
                    <a:pt x="387300" y="11929"/>
                  </a:lnTo>
                  <a:lnTo>
                    <a:pt x="414819" y="43432"/>
                  </a:lnTo>
                  <a:lnTo>
                    <a:pt x="324032" y="43432"/>
                  </a:lnTo>
                  <a:lnTo>
                    <a:pt x="309174" y="46480"/>
                  </a:lnTo>
                  <a:lnTo>
                    <a:pt x="294696" y="54862"/>
                  </a:lnTo>
                  <a:lnTo>
                    <a:pt x="280599" y="70102"/>
                  </a:lnTo>
                  <a:lnTo>
                    <a:pt x="273741" y="81913"/>
                  </a:lnTo>
                  <a:close/>
                </a:path>
                <a:path w="430529" h="279400">
                  <a:moveTo>
                    <a:pt x="430329" y="278885"/>
                  </a:moveTo>
                  <a:lnTo>
                    <a:pt x="236023" y="278885"/>
                  </a:lnTo>
                  <a:lnTo>
                    <a:pt x="236023" y="242310"/>
                  </a:lnTo>
                  <a:lnTo>
                    <a:pt x="343921" y="131108"/>
                  </a:lnTo>
                  <a:lnTo>
                    <a:pt x="348178" y="126488"/>
                  </a:lnTo>
                  <a:lnTo>
                    <a:pt x="369370" y="93342"/>
                  </a:lnTo>
                  <a:lnTo>
                    <a:pt x="370894" y="61339"/>
                  </a:lnTo>
                  <a:lnTo>
                    <a:pt x="361941" y="52386"/>
                  </a:lnTo>
                  <a:lnTo>
                    <a:pt x="356431" y="47210"/>
                  </a:lnTo>
                  <a:lnTo>
                    <a:pt x="351440" y="44552"/>
                  </a:lnTo>
                  <a:lnTo>
                    <a:pt x="344127" y="43572"/>
                  </a:lnTo>
                  <a:lnTo>
                    <a:pt x="331652" y="43432"/>
                  </a:lnTo>
                  <a:lnTo>
                    <a:pt x="414819" y="43432"/>
                  </a:lnTo>
                  <a:lnTo>
                    <a:pt x="417872" y="51222"/>
                  </a:lnTo>
                  <a:lnTo>
                    <a:pt x="419399" y="56553"/>
                  </a:lnTo>
                  <a:lnTo>
                    <a:pt x="419962" y="62134"/>
                  </a:lnTo>
                  <a:lnTo>
                    <a:pt x="419884" y="87607"/>
                  </a:lnTo>
                  <a:lnTo>
                    <a:pt x="403805" y="129242"/>
                  </a:lnTo>
                  <a:lnTo>
                    <a:pt x="299649" y="238500"/>
                  </a:lnTo>
                  <a:lnTo>
                    <a:pt x="430329" y="238500"/>
                  </a:lnTo>
                  <a:lnTo>
                    <a:pt x="430329" y="278885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46444" y="3652911"/>
              <a:ext cx="659130" cy="355600"/>
            </a:xfrm>
            <a:custGeom>
              <a:avLst/>
              <a:gdLst/>
              <a:ahLst/>
              <a:cxnLst/>
              <a:rect l="l" t="t" r="r" b="b"/>
              <a:pathLst>
                <a:path w="659129" h="355600">
                  <a:moveTo>
                    <a:pt x="42289" y="206878"/>
                  </a:moveTo>
                  <a:lnTo>
                    <a:pt x="18668" y="168778"/>
                  </a:lnTo>
                  <a:lnTo>
                    <a:pt x="39670" y="156849"/>
                  </a:lnTo>
                  <a:lnTo>
                    <a:pt x="73555" y="136647"/>
                  </a:lnTo>
                  <a:lnTo>
                    <a:pt x="81722" y="131608"/>
                  </a:lnTo>
                  <a:lnTo>
                    <a:pt x="89032" y="126819"/>
                  </a:lnTo>
                  <a:lnTo>
                    <a:pt x="99057" y="120012"/>
                  </a:lnTo>
                  <a:lnTo>
                    <a:pt x="110487" y="112392"/>
                  </a:lnTo>
                  <a:lnTo>
                    <a:pt x="125345" y="97152"/>
                  </a:lnTo>
                  <a:lnTo>
                    <a:pt x="134108" y="80008"/>
                  </a:lnTo>
                  <a:lnTo>
                    <a:pt x="137918" y="60196"/>
                  </a:lnTo>
                  <a:lnTo>
                    <a:pt x="137918" y="11810"/>
                  </a:lnTo>
                  <a:lnTo>
                    <a:pt x="186685" y="11810"/>
                  </a:lnTo>
                  <a:lnTo>
                    <a:pt x="186685" y="60196"/>
                  </a:lnTo>
                  <a:lnTo>
                    <a:pt x="190495" y="80008"/>
                  </a:lnTo>
                  <a:lnTo>
                    <a:pt x="199258" y="97152"/>
                  </a:lnTo>
                  <a:lnTo>
                    <a:pt x="214116" y="112392"/>
                  </a:lnTo>
                  <a:lnTo>
                    <a:pt x="225546" y="120012"/>
                  </a:lnTo>
                  <a:lnTo>
                    <a:pt x="232840" y="124964"/>
                  </a:lnTo>
                  <a:lnTo>
                    <a:pt x="163445" y="124964"/>
                  </a:lnTo>
                  <a:lnTo>
                    <a:pt x="160397" y="131441"/>
                  </a:lnTo>
                  <a:lnTo>
                    <a:pt x="144839" y="143321"/>
                  </a:lnTo>
                  <a:lnTo>
                    <a:pt x="110249" y="166754"/>
                  </a:lnTo>
                  <a:lnTo>
                    <a:pt x="68864" y="191662"/>
                  </a:lnTo>
                  <a:lnTo>
                    <a:pt x="42289" y="206878"/>
                  </a:lnTo>
                  <a:close/>
                </a:path>
                <a:path w="659129" h="355600">
                  <a:moveTo>
                    <a:pt x="282695" y="206116"/>
                  </a:moveTo>
                  <a:lnTo>
                    <a:pt x="247013" y="185515"/>
                  </a:lnTo>
                  <a:lnTo>
                    <a:pt x="207848" y="161584"/>
                  </a:lnTo>
                  <a:lnTo>
                    <a:pt x="166873" y="131441"/>
                  </a:lnTo>
                  <a:lnTo>
                    <a:pt x="163826" y="124964"/>
                  </a:lnTo>
                  <a:lnTo>
                    <a:pt x="232840" y="124964"/>
                  </a:lnTo>
                  <a:lnTo>
                    <a:pt x="235571" y="126819"/>
                  </a:lnTo>
                  <a:lnTo>
                    <a:pt x="242881" y="131608"/>
                  </a:lnTo>
                  <a:lnTo>
                    <a:pt x="251049" y="136647"/>
                  </a:lnTo>
                  <a:lnTo>
                    <a:pt x="284933" y="156849"/>
                  </a:lnTo>
                  <a:lnTo>
                    <a:pt x="305935" y="168778"/>
                  </a:lnTo>
                  <a:lnTo>
                    <a:pt x="282695" y="206116"/>
                  </a:lnTo>
                  <a:close/>
                </a:path>
                <a:path w="659129" h="355600">
                  <a:moveTo>
                    <a:pt x="186304" y="259073"/>
                  </a:moveTo>
                  <a:lnTo>
                    <a:pt x="138299" y="259073"/>
                  </a:lnTo>
                  <a:lnTo>
                    <a:pt x="138299" y="188590"/>
                  </a:lnTo>
                  <a:lnTo>
                    <a:pt x="186304" y="188590"/>
                  </a:lnTo>
                  <a:lnTo>
                    <a:pt x="186304" y="259073"/>
                  </a:lnTo>
                  <a:close/>
                </a:path>
                <a:path w="659129" h="355600">
                  <a:moveTo>
                    <a:pt x="324604" y="299839"/>
                  </a:moveTo>
                  <a:lnTo>
                    <a:pt x="0" y="299839"/>
                  </a:lnTo>
                  <a:lnTo>
                    <a:pt x="0" y="259073"/>
                  </a:lnTo>
                  <a:lnTo>
                    <a:pt x="324604" y="259073"/>
                  </a:lnTo>
                  <a:lnTo>
                    <a:pt x="324604" y="299839"/>
                  </a:lnTo>
                  <a:close/>
                </a:path>
                <a:path w="659129" h="355600">
                  <a:moveTo>
                    <a:pt x="614728" y="150491"/>
                  </a:moveTo>
                  <a:lnTo>
                    <a:pt x="378895" y="150491"/>
                  </a:lnTo>
                  <a:lnTo>
                    <a:pt x="378895" y="0"/>
                  </a:lnTo>
                  <a:lnTo>
                    <a:pt x="610918" y="0"/>
                  </a:lnTo>
                  <a:lnTo>
                    <a:pt x="610918" y="37718"/>
                  </a:lnTo>
                  <a:lnTo>
                    <a:pt x="426138" y="37718"/>
                  </a:lnTo>
                  <a:lnTo>
                    <a:pt x="426138" y="56767"/>
                  </a:lnTo>
                  <a:lnTo>
                    <a:pt x="607870" y="56767"/>
                  </a:lnTo>
                  <a:lnTo>
                    <a:pt x="607870" y="93723"/>
                  </a:lnTo>
                  <a:lnTo>
                    <a:pt x="426138" y="93723"/>
                  </a:lnTo>
                  <a:lnTo>
                    <a:pt x="426138" y="112773"/>
                  </a:lnTo>
                  <a:lnTo>
                    <a:pt x="614728" y="112773"/>
                  </a:lnTo>
                  <a:lnTo>
                    <a:pt x="614728" y="150491"/>
                  </a:lnTo>
                  <a:close/>
                </a:path>
                <a:path w="659129" h="355600">
                  <a:moveTo>
                    <a:pt x="520623" y="172969"/>
                  </a:moveTo>
                  <a:lnTo>
                    <a:pt x="472619" y="172969"/>
                  </a:lnTo>
                  <a:lnTo>
                    <a:pt x="472619" y="150491"/>
                  </a:lnTo>
                  <a:lnTo>
                    <a:pt x="520623" y="150491"/>
                  </a:lnTo>
                  <a:lnTo>
                    <a:pt x="520623" y="172969"/>
                  </a:lnTo>
                  <a:close/>
                </a:path>
                <a:path w="659129" h="355600">
                  <a:moveTo>
                    <a:pt x="658923" y="211068"/>
                  </a:moveTo>
                  <a:lnTo>
                    <a:pt x="334319" y="211068"/>
                  </a:lnTo>
                  <a:lnTo>
                    <a:pt x="334319" y="172969"/>
                  </a:lnTo>
                  <a:lnTo>
                    <a:pt x="658923" y="172969"/>
                  </a:lnTo>
                  <a:lnTo>
                    <a:pt x="658923" y="211068"/>
                  </a:lnTo>
                  <a:close/>
                </a:path>
                <a:path w="659129" h="355600">
                  <a:moveTo>
                    <a:pt x="496621" y="355464"/>
                  </a:moveTo>
                  <a:lnTo>
                    <a:pt x="452236" y="352035"/>
                  </a:lnTo>
                  <a:lnTo>
                    <a:pt x="406978" y="336703"/>
                  </a:lnTo>
                  <a:lnTo>
                    <a:pt x="382467" y="304477"/>
                  </a:lnTo>
                  <a:lnTo>
                    <a:pt x="382371" y="281552"/>
                  </a:lnTo>
                  <a:lnTo>
                    <a:pt x="382467" y="275390"/>
                  </a:lnTo>
                  <a:lnTo>
                    <a:pt x="406978" y="243164"/>
                  </a:lnTo>
                  <a:lnTo>
                    <a:pt x="452236" y="227832"/>
                  </a:lnTo>
                  <a:lnTo>
                    <a:pt x="496621" y="224403"/>
                  </a:lnTo>
                  <a:lnTo>
                    <a:pt x="510384" y="224457"/>
                  </a:lnTo>
                  <a:lnTo>
                    <a:pt x="553171" y="229930"/>
                  </a:lnTo>
                  <a:lnTo>
                    <a:pt x="591845" y="246620"/>
                  </a:lnTo>
                  <a:lnTo>
                    <a:pt x="605596" y="262502"/>
                  </a:lnTo>
                  <a:lnTo>
                    <a:pt x="484048" y="262502"/>
                  </a:lnTo>
                  <a:lnTo>
                    <a:pt x="459665" y="265931"/>
                  </a:lnTo>
                  <a:lnTo>
                    <a:pt x="440996" y="272408"/>
                  </a:lnTo>
                  <a:lnTo>
                    <a:pt x="429567" y="281552"/>
                  </a:lnTo>
                  <a:lnTo>
                    <a:pt x="429567" y="298315"/>
                  </a:lnTo>
                  <a:lnTo>
                    <a:pt x="440996" y="307840"/>
                  </a:lnTo>
                  <a:lnTo>
                    <a:pt x="459665" y="313936"/>
                  </a:lnTo>
                  <a:lnTo>
                    <a:pt x="484048" y="317365"/>
                  </a:lnTo>
                  <a:lnTo>
                    <a:pt x="605596" y="317365"/>
                  </a:lnTo>
                  <a:lnTo>
                    <a:pt x="601775" y="322318"/>
                  </a:lnTo>
                  <a:lnTo>
                    <a:pt x="567953" y="345525"/>
                  </a:lnTo>
                  <a:lnTo>
                    <a:pt x="528339" y="354017"/>
                  </a:lnTo>
                  <a:lnTo>
                    <a:pt x="510384" y="355410"/>
                  </a:lnTo>
                  <a:lnTo>
                    <a:pt x="496621" y="355464"/>
                  </a:lnTo>
                  <a:close/>
                </a:path>
                <a:path w="659129" h="355600">
                  <a:moveTo>
                    <a:pt x="605596" y="317365"/>
                  </a:moveTo>
                  <a:lnTo>
                    <a:pt x="509194" y="317365"/>
                  </a:lnTo>
                  <a:lnTo>
                    <a:pt x="533577" y="313936"/>
                  </a:lnTo>
                  <a:lnTo>
                    <a:pt x="552246" y="307840"/>
                  </a:lnTo>
                  <a:lnTo>
                    <a:pt x="563675" y="298315"/>
                  </a:lnTo>
                  <a:lnTo>
                    <a:pt x="563675" y="281552"/>
                  </a:lnTo>
                  <a:lnTo>
                    <a:pt x="552246" y="272408"/>
                  </a:lnTo>
                  <a:lnTo>
                    <a:pt x="533577" y="265931"/>
                  </a:lnTo>
                  <a:lnTo>
                    <a:pt x="509194" y="262502"/>
                  </a:lnTo>
                  <a:lnTo>
                    <a:pt x="605596" y="262502"/>
                  </a:lnTo>
                  <a:lnTo>
                    <a:pt x="607061" y="264401"/>
                  </a:lnTo>
                  <a:lnTo>
                    <a:pt x="609775" y="269503"/>
                  </a:lnTo>
                  <a:lnTo>
                    <a:pt x="610775" y="275390"/>
                  </a:lnTo>
                  <a:lnTo>
                    <a:pt x="610871" y="281552"/>
                  </a:lnTo>
                  <a:lnTo>
                    <a:pt x="610775" y="304477"/>
                  </a:lnTo>
                  <a:lnTo>
                    <a:pt x="609775" y="310364"/>
                  </a:lnTo>
                  <a:lnTo>
                    <a:pt x="607061" y="315466"/>
                  </a:lnTo>
                  <a:lnTo>
                    <a:pt x="605596" y="317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7980" y="6967942"/>
              <a:ext cx="4647105" cy="2482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2400" y="7390983"/>
              <a:ext cx="946785" cy="240029"/>
            </a:xfrm>
            <a:custGeom>
              <a:avLst/>
              <a:gdLst/>
              <a:ahLst/>
              <a:cxnLst/>
              <a:rect l="l" t="t" r="r" b="b"/>
              <a:pathLst>
                <a:path w="946785" h="240029">
                  <a:moveTo>
                    <a:pt x="108020" y="119258"/>
                  </a:moveTo>
                  <a:lnTo>
                    <a:pt x="0" y="119258"/>
                  </a:lnTo>
                  <a:lnTo>
                    <a:pt x="0" y="10746"/>
                  </a:lnTo>
                  <a:lnTo>
                    <a:pt x="17828" y="10746"/>
                  </a:lnTo>
                  <a:lnTo>
                    <a:pt x="17828" y="50324"/>
                  </a:lnTo>
                  <a:lnTo>
                    <a:pt x="108020" y="50324"/>
                  </a:lnTo>
                  <a:lnTo>
                    <a:pt x="108020" y="66313"/>
                  </a:lnTo>
                  <a:lnTo>
                    <a:pt x="17828" y="66313"/>
                  </a:lnTo>
                  <a:lnTo>
                    <a:pt x="17828" y="103270"/>
                  </a:lnTo>
                  <a:lnTo>
                    <a:pt x="108020" y="103270"/>
                  </a:lnTo>
                  <a:lnTo>
                    <a:pt x="108020" y="119258"/>
                  </a:lnTo>
                  <a:close/>
                </a:path>
                <a:path w="946785" h="240029">
                  <a:moveTo>
                    <a:pt x="108020" y="50324"/>
                  </a:moveTo>
                  <a:lnTo>
                    <a:pt x="90191" y="50324"/>
                  </a:lnTo>
                  <a:lnTo>
                    <a:pt x="90191" y="10746"/>
                  </a:lnTo>
                  <a:lnTo>
                    <a:pt x="108020" y="10746"/>
                  </a:lnTo>
                  <a:lnTo>
                    <a:pt x="108020" y="50324"/>
                  </a:lnTo>
                  <a:close/>
                </a:path>
                <a:path w="946785" h="240029">
                  <a:moveTo>
                    <a:pt x="108020" y="103270"/>
                  </a:moveTo>
                  <a:lnTo>
                    <a:pt x="90191" y="103270"/>
                  </a:lnTo>
                  <a:lnTo>
                    <a:pt x="90191" y="66313"/>
                  </a:lnTo>
                  <a:lnTo>
                    <a:pt x="108020" y="66313"/>
                  </a:lnTo>
                  <a:lnTo>
                    <a:pt x="108020" y="103270"/>
                  </a:lnTo>
                  <a:close/>
                </a:path>
                <a:path w="946785" h="240029">
                  <a:moveTo>
                    <a:pt x="181170" y="239042"/>
                  </a:moveTo>
                  <a:lnTo>
                    <a:pt x="31462" y="239042"/>
                  </a:lnTo>
                  <a:lnTo>
                    <a:pt x="31462" y="150449"/>
                  </a:lnTo>
                  <a:lnTo>
                    <a:pt x="176712" y="150449"/>
                  </a:lnTo>
                  <a:lnTo>
                    <a:pt x="176712" y="166700"/>
                  </a:lnTo>
                  <a:lnTo>
                    <a:pt x="49815" y="166700"/>
                  </a:lnTo>
                  <a:lnTo>
                    <a:pt x="49815" y="222791"/>
                  </a:lnTo>
                  <a:lnTo>
                    <a:pt x="181170" y="222791"/>
                  </a:lnTo>
                  <a:lnTo>
                    <a:pt x="181170" y="239042"/>
                  </a:lnTo>
                  <a:close/>
                </a:path>
                <a:path w="946785" h="240029">
                  <a:moveTo>
                    <a:pt x="175926" y="136295"/>
                  </a:moveTo>
                  <a:lnTo>
                    <a:pt x="157573" y="136295"/>
                  </a:lnTo>
                  <a:lnTo>
                    <a:pt x="157573" y="0"/>
                  </a:lnTo>
                  <a:lnTo>
                    <a:pt x="175926" y="0"/>
                  </a:lnTo>
                  <a:lnTo>
                    <a:pt x="175926" y="58450"/>
                  </a:lnTo>
                  <a:lnTo>
                    <a:pt x="212632" y="58450"/>
                  </a:lnTo>
                  <a:lnTo>
                    <a:pt x="212632" y="74700"/>
                  </a:lnTo>
                  <a:lnTo>
                    <a:pt x="175926" y="74700"/>
                  </a:lnTo>
                  <a:lnTo>
                    <a:pt x="175926" y="136295"/>
                  </a:lnTo>
                  <a:close/>
                </a:path>
                <a:path w="946785" h="240029">
                  <a:moveTo>
                    <a:pt x="406575" y="239304"/>
                  </a:moveTo>
                  <a:lnTo>
                    <a:pt x="250312" y="239304"/>
                  </a:lnTo>
                  <a:lnTo>
                    <a:pt x="250312" y="147566"/>
                  </a:lnTo>
                  <a:lnTo>
                    <a:pt x="268403" y="147566"/>
                  </a:lnTo>
                  <a:lnTo>
                    <a:pt x="268403" y="176922"/>
                  </a:lnTo>
                  <a:lnTo>
                    <a:pt x="406575" y="176922"/>
                  </a:lnTo>
                  <a:lnTo>
                    <a:pt x="406575" y="193173"/>
                  </a:lnTo>
                  <a:lnTo>
                    <a:pt x="268403" y="193173"/>
                  </a:lnTo>
                  <a:lnTo>
                    <a:pt x="268403" y="222791"/>
                  </a:lnTo>
                  <a:lnTo>
                    <a:pt x="406575" y="222791"/>
                  </a:lnTo>
                  <a:lnTo>
                    <a:pt x="406575" y="239304"/>
                  </a:lnTo>
                  <a:close/>
                </a:path>
                <a:path w="946785" h="240029">
                  <a:moveTo>
                    <a:pt x="406575" y="176922"/>
                  </a:moveTo>
                  <a:lnTo>
                    <a:pt x="388484" y="176922"/>
                  </a:lnTo>
                  <a:lnTo>
                    <a:pt x="388484" y="147566"/>
                  </a:lnTo>
                  <a:lnTo>
                    <a:pt x="406575" y="147566"/>
                  </a:lnTo>
                  <a:lnTo>
                    <a:pt x="406575" y="176922"/>
                  </a:lnTo>
                  <a:close/>
                </a:path>
                <a:path w="946785" h="240029">
                  <a:moveTo>
                    <a:pt x="406575" y="222791"/>
                  </a:moveTo>
                  <a:lnTo>
                    <a:pt x="388484" y="222791"/>
                  </a:lnTo>
                  <a:lnTo>
                    <a:pt x="388484" y="193173"/>
                  </a:lnTo>
                  <a:lnTo>
                    <a:pt x="406575" y="193173"/>
                  </a:lnTo>
                  <a:lnTo>
                    <a:pt x="406575" y="222791"/>
                  </a:lnTo>
                  <a:close/>
                </a:path>
                <a:path w="946785" h="240029">
                  <a:moveTo>
                    <a:pt x="242971" y="94096"/>
                  </a:moveTo>
                  <a:lnTo>
                    <a:pt x="235368" y="79156"/>
                  </a:lnTo>
                  <a:lnTo>
                    <a:pt x="252738" y="72439"/>
                  </a:lnTo>
                  <a:lnTo>
                    <a:pt x="258891" y="69904"/>
                  </a:lnTo>
                  <a:lnTo>
                    <a:pt x="275687" y="62754"/>
                  </a:lnTo>
                  <a:lnTo>
                    <a:pt x="280923" y="60448"/>
                  </a:lnTo>
                  <a:lnTo>
                    <a:pt x="285273" y="58388"/>
                  </a:lnTo>
                  <a:lnTo>
                    <a:pt x="290951" y="55566"/>
                  </a:lnTo>
                  <a:lnTo>
                    <a:pt x="299866" y="51373"/>
                  </a:lnTo>
                  <a:lnTo>
                    <a:pt x="310877" y="43771"/>
                  </a:lnTo>
                  <a:lnTo>
                    <a:pt x="317170" y="35646"/>
                  </a:lnTo>
                  <a:lnTo>
                    <a:pt x="319267" y="25948"/>
                  </a:lnTo>
                  <a:lnTo>
                    <a:pt x="319267" y="2358"/>
                  </a:lnTo>
                  <a:lnTo>
                    <a:pt x="337882" y="2358"/>
                  </a:lnTo>
                  <a:lnTo>
                    <a:pt x="337882" y="25948"/>
                  </a:lnTo>
                  <a:lnTo>
                    <a:pt x="339980" y="35646"/>
                  </a:lnTo>
                  <a:lnTo>
                    <a:pt x="346010" y="43771"/>
                  </a:lnTo>
                  <a:lnTo>
                    <a:pt x="353984" y="49276"/>
                  </a:lnTo>
                  <a:lnTo>
                    <a:pt x="328444" y="49276"/>
                  </a:lnTo>
                  <a:lnTo>
                    <a:pt x="284659" y="76469"/>
                  </a:lnTo>
                  <a:lnTo>
                    <a:pt x="251226" y="90967"/>
                  </a:lnTo>
                  <a:lnTo>
                    <a:pt x="242971" y="94096"/>
                  </a:lnTo>
                  <a:close/>
                </a:path>
                <a:path w="946785" h="240029">
                  <a:moveTo>
                    <a:pt x="414441" y="93834"/>
                  </a:moveTo>
                  <a:lnTo>
                    <a:pt x="372507" y="76207"/>
                  </a:lnTo>
                  <a:lnTo>
                    <a:pt x="337620" y="58187"/>
                  </a:lnTo>
                  <a:lnTo>
                    <a:pt x="328706" y="49276"/>
                  </a:lnTo>
                  <a:lnTo>
                    <a:pt x="353984" y="49276"/>
                  </a:lnTo>
                  <a:lnTo>
                    <a:pt x="357022" y="51373"/>
                  </a:lnTo>
                  <a:lnTo>
                    <a:pt x="365936" y="55566"/>
                  </a:lnTo>
                  <a:lnTo>
                    <a:pt x="404363" y="72439"/>
                  </a:lnTo>
                  <a:lnTo>
                    <a:pt x="421520" y="79156"/>
                  </a:lnTo>
                  <a:lnTo>
                    <a:pt x="414441" y="93834"/>
                  </a:lnTo>
                  <a:close/>
                </a:path>
                <a:path w="946785" h="240029">
                  <a:moveTo>
                    <a:pt x="438562" y="127908"/>
                  </a:moveTo>
                  <a:lnTo>
                    <a:pt x="218326" y="127908"/>
                  </a:lnTo>
                  <a:lnTo>
                    <a:pt x="218326" y="111919"/>
                  </a:lnTo>
                  <a:lnTo>
                    <a:pt x="438562" y="111919"/>
                  </a:lnTo>
                  <a:lnTo>
                    <a:pt x="438562" y="127908"/>
                  </a:lnTo>
                  <a:close/>
                </a:path>
                <a:path w="946785" h="240029">
                  <a:moveTo>
                    <a:pt x="647187" y="239566"/>
                  </a:moveTo>
                  <a:lnTo>
                    <a:pt x="628572" y="239566"/>
                  </a:lnTo>
                  <a:lnTo>
                    <a:pt x="628572" y="0"/>
                  </a:lnTo>
                  <a:lnTo>
                    <a:pt x="647187" y="0"/>
                  </a:lnTo>
                  <a:lnTo>
                    <a:pt x="647187" y="239566"/>
                  </a:lnTo>
                  <a:close/>
                </a:path>
                <a:path w="946785" h="240029">
                  <a:moveTo>
                    <a:pt x="520814" y="173777"/>
                  </a:moveTo>
                  <a:lnTo>
                    <a:pt x="469688" y="173777"/>
                  </a:lnTo>
                  <a:lnTo>
                    <a:pt x="469688" y="19658"/>
                  </a:lnTo>
                  <a:lnTo>
                    <a:pt x="488303" y="19658"/>
                  </a:lnTo>
                  <a:lnTo>
                    <a:pt x="488303" y="157002"/>
                  </a:lnTo>
                  <a:lnTo>
                    <a:pt x="603552" y="157002"/>
                  </a:lnTo>
                  <a:lnTo>
                    <a:pt x="548687" y="173113"/>
                  </a:lnTo>
                  <a:lnTo>
                    <a:pt x="532071" y="173752"/>
                  </a:lnTo>
                  <a:lnTo>
                    <a:pt x="520814" y="173777"/>
                  </a:lnTo>
                  <a:close/>
                </a:path>
                <a:path w="946785" h="240029">
                  <a:moveTo>
                    <a:pt x="603552" y="157002"/>
                  </a:moveTo>
                  <a:lnTo>
                    <a:pt x="522649" y="157002"/>
                  </a:lnTo>
                  <a:lnTo>
                    <a:pt x="533872" y="156979"/>
                  </a:lnTo>
                  <a:lnTo>
                    <a:pt x="541641" y="156822"/>
                  </a:lnTo>
                  <a:lnTo>
                    <a:pt x="581329" y="153840"/>
                  </a:lnTo>
                  <a:lnTo>
                    <a:pt x="602616" y="150449"/>
                  </a:lnTo>
                  <a:lnTo>
                    <a:pt x="603552" y="157002"/>
                  </a:lnTo>
                  <a:close/>
                </a:path>
                <a:path w="946785" h="240029">
                  <a:moveTo>
                    <a:pt x="737829" y="175612"/>
                  </a:moveTo>
                  <a:lnTo>
                    <a:pt x="692996" y="175612"/>
                  </a:lnTo>
                  <a:lnTo>
                    <a:pt x="692996" y="21754"/>
                  </a:lnTo>
                  <a:lnTo>
                    <a:pt x="802065" y="21754"/>
                  </a:lnTo>
                  <a:lnTo>
                    <a:pt x="802065" y="38529"/>
                  </a:lnTo>
                  <a:lnTo>
                    <a:pt x="711611" y="38529"/>
                  </a:lnTo>
                  <a:lnTo>
                    <a:pt x="711611" y="158837"/>
                  </a:lnTo>
                  <a:lnTo>
                    <a:pt x="825025" y="158837"/>
                  </a:lnTo>
                  <a:lnTo>
                    <a:pt x="826448" y="168797"/>
                  </a:lnTo>
                  <a:lnTo>
                    <a:pt x="769334" y="174948"/>
                  </a:lnTo>
                  <a:lnTo>
                    <a:pt x="751068" y="175587"/>
                  </a:lnTo>
                  <a:lnTo>
                    <a:pt x="737829" y="175612"/>
                  </a:lnTo>
                  <a:close/>
                </a:path>
                <a:path w="946785" h="240029">
                  <a:moveTo>
                    <a:pt x="825025" y="158837"/>
                  </a:moveTo>
                  <a:lnTo>
                    <a:pt x="742549" y="158837"/>
                  </a:lnTo>
                  <a:lnTo>
                    <a:pt x="754525" y="158814"/>
                  </a:lnTo>
                  <a:lnTo>
                    <a:pt x="762655" y="158657"/>
                  </a:lnTo>
                  <a:lnTo>
                    <a:pt x="802147" y="155675"/>
                  </a:lnTo>
                  <a:lnTo>
                    <a:pt x="824088" y="152284"/>
                  </a:lnTo>
                  <a:lnTo>
                    <a:pt x="825025" y="158837"/>
                  </a:lnTo>
                  <a:close/>
                </a:path>
                <a:path w="946785" h="240029">
                  <a:moveTo>
                    <a:pt x="865514" y="239566"/>
                  </a:moveTo>
                  <a:lnTo>
                    <a:pt x="846898" y="239566"/>
                  </a:lnTo>
                  <a:lnTo>
                    <a:pt x="846898" y="0"/>
                  </a:lnTo>
                  <a:lnTo>
                    <a:pt x="865514" y="0"/>
                  </a:lnTo>
                  <a:lnTo>
                    <a:pt x="865514" y="88854"/>
                  </a:lnTo>
                  <a:lnTo>
                    <a:pt x="905366" y="88854"/>
                  </a:lnTo>
                  <a:lnTo>
                    <a:pt x="905366" y="105367"/>
                  </a:lnTo>
                  <a:lnTo>
                    <a:pt x="865514" y="105367"/>
                  </a:lnTo>
                  <a:lnTo>
                    <a:pt x="865514" y="239566"/>
                  </a:lnTo>
                  <a:close/>
                </a:path>
                <a:path w="946785" h="240029">
                  <a:moveTo>
                    <a:pt x="946455" y="218335"/>
                  </a:moveTo>
                  <a:lnTo>
                    <a:pt x="919974" y="218335"/>
                  </a:lnTo>
                  <a:lnTo>
                    <a:pt x="919974" y="192124"/>
                  </a:lnTo>
                  <a:lnTo>
                    <a:pt x="946455" y="192124"/>
                  </a:lnTo>
                  <a:lnTo>
                    <a:pt x="946455" y="218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54189" y="6352791"/>
              <a:ext cx="422275" cy="283210"/>
            </a:xfrm>
            <a:custGeom>
              <a:avLst/>
              <a:gdLst/>
              <a:ahLst/>
              <a:cxnLst/>
              <a:rect l="l" t="t" r="r" b="b"/>
              <a:pathLst>
                <a:path w="422275" h="283209">
                  <a:moveTo>
                    <a:pt x="91437" y="73150"/>
                  </a:moveTo>
                  <a:lnTo>
                    <a:pt x="52195" y="73150"/>
                  </a:lnTo>
                  <a:lnTo>
                    <a:pt x="61339" y="4190"/>
                  </a:lnTo>
                  <a:lnTo>
                    <a:pt x="100581" y="4190"/>
                  </a:lnTo>
                  <a:lnTo>
                    <a:pt x="91437" y="73150"/>
                  </a:lnTo>
                  <a:close/>
                </a:path>
                <a:path w="422275" h="283209">
                  <a:moveTo>
                    <a:pt x="176017" y="73150"/>
                  </a:moveTo>
                  <a:lnTo>
                    <a:pt x="137156" y="73150"/>
                  </a:lnTo>
                  <a:lnTo>
                    <a:pt x="146300" y="4190"/>
                  </a:lnTo>
                  <a:lnTo>
                    <a:pt x="185161" y="4190"/>
                  </a:lnTo>
                  <a:lnTo>
                    <a:pt x="176017" y="73150"/>
                  </a:lnTo>
                  <a:close/>
                </a:path>
                <a:path w="422275" h="283209">
                  <a:moveTo>
                    <a:pt x="209926" y="114678"/>
                  </a:moveTo>
                  <a:lnTo>
                    <a:pt x="11810" y="114678"/>
                  </a:lnTo>
                  <a:lnTo>
                    <a:pt x="11810" y="73150"/>
                  </a:lnTo>
                  <a:lnTo>
                    <a:pt x="209926" y="73150"/>
                  </a:lnTo>
                  <a:lnTo>
                    <a:pt x="209926" y="114678"/>
                  </a:lnTo>
                  <a:close/>
                </a:path>
                <a:path w="422275" h="283209">
                  <a:moveTo>
                    <a:pt x="78103" y="166493"/>
                  </a:moveTo>
                  <a:lnTo>
                    <a:pt x="39623" y="166493"/>
                  </a:lnTo>
                  <a:lnTo>
                    <a:pt x="46480" y="114678"/>
                  </a:lnTo>
                  <a:lnTo>
                    <a:pt x="85342" y="114678"/>
                  </a:lnTo>
                  <a:lnTo>
                    <a:pt x="78103" y="166493"/>
                  </a:lnTo>
                  <a:close/>
                </a:path>
                <a:path w="422275" h="283209">
                  <a:moveTo>
                    <a:pt x="163445" y="166493"/>
                  </a:moveTo>
                  <a:lnTo>
                    <a:pt x="125346" y="166493"/>
                  </a:lnTo>
                  <a:lnTo>
                    <a:pt x="132203" y="114678"/>
                  </a:lnTo>
                  <a:lnTo>
                    <a:pt x="170684" y="114678"/>
                  </a:lnTo>
                  <a:lnTo>
                    <a:pt x="163445" y="166493"/>
                  </a:lnTo>
                  <a:close/>
                </a:path>
                <a:path w="422275" h="283209">
                  <a:moveTo>
                    <a:pt x="198115" y="208021"/>
                  </a:moveTo>
                  <a:lnTo>
                    <a:pt x="0" y="208021"/>
                  </a:lnTo>
                  <a:lnTo>
                    <a:pt x="0" y="166493"/>
                  </a:lnTo>
                  <a:lnTo>
                    <a:pt x="198115" y="166493"/>
                  </a:lnTo>
                  <a:lnTo>
                    <a:pt x="198115" y="208021"/>
                  </a:lnTo>
                  <a:close/>
                </a:path>
                <a:path w="422275" h="283209">
                  <a:moveTo>
                    <a:pt x="64006" y="278885"/>
                  </a:moveTo>
                  <a:lnTo>
                    <a:pt x="24764" y="278885"/>
                  </a:lnTo>
                  <a:lnTo>
                    <a:pt x="33908" y="208021"/>
                  </a:lnTo>
                  <a:lnTo>
                    <a:pt x="73150" y="208021"/>
                  </a:lnTo>
                  <a:lnTo>
                    <a:pt x="64006" y="278885"/>
                  </a:lnTo>
                  <a:close/>
                </a:path>
                <a:path w="422275" h="283209">
                  <a:moveTo>
                    <a:pt x="148586" y="278885"/>
                  </a:moveTo>
                  <a:lnTo>
                    <a:pt x="109725" y="278885"/>
                  </a:lnTo>
                  <a:lnTo>
                    <a:pt x="118869" y="208021"/>
                  </a:lnTo>
                  <a:lnTo>
                    <a:pt x="158111" y="208021"/>
                  </a:lnTo>
                  <a:lnTo>
                    <a:pt x="148586" y="278885"/>
                  </a:lnTo>
                  <a:close/>
                </a:path>
                <a:path w="422275" h="283209">
                  <a:moveTo>
                    <a:pt x="274885" y="65530"/>
                  </a:moveTo>
                  <a:lnTo>
                    <a:pt x="241738" y="39623"/>
                  </a:lnTo>
                  <a:lnTo>
                    <a:pt x="249965" y="29101"/>
                  </a:lnTo>
                  <a:lnTo>
                    <a:pt x="256121" y="22597"/>
                  </a:lnTo>
                  <a:lnTo>
                    <a:pt x="294887" y="1357"/>
                  </a:lnTo>
                  <a:lnTo>
                    <a:pt x="323270" y="0"/>
                  </a:lnTo>
                  <a:lnTo>
                    <a:pt x="334748" y="77"/>
                  </a:lnTo>
                  <a:lnTo>
                    <a:pt x="373371" y="10405"/>
                  </a:lnTo>
                  <a:lnTo>
                    <a:pt x="402136" y="40575"/>
                  </a:lnTo>
                  <a:lnTo>
                    <a:pt x="403105" y="42671"/>
                  </a:lnTo>
                  <a:lnTo>
                    <a:pt x="323270" y="42671"/>
                  </a:lnTo>
                  <a:lnTo>
                    <a:pt x="312888" y="42781"/>
                  </a:lnTo>
                  <a:lnTo>
                    <a:pt x="280341" y="59702"/>
                  </a:lnTo>
                  <a:lnTo>
                    <a:pt x="274885" y="65530"/>
                  </a:lnTo>
                  <a:close/>
                </a:path>
                <a:path w="422275" h="283209">
                  <a:moveTo>
                    <a:pt x="413033" y="239643"/>
                  </a:moveTo>
                  <a:lnTo>
                    <a:pt x="322508" y="239643"/>
                  </a:lnTo>
                  <a:lnTo>
                    <a:pt x="337677" y="239482"/>
                  </a:lnTo>
                  <a:lnTo>
                    <a:pt x="346701" y="238357"/>
                  </a:lnTo>
                  <a:lnTo>
                    <a:pt x="372759" y="203068"/>
                  </a:lnTo>
                  <a:lnTo>
                    <a:pt x="372799" y="195829"/>
                  </a:lnTo>
                  <a:lnTo>
                    <a:pt x="372615" y="184009"/>
                  </a:lnTo>
                  <a:lnTo>
                    <a:pt x="338272" y="157114"/>
                  </a:lnTo>
                  <a:lnTo>
                    <a:pt x="322889" y="156968"/>
                  </a:lnTo>
                  <a:lnTo>
                    <a:pt x="285933" y="156968"/>
                  </a:lnTo>
                  <a:lnTo>
                    <a:pt x="285933" y="115059"/>
                  </a:lnTo>
                  <a:lnTo>
                    <a:pt x="331652" y="115059"/>
                  </a:lnTo>
                  <a:lnTo>
                    <a:pt x="348035" y="109344"/>
                  </a:lnTo>
                  <a:lnTo>
                    <a:pt x="357179" y="99057"/>
                  </a:lnTo>
                  <a:lnTo>
                    <a:pt x="360608" y="84199"/>
                  </a:lnTo>
                  <a:lnTo>
                    <a:pt x="360608" y="56767"/>
                  </a:lnTo>
                  <a:lnTo>
                    <a:pt x="323270" y="42671"/>
                  </a:lnTo>
                  <a:lnTo>
                    <a:pt x="403105" y="42671"/>
                  </a:lnTo>
                  <a:lnTo>
                    <a:pt x="405660" y="48192"/>
                  </a:lnTo>
                  <a:lnTo>
                    <a:pt x="407469" y="53648"/>
                  </a:lnTo>
                  <a:lnTo>
                    <a:pt x="408136" y="59568"/>
                  </a:lnTo>
                  <a:lnTo>
                    <a:pt x="408231" y="80389"/>
                  </a:lnTo>
                  <a:lnTo>
                    <a:pt x="404803" y="99057"/>
                  </a:lnTo>
                  <a:lnTo>
                    <a:pt x="395659" y="116202"/>
                  </a:lnTo>
                  <a:lnTo>
                    <a:pt x="380419" y="130679"/>
                  </a:lnTo>
                  <a:lnTo>
                    <a:pt x="368608" y="135251"/>
                  </a:lnTo>
                  <a:lnTo>
                    <a:pt x="384670" y="138377"/>
                  </a:lnTo>
                  <a:lnTo>
                    <a:pt x="416482" y="167028"/>
                  </a:lnTo>
                  <a:lnTo>
                    <a:pt x="421925" y="195829"/>
                  </a:lnTo>
                  <a:lnTo>
                    <a:pt x="421852" y="212325"/>
                  </a:lnTo>
                  <a:lnTo>
                    <a:pt x="421185" y="218546"/>
                  </a:lnTo>
                  <a:lnTo>
                    <a:pt x="419375" y="224552"/>
                  </a:lnTo>
                  <a:lnTo>
                    <a:pt x="415851" y="233166"/>
                  </a:lnTo>
                  <a:lnTo>
                    <a:pt x="413033" y="239643"/>
                  </a:lnTo>
                  <a:close/>
                </a:path>
                <a:path w="422275" h="283209">
                  <a:moveTo>
                    <a:pt x="322127" y="283076"/>
                  </a:moveTo>
                  <a:lnTo>
                    <a:pt x="275837" y="275647"/>
                  </a:lnTo>
                  <a:lnTo>
                    <a:pt x="234119" y="252597"/>
                  </a:lnTo>
                  <a:lnTo>
                    <a:pt x="258121" y="214497"/>
                  </a:lnTo>
                  <a:lnTo>
                    <a:pt x="268027" y="221736"/>
                  </a:lnTo>
                  <a:lnTo>
                    <a:pt x="284409" y="231642"/>
                  </a:lnTo>
                  <a:lnTo>
                    <a:pt x="299649" y="237357"/>
                  </a:lnTo>
                  <a:lnTo>
                    <a:pt x="314127" y="239643"/>
                  </a:lnTo>
                  <a:lnTo>
                    <a:pt x="413033" y="239643"/>
                  </a:lnTo>
                  <a:lnTo>
                    <a:pt x="412134" y="241709"/>
                  </a:lnTo>
                  <a:lnTo>
                    <a:pt x="384181" y="269194"/>
                  </a:lnTo>
                  <a:lnTo>
                    <a:pt x="346487" y="282242"/>
                  </a:lnTo>
                  <a:lnTo>
                    <a:pt x="336959" y="282972"/>
                  </a:lnTo>
                  <a:lnTo>
                    <a:pt x="322127" y="2830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88529" y="6316597"/>
              <a:ext cx="634365" cy="360045"/>
            </a:xfrm>
            <a:custGeom>
              <a:avLst/>
              <a:gdLst/>
              <a:ahLst/>
              <a:cxnLst/>
              <a:rect l="l" t="t" r="r" b="b"/>
              <a:pathLst>
                <a:path w="634364" h="360045">
                  <a:moveTo>
                    <a:pt x="186685" y="41909"/>
                  </a:moveTo>
                  <a:lnTo>
                    <a:pt x="137918" y="41909"/>
                  </a:lnTo>
                  <a:lnTo>
                    <a:pt x="137918" y="0"/>
                  </a:lnTo>
                  <a:lnTo>
                    <a:pt x="186685" y="0"/>
                  </a:lnTo>
                  <a:lnTo>
                    <a:pt x="186685" y="41909"/>
                  </a:lnTo>
                  <a:close/>
                </a:path>
                <a:path w="634364" h="360045">
                  <a:moveTo>
                    <a:pt x="285362" y="82675"/>
                  </a:moveTo>
                  <a:lnTo>
                    <a:pt x="39242" y="82675"/>
                  </a:lnTo>
                  <a:lnTo>
                    <a:pt x="39242" y="41909"/>
                  </a:lnTo>
                  <a:lnTo>
                    <a:pt x="285362" y="41909"/>
                  </a:lnTo>
                  <a:lnTo>
                    <a:pt x="285362" y="82675"/>
                  </a:lnTo>
                  <a:close/>
                </a:path>
                <a:path w="634364" h="360045">
                  <a:moveTo>
                    <a:pt x="39242" y="190114"/>
                  </a:moveTo>
                  <a:lnTo>
                    <a:pt x="22478" y="150872"/>
                  </a:lnTo>
                  <a:lnTo>
                    <a:pt x="35825" y="146559"/>
                  </a:lnTo>
                  <a:lnTo>
                    <a:pt x="44956" y="143514"/>
                  </a:lnTo>
                  <a:lnTo>
                    <a:pt x="89532" y="127227"/>
                  </a:lnTo>
                  <a:lnTo>
                    <a:pt x="127748" y="108984"/>
                  </a:lnTo>
                  <a:lnTo>
                    <a:pt x="137918" y="97152"/>
                  </a:lnTo>
                  <a:lnTo>
                    <a:pt x="137918" y="82675"/>
                  </a:lnTo>
                  <a:lnTo>
                    <a:pt x="186685" y="82675"/>
                  </a:lnTo>
                  <a:lnTo>
                    <a:pt x="186685" y="97152"/>
                  </a:lnTo>
                  <a:lnTo>
                    <a:pt x="192971" y="104582"/>
                  </a:lnTo>
                  <a:lnTo>
                    <a:pt x="226844" y="123842"/>
                  </a:lnTo>
                  <a:lnTo>
                    <a:pt x="256648" y="135251"/>
                  </a:lnTo>
                  <a:lnTo>
                    <a:pt x="162302" y="135251"/>
                  </a:lnTo>
                  <a:lnTo>
                    <a:pt x="130096" y="156331"/>
                  </a:lnTo>
                  <a:lnTo>
                    <a:pt x="68977" y="179854"/>
                  </a:lnTo>
                  <a:lnTo>
                    <a:pt x="60720" y="182851"/>
                  </a:lnTo>
                  <a:lnTo>
                    <a:pt x="39242" y="190114"/>
                  </a:lnTo>
                  <a:close/>
                </a:path>
                <a:path w="634364" h="360045">
                  <a:moveTo>
                    <a:pt x="285362" y="189352"/>
                  </a:moveTo>
                  <a:lnTo>
                    <a:pt x="224070" y="167231"/>
                  </a:lnTo>
                  <a:lnTo>
                    <a:pt x="188233" y="152872"/>
                  </a:lnTo>
                  <a:lnTo>
                    <a:pt x="162683" y="135251"/>
                  </a:lnTo>
                  <a:lnTo>
                    <a:pt x="256648" y="135251"/>
                  </a:lnTo>
                  <a:lnTo>
                    <a:pt x="270515" y="140291"/>
                  </a:lnTo>
                  <a:lnTo>
                    <a:pt x="279647" y="143514"/>
                  </a:lnTo>
                  <a:lnTo>
                    <a:pt x="288779" y="146559"/>
                  </a:lnTo>
                  <a:lnTo>
                    <a:pt x="302125" y="150872"/>
                  </a:lnTo>
                  <a:lnTo>
                    <a:pt x="285362" y="189352"/>
                  </a:lnTo>
                  <a:close/>
                </a:path>
                <a:path w="634364" h="360045">
                  <a:moveTo>
                    <a:pt x="324604" y="249549"/>
                  </a:moveTo>
                  <a:lnTo>
                    <a:pt x="0" y="249549"/>
                  </a:lnTo>
                  <a:lnTo>
                    <a:pt x="0" y="208783"/>
                  </a:lnTo>
                  <a:lnTo>
                    <a:pt x="324604" y="208783"/>
                  </a:lnTo>
                  <a:lnTo>
                    <a:pt x="324604" y="249549"/>
                  </a:lnTo>
                  <a:close/>
                </a:path>
                <a:path w="634364" h="360045">
                  <a:moveTo>
                    <a:pt x="186685" y="360036"/>
                  </a:moveTo>
                  <a:lnTo>
                    <a:pt x="138299" y="360036"/>
                  </a:lnTo>
                  <a:lnTo>
                    <a:pt x="138299" y="249549"/>
                  </a:lnTo>
                  <a:lnTo>
                    <a:pt x="186685" y="249549"/>
                  </a:lnTo>
                  <a:lnTo>
                    <a:pt x="186685" y="360036"/>
                  </a:lnTo>
                  <a:close/>
                </a:path>
                <a:path w="634364" h="360045">
                  <a:moveTo>
                    <a:pt x="468809" y="41909"/>
                  </a:moveTo>
                  <a:lnTo>
                    <a:pt x="420804" y="41909"/>
                  </a:lnTo>
                  <a:lnTo>
                    <a:pt x="420804" y="2666"/>
                  </a:lnTo>
                  <a:lnTo>
                    <a:pt x="468809" y="2666"/>
                  </a:lnTo>
                  <a:lnTo>
                    <a:pt x="468809" y="41909"/>
                  </a:lnTo>
                  <a:close/>
                </a:path>
                <a:path w="634364" h="360045">
                  <a:moveTo>
                    <a:pt x="628444" y="259454"/>
                  </a:moveTo>
                  <a:lnTo>
                    <a:pt x="580439" y="259454"/>
                  </a:lnTo>
                  <a:lnTo>
                    <a:pt x="580439" y="147062"/>
                  </a:lnTo>
                  <a:lnTo>
                    <a:pt x="525196" y="147062"/>
                  </a:lnTo>
                  <a:lnTo>
                    <a:pt x="525196" y="106296"/>
                  </a:lnTo>
                  <a:lnTo>
                    <a:pt x="580439" y="106296"/>
                  </a:lnTo>
                  <a:lnTo>
                    <a:pt x="580439" y="5714"/>
                  </a:lnTo>
                  <a:lnTo>
                    <a:pt x="628444" y="5714"/>
                  </a:lnTo>
                  <a:lnTo>
                    <a:pt x="628444" y="259454"/>
                  </a:lnTo>
                  <a:close/>
                </a:path>
                <a:path w="634364" h="360045">
                  <a:moveTo>
                    <a:pt x="537006" y="82675"/>
                  </a:moveTo>
                  <a:lnTo>
                    <a:pt x="348797" y="82675"/>
                  </a:lnTo>
                  <a:lnTo>
                    <a:pt x="348797" y="41909"/>
                  </a:lnTo>
                  <a:lnTo>
                    <a:pt x="537006" y="41909"/>
                  </a:lnTo>
                  <a:lnTo>
                    <a:pt x="537006" y="82675"/>
                  </a:lnTo>
                  <a:close/>
                </a:path>
                <a:path w="634364" h="360045">
                  <a:moveTo>
                    <a:pt x="365179" y="232023"/>
                  </a:moveTo>
                  <a:lnTo>
                    <a:pt x="336986" y="196972"/>
                  </a:lnTo>
                  <a:lnTo>
                    <a:pt x="347812" y="189727"/>
                  </a:lnTo>
                  <a:lnTo>
                    <a:pt x="355012" y="184733"/>
                  </a:lnTo>
                  <a:lnTo>
                    <a:pt x="387158" y="159873"/>
                  </a:lnTo>
                  <a:lnTo>
                    <a:pt x="415280" y="129346"/>
                  </a:lnTo>
                  <a:lnTo>
                    <a:pt x="420804" y="82675"/>
                  </a:lnTo>
                  <a:lnTo>
                    <a:pt x="468809" y="82675"/>
                  </a:lnTo>
                  <a:lnTo>
                    <a:pt x="468809" y="111249"/>
                  </a:lnTo>
                  <a:lnTo>
                    <a:pt x="470714" y="123060"/>
                  </a:lnTo>
                  <a:lnTo>
                    <a:pt x="500836" y="155164"/>
                  </a:lnTo>
                  <a:lnTo>
                    <a:pt x="513462" y="164207"/>
                  </a:lnTo>
                  <a:lnTo>
                    <a:pt x="447093" y="164207"/>
                  </a:lnTo>
                  <a:lnTo>
                    <a:pt x="417375" y="192781"/>
                  </a:lnTo>
                  <a:lnTo>
                    <a:pt x="410127" y="198660"/>
                  </a:lnTo>
                  <a:lnTo>
                    <a:pt x="379443" y="222141"/>
                  </a:lnTo>
                  <a:lnTo>
                    <a:pt x="373749" y="226144"/>
                  </a:lnTo>
                  <a:lnTo>
                    <a:pt x="365179" y="232023"/>
                  </a:lnTo>
                  <a:close/>
                </a:path>
                <a:path w="634364" h="360045">
                  <a:moveTo>
                    <a:pt x="522148" y="220974"/>
                  </a:moveTo>
                  <a:lnTo>
                    <a:pt x="507057" y="211039"/>
                  </a:lnTo>
                  <a:lnTo>
                    <a:pt x="497145" y="204354"/>
                  </a:lnTo>
                  <a:lnTo>
                    <a:pt x="488019" y="197883"/>
                  </a:lnTo>
                  <a:lnTo>
                    <a:pt x="475286" y="188590"/>
                  </a:lnTo>
                  <a:lnTo>
                    <a:pt x="463094" y="179827"/>
                  </a:lnTo>
                  <a:lnTo>
                    <a:pt x="448617" y="167255"/>
                  </a:lnTo>
                  <a:lnTo>
                    <a:pt x="447474" y="164207"/>
                  </a:lnTo>
                  <a:lnTo>
                    <a:pt x="513462" y="164207"/>
                  </a:lnTo>
                  <a:lnTo>
                    <a:pt x="527636" y="174047"/>
                  </a:lnTo>
                  <a:lnTo>
                    <a:pt x="533292" y="177875"/>
                  </a:lnTo>
                  <a:lnTo>
                    <a:pt x="539090" y="181631"/>
                  </a:lnTo>
                  <a:lnTo>
                    <a:pt x="547674" y="187066"/>
                  </a:lnTo>
                  <a:lnTo>
                    <a:pt x="522148" y="220974"/>
                  </a:lnTo>
                  <a:close/>
                </a:path>
                <a:path w="634364" h="360045">
                  <a:moveTo>
                    <a:pt x="634159" y="356226"/>
                  </a:moveTo>
                  <a:lnTo>
                    <a:pt x="402898" y="356226"/>
                  </a:lnTo>
                  <a:lnTo>
                    <a:pt x="402898" y="241167"/>
                  </a:lnTo>
                  <a:lnTo>
                    <a:pt x="451283" y="241167"/>
                  </a:lnTo>
                  <a:lnTo>
                    <a:pt x="451283" y="315079"/>
                  </a:lnTo>
                  <a:lnTo>
                    <a:pt x="634159" y="315079"/>
                  </a:lnTo>
                  <a:lnTo>
                    <a:pt x="634159" y="356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1240" y="1982892"/>
            <a:ext cx="216387" cy="19763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1569" y="2161963"/>
            <a:ext cx="11870455" cy="27858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5250377" y="1262276"/>
            <a:ext cx="2310130" cy="420370"/>
            <a:chOff x="5250377" y="1262276"/>
            <a:chExt cx="2310130" cy="420370"/>
          </a:xfrm>
        </p:grpSpPr>
        <p:sp>
          <p:nvSpPr>
            <p:cNvPr id="23" name="object 23"/>
            <p:cNvSpPr/>
            <p:nvPr/>
          </p:nvSpPr>
          <p:spPr>
            <a:xfrm>
              <a:off x="5255139" y="1267039"/>
              <a:ext cx="2300605" cy="410845"/>
            </a:xfrm>
            <a:custGeom>
              <a:avLst/>
              <a:gdLst/>
              <a:ahLst/>
              <a:cxnLst/>
              <a:rect l="l" t="t" r="r" b="b"/>
              <a:pathLst>
                <a:path w="2300604" h="410844">
                  <a:moveTo>
                    <a:pt x="337048" y="71321"/>
                  </a:moveTo>
                  <a:lnTo>
                    <a:pt x="32927" y="71321"/>
                  </a:lnTo>
                  <a:lnTo>
                    <a:pt x="32927" y="41146"/>
                  </a:lnTo>
                  <a:lnTo>
                    <a:pt x="337048" y="41146"/>
                  </a:lnTo>
                  <a:lnTo>
                    <a:pt x="337048" y="71321"/>
                  </a:lnTo>
                  <a:close/>
                </a:path>
                <a:path w="2300604" h="410844">
                  <a:moveTo>
                    <a:pt x="133996" y="213964"/>
                  </a:moveTo>
                  <a:lnTo>
                    <a:pt x="96495" y="213964"/>
                  </a:lnTo>
                  <a:lnTo>
                    <a:pt x="96495" y="71321"/>
                  </a:lnTo>
                  <a:lnTo>
                    <a:pt x="133996" y="71321"/>
                  </a:lnTo>
                  <a:lnTo>
                    <a:pt x="133996" y="213964"/>
                  </a:lnTo>
                  <a:close/>
                </a:path>
                <a:path w="2300604" h="410844">
                  <a:moveTo>
                    <a:pt x="273479" y="213964"/>
                  </a:moveTo>
                  <a:lnTo>
                    <a:pt x="235979" y="213964"/>
                  </a:lnTo>
                  <a:lnTo>
                    <a:pt x="235979" y="71321"/>
                  </a:lnTo>
                  <a:lnTo>
                    <a:pt x="273479" y="71321"/>
                  </a:lnTo>
                  <a:lnTo>
                    <a:pt x="273479" y="213964"/>
                  </a:lnTo>
                  <a:close/>
                </a:path>
                <a:path w="2300604" h="410844">
                  <a:moveTo>
                    <a:pt x="336133" y="244595"/>
                  </a:moveTo>
                  <a:lnTo>
                    <a:pt x="33842" y="244595"/>
                  </a:lnTo>
                  <a:lnTo>
                    <a:pt x="33842" y="213964"/>
                  </a:lnTo>
                  <a:lnTo>
                    <a:pt x="336133" y="213964"/>
                  </a:lnTo>
                  <a:lnTo>
                    <a:pt x="336133" y="244595"/>
                  </a:lnTo>
                  <a:close/>
                </a:path>
                <a:path w="2300604" h="410844">
                  <a:moveTo>
                    <a:pt x="371804" y="357521"/>
                  </a:moveTo>
                  <a:lnTo>
                    <a:pt x="0" y="357521"/>
                  </a:lnTo>
                  <a:lnTo>
                    <a:pt x="0" y="326432"/>
                  </a:lnTo>
                  <a:lnTo>
                    <a:pt x="371804" y="326432"/>
                  </a:lnTo>
                  <a:lnTo>
                    <a:pt x="371804" y="357521"/>
                  </a:lnTo>
                  <a:close/>
                </a:path>
                <a:path w="2300604" h="410844">
                  <a:moveTo>
                    <a:pt x="711596" y="251453"/>
                  </a:moveTo>
                  <a:lnTo>
                    <a:pt x="422110" y="251453"/>
                  </a:lnTo>
                  <a:lnTo>
                    <a:pt x="422110" y="124812"/>
                  </a:lnTo>
                  <a:lnTo>
                    <a:pt x="665406" y="124812"/>
                  </a:lnTo>
                  <a:lnTo>
                    <a:pt x="665406" y="60806"/>
                  </a:lnTo>
                  <a:lnTo>
                    <a:pt x="421195" y="60806"/>
                  </a:lnTo>
                  <a:lnTo>
                    <a:pt x="421195" y="30174"/>
                  </a:lnTo>
                  <a:lnTo>
                    <a:pt x="701992" y="30174"/>
                  </a:lnTo>
                  <a:lnTo>
                    <a:pt x="701992" y="154986"/>
                  </a:lnTo>
                  <a:lnTo>
                    <a:pt x="459153" y="154986"/>
                  </a:lnTo>
                  <a:lnTo>
                    <a:pt x="459153" y="221279"/>
                  </a:lnTo>
                  <a:lnTo>
                    <a:pt x="711596" y="221279"/>
                  </a:lnTo>
                  <a:lnTo>
                    <a:pt x="711596" y="251453"/>
                  </a:lnTo>
                  <a:close/>
                </a:path>
                <a:path w="2300604" h="410844">
                  <a:moveTo>
                    <a:pt x="580344" y="328718"/>
                  </a:moveTo>
                  <a:lnTo>
                    <a:pt x="542386" y="328718"/>
                  </a:lnTo>
                  <a:lnTo>
                    <a:pt x="542386" y="251453"/>
                  </a:lnTo>
                  <a:lnTo>
                    <a:pt x="580344" y="251453"/>
                  </a:lnTo>
                  <a:lnTo>
                    <a:pt x="580344" y="328718"/>
                  </a:lnTo>
                  <a:close/>
                </a:path>
                <a:path w="2300604" h="410844">
                  <a:moveTo>
                    <a:pt x="748182" y="359350"/>
                  </a:moveTo>
                  <a:lnTo>
                    <a:pt x="375463" y="359350"/>
                  </a:lnTo>
                  <a:lnTo>
                    <a:pt x="375463" y="328718"/>
                  </a:lnTo>
                  <a:lnTo>
                    <a:pt x="748182" y="328718"/>
                  </a:lnTo>
                  <a:lnTo>
                    <a:pt x="748182" y="359350"/>
                  </a:lnTo>
                  <a:close/>
                </a:path>
                <a:path w="2300604" h="410844">
                  <a:moveTo>
                    <a:pt x="1018461" y="247796"/>
                  </a:moveTo>
                  <a:lnTo>
                    <a:pt x="982789" y="247796"/>
                  </a:lnTo>
                  <a:lnTo>
                    <a:pt x="982789" y="136242"/>
                  </a:lnTo>
                  <a:lnTo>
                    <a:pt x="921051" y="136242"/>
                  </a:lnTo>
                  <a:lnTo>
                    <a:pt x="921051" y="105610"/>
                  </a:lnTo>
                  <a:lnTo>
                    <a:pt x="982789" y="105610"/>
                  </a:lnTo>
                  <a:lnTo>
                    <a:pt x="982789" y="9143"/>
                  </a:lnTo>
                  <a:lnTo>
                    <a:pt x="1018461" y="9143"/>
                  </a:lnTo>
                  <a:lnTo>
                    <a:pt x="1018461" y="247796"/>
                  </a:lnTo>
                  <a:close/>
                </a:path>
                <a:path w="2300604" h="410844">
                  <a:moveTo>
                    <a:pt x="943459" y="64006"/>
                  </a:moveTo>
                  <a:lnTo>
                    <a:pt x="761444" y="64006"/>
                  </a:lnTo>
                  <a:lnTo>
                    <a:pt x="761444" y="33374"/>
                  </a:lnTo>
                  <a:lnTo>
                    <a:pt x="943459" y="33374"/>
                  </a:lnTo>
                  <a:lnTo>
                    <a:pt x="943459" y="64006"/>
                  </a:lnTo>
                  <a:close/>
                </a:path>
                <a:path w="2300604" h="410844">
                  <a:moveTo>
                    <a:pt x="773335" y="240938"/>
                  </a:moveTo>
                  <a:lnTo>
                    <a:pt x="753670" y="212135"/>
                  </a:lnTo>
                  <a:lnTo>
                    <a:pt x="789055" y="189868"/>
                  </a:lnTo>
                  <a:lnTo>
                    <a:pt x="815180" y="159501"/>
                  </a:lnTo>
                  <a:lnTo>
                    <a:pt x="831358" y="124248"/>
                  </a:lnTo>
                  <a:lnTo>
                    <a:pt x="836903" y="87323"/>
                  </a:lnTo>
                  <a:lnTo>
                    <a:pt x="836903" y="64006"/>
                  </a:lnTo>
                  <a:lnTo>
                    <a:pt x="873031" y="64006"/>
                  </a:lnTo>
                  <a:lnTo>
                    <a:pt x="873103" y="87323"/>
                  </a:lnTo>
                  <a:lnTo>
                    <a:pt x="878334" y="120947"/>
                  </a:lnTo>
                  <a:lnTo>
                    <a:pt x="891958" y="149500"/>
                  </a:lnTo>
                  <a:lnTo>
                    <a:pt x="855653" y="149500"/>
                  </a:lnTo>
                  <a:lnTo>
                    <a:pt x="842405" y="178060"/>
                  </a:lnTo>
                  <a:lnTo>
                    <a:pt x="824098" y="203448"/>
                  </a:lnTo>
                  <a:lnTo>
                    <a:pt x="800989" y="224722"/>
                  </a:lnTo>
                  <a:lnTo>
                    <a:pt x="773335" y="240938"/>
                  </a:lnTo>
                  <a:close/>
                </a:path>
                <a:path w="2300604" h="410844">
                  <a:moveTo>
                    <a:pt x="934313" y="231337"/>
                  </a:moveTo>
                  <a:lnTo>
                    <a:pt x="908195" y="216621"/>
                  </a:lnTo>
                  <a:lnTo>
                    <a:pt x="886237" y="197619"/>
                  </a:lnTo>
                  <a:lnTo>
                    <a:pt x="868651" y="175017"/>
                  </a:lnTo>
                  <a:lnTo>
                    <a:pt x="855653" y="149500"/>
                  </a:lnTo>
                  <a:lnTo>
                    <a:pt x="891958" y="149500"/>
                  </a:lnTo>
                  <a:lnTo>
                    <a:pt x="893840" y="153443"/>
                  </a:lnTo>
                  <a:lnTo>
                    <a:pt x="918950" y="181568"/>
                  </a:lnTo>
                  <a:lnTo>
                    <a:pt x="953063" y="202534"/>
                  </a:lnTo>
                  <a:lnTo>
                    <a:pt x="934313" y="231337"/>
                  </a:lnTo>
                  <a:close/>
                </a:path>
                <a:path w="2300604" h="410844">
                  <a:moveTo>
                    <a:pt x="1098035" y="410555"/>
                  </a:moveTo>
                  <a:lnTo>
                    <a:pt x="1060534" y="410555"/>
                  </a:lnTo>
                  <a:lnTo>
                    <a:pt x="1060534" y="299458"/>
                  </a:lnTo>
                  <a:lnTo>
                    <a:pt x="822268" y="299458"/>
                  </a:lnTo>
                  <a:lnTo>
                    <a:pt x="822268" y="269284"/>
                  </a:lnTo>
                  <a:lnTo>
                    <a:pt x="1098035" y="269284"/>
                  </a:lnTo>
                  <a:lnTo>
                    <a:pt x="1098035" y="410555"/>
                  </a:lnTo>
                  <a:close/>
                </a:path>
                <a:path w="2300604" h="410844">
                  <a:moveTo>
                    <a:pt x="1098035" y="250996"/>
                  </a:moveTo>
                  <a:lnTo>
                    <a:pt x="1061906" y="250996"/>
                  </a:lnTo>
                  <a:lnTo>
                    <a:pt x="1061906" y="457"/>
                  </a:lnTo>
                  <a:lnTo>
                    <a:pt x="1098035" y="457"/>
                  </a:lnTo>
                  <a:lnTo>
                    <a:pt x="1098035" y="250996"/>
                  </a:lnTo>
                  <a:close/>
                </a:path>
                <a:path w="2300604" h="410844">
                  <a:moveTo>
                    <a:pt x="1457035" y="251453"/>
                  </a:moveTo>
                  <a:lnTo>
                    <a:pt x="1175323" y="251453"/>
                  </a:lnTo>
                  <a:lnTo>
                    <a:pt x="1175323" y="35660"/>
                  </a:lnTo>
                  <a:lnTo>
                    <a:pt x="1452919" y="35660"/>
                  </a:lnTo>
                  <a:lnTo>
                    <a:pt x="1452919" y="65835"/>
                  </a:lnTo>
                  <a:lnTo>
                    <a:pt x="1213281" y="65835"/>
                  </a:lnTo>
                  <a:lnTo>
                    <a:pt x="1213281" y="126641"/>
                  </a:lnTo>
                  <a:lnTo>
                    <a:pt x="1443772" y="126641"/>
                  </a:lnTo>
                  <a:lnTo>
                    <a:pt x="1443772" y="156358"/>
                  </a:lnTo>
                  <a:lnTo>
                    <a:pt x="1213281" y="156358"/>
                  </a:lnTo>
                  <a:lnTo>
                    <a:pt x="1213281" y="221279"/>
                  </a:lnTo>
                  <a:lnTo>
                    <a:pt x="1457035" y="221279"/>
                  </a:lnTo>
                  <a:lnTo>
                    <a:pt x="1457035" y="251453"/>
                  </a:lnTo>
                  <a:close/>
                </a:path>
                <a:path w="2300604" h="410844">
                  <a:moveTo>
                    <a:pt x="1499566" y="357064"/>
                  </a:moveTo>
                  <a:lnTo>
                    <a:pt x="1127304" y="357064"/>
                  </a:lnTo>
                  <a:lnTo>
                    <a:pt x="1127304" y="326432"/>
                  </a:lnTo>
                  <a:lnTo>
                    <a:pt x="1499566" y="326432"/>
                  </a:lnTo>
                  <a:lnTo>
                    <a:pt x="1499566" y="357064"/>
                  </a:lnTo>
                  <a:close/>
                </a:path>
                <a:path w="2300604" h="410844">
                  <a:moveTo>
                    <a:pt x="1912072" y="410555"/>
                  </a:moveTo>
                  <a:lnTo>
                    <a:pt x="1874572" y="410555"/>
                  </a:lnTo>
                  <a:lnTo>
                    <a:pt x="1874572" y="310888"/>
                  </a:lnTo>
                  <a:lnTo>
                    <a:pt x="1628074" y="310888"/>
                  </a:lnTo>
                  <a:lnTo>
                    <a:pt x="1628074" y="280713"/>
                  </a:lnTo>
                  <a:lnTo>
                    <a:pt x="1912072" y="280713"/>
                  </a:lnTo>
                  <a:lnTo>
                    <a:pt x="1912072" y="410555"/>
                  </a:lnTo>
                  <a:close/>
                </a:path>
                <a:path w="2300604" h="410844">
                  <a:moveTo>
                    <a:pt x="1910243" y="155901"/>
                  </a:moveTo>
                  <a:lnTo>
                    <a:pt x="1634476" y="155901"/>
                  </a:lnTo>
                  <a:lnTo>
                    <a:pt x="1634476" y="16915"/>
                  </a:lnTo>
                  <a:lnTo>
                    <a:pt x="1910243" y="16915"/>
                  </a:lnTo>
                  <a:lnTo>
                    <a:pt x="1910243" y="46633"/>
                  </a:lnTo>
                  <a:lnTo>
                    <a:pt x="1671062" y="46633"/>
                  </a:lnTo>
                  <a:lnTo>
                    <a:pt x="1671062" y="126184"/>
                  </a:lnTo>
                  <a:lnTo>
                    <a:pt x="1910243" y="126184"/>
                  </a:lnTo>
                  <a:lnTo>
                    <a:pt x="1910243" y="155901"/>
                  </a:lnTo>
                  <a:close/>
                </a:path>
                <a:path w="2300604" h="410844">
                  <a:moveTo>
                    <a:pt x="1910243" y="126184"/>
                  </a:moveTo>
                  <a:lnTo>
                    <a:pt x="1873200" y="126184"/>
                  </a:lnTo>
                  <a:lnTo>
                    <a:pt x="1873200" y="46633"/>
                  </a:lnTo>
                  <a:lnTo>
                    <a:pt x="1910243" y="46633"/>
                  </a:lnTo>
                  <a:lnTo>
                    <a:pt x="1910243" y="126184"/>
                  </a:lnTo>
                  <a:close/>
                </a:path>
                <a:path w="2300604" h="410844">
                  <a:moveTo>
                    <a:pt x="1791338" y="208020"/>
                  </a:moveTo>
                  <a:lnTo>
                    <a:pt x="1753838" y="208020"/>
                  </a:lnTo>
                  <a:lnTo>
                    <a:pt x="1753838" y="155901"/>
                  </a:lnTo>
                  <a:lnTo>
                    <a:pt x="1791338" y="155901"/>
                  </a:lnTo>
                  <a:lnTo>
                    <a:pt x="1791338" y="208020"/>
                  </a:lnTo>
                  <a:close/>
                </a:path>
                <a:path w="2300604" h="410844">
                  <a:moveTo>
                    <a:pt x="1957805" y="238195"/>
                  </a:moveTo>
                  <a:lnTo>
                    <a:pt x="1586457" y="238195"/>
                  </a:lnTo>
                  <a:lnTo>
                    <a:pt x="1586457" y="208020"/>
                  </a:lnTo>
                  <a:lnTo>
                    <a:pt x="1957805" y="208020"/>
                  </a:lnTo>
                  <a:lnTo>
                    <a:pt x="1957805" y="238195"/>
                  </a:lnTo>
                  <a:close/>
                </a:path>
                <a:path w="2300604" h="410844">
                  <a:moveTo>
                    <a:pt x="2300340" y="245510"/>
                  </a:moveTo>
                  <a:lnTo>
                    <a:pt x="2262840" y="245510"/>
                  </a:lnTo>
                  <a:lnTo>
                    <a:pt x="2262840" y="137613"/>
                  </a:lnTo>
                  <a:lnTo>
                    <a:pt x="2182808" y="137613"/>
                  </a:lnTo>
                  <a:lnTo>
                    <a:pt x="2182808" y="106982"/>
                  </a:lnTo>
                  <a:lnTo>
                    <a:pt x="2262840" y="106982"/>
                  </a:lnTo>
                  <a:lnTo>
                    <a:pt x="2262840" y="0"/>
                  </a:lnTo>
                  <a:lnTo>
                    <a:pt x="2300340" y="0"/>
                  </a:lnTo>
                  <a:lnTo>
                    <a:pt x="2300340" y="245510"/>
                  </a:lnTo>
                  <a:close/>
                </a:path>
                <a:path w="2300604" h="410844">
                  <a:moveTo>
                    <a:pt x="2195156" y="58520"/>
                  </a:moveTo>
                  <a:lnTo>
                    <a:pt x="1976097" y="58520"/>
                  </a:lnTo>
                  <a:lnTo>
                    <a:pt x="1976097" y="27888"/>
                  </a:lnTo>
                  <a:lnTo>
                    <a:pt x="2195156" y="27888"/>
                  </a:lnTo>
                  <a:lnTo>
                    <a:pt x="2195156" y="58520"/>
                  </a:lnTo>
                  <a:close/>
                </a:path>
                <a:path w="2300604" h="410844">
                  <a:moveTo>
                    <a:pt x="1983872" y="239109"/>
                  </a:moveTo>
                  <a:lnTo>
                    <a:pt x="1964207" y="209392"/>
                  </a:lnTo>
                  <a:lnTo>
                    <a:pt x="2006016" y="187490"/>
                  </a:lnTo>
                  <a:lnTo>
                    <a:pt x="2038694" y="155901"/>
                  </a:lnTo>
                  <a:lnTo>
                    <a:pt x="2059966" y="117454"/>
                  </a:lnTo>
                  <a:lnTo>
                    <a:pt x="2067562" y="74978"/>
                  </a:lnTo>
                  <a:lnTo>
                    <a:pt x="2067562" y="58520"/>
                  </a:lnTo>
                  <a:lnTo>
                    <a:pt x="2105063" y="58520"/>
                  </a:lnTo>
                  <a:lnTo>
                    <a:pt x="2105063" y="74978"/>
                  </a:lnTo>
                  <a:lnTo>
                    <a:pt x="2112280" y="113775"/>
                  </a:lnTo>
                  <a:lnTo>
                    <a:pt x="2125350" y="136699"/>
                  </a:lnTo>
                  <a:lnTo>
                    <a:pt x="2086770" y="136699"/>
                  </a:lnTo>
                  <a:lnTo>
                    <a:pt x="2070113" y="170059"/>
                  </a:lnTo>
                  <a:lnTo>
                    <a:pt x="2046811" y="198877"/>
                  </a:lnTo>
                  <a:lnTo>
                    <a:pt x="2017764" y="222207"/>
                  </a:lnTo>
                  <a:lnTo>
                    <a:pt x="1983872" y="239109"/>
                  </a:lnTo>
                  <a:close/>
                </a:path>
                <a:path w="2300604" h="410844">
                  <a:moveTo>
                    <a:pt x="2186009" y="229508"/>
                  </a:moveTo>
                  <a:lnTo>
                    <a:pt x="2153782" y="214042"/>
                  </a:lnTo>
                  <a:lnTo>
                    <a:pt x="2126100" y="192876"/>
                  </a:lnTo>
                  <a:lnTo>
                    <a:pt x="2103562" y="166823"/>
                  </a:lnTo>
                  <a:lnTo>
                    <a:pt x="2086770" y="136699"/>
                  </a:lnTo>
                  <a:lnTo>
                    <a:pt x="2125350" y="136699"/>
                  </a:lnTo>
                  <a:lnTo>
                    <a:pt x="2132617" y="149443"/>
                  </a:lnTo>
                  <a:lnTo>
                    <a:pt x="2164101" y="179196"/>
                  </a:lnTo>
                  <a:lnTo>
                    <a:pt x="2204760" y="200248"/>
                  </a:lnTo>
                  <a:lnTo>
                    <a:pt x="2186009" y="229508"/>
                  </a:lnTo>
                  <a:close/>
                </a:path>
                <a:path w="2300604" h="410844">
                  <a:moveTo>
                    <a:pt x="2300340" y="410555"/>
                  </a:moveTo>
                  <a:lnTo>
                    <a:pt x="2262840" y="410555"/>
                  </a:lnTo>
                  <a:lnTo>
                    <a:pt x="2262840" y="298086"/>
                  </a:lnTo>
                  <a:lnTo>
                    <a:pt x="2026403" y="298086"/>
                  </a:lnTo>
                  <a:lnTo>
                    <a:pt x="2026403" y="267912"/>
                  </a:lnTo>
                  <a:lnTo>
                    <a:pt x="2300340" y="267912"/>
                  </a:lnTo>
                  <a:lnTo>
                    <a:pt x="2300340" y="410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55139" y="1267496"/>
              <a:ext cx="1958339" cy="410209"/>
            </a:xfrm>
            <a:custGeom>
              <a:avLst/>
              <a:gdLst/>
              <a:ahLst/>
              <a:cxnLst/>
              <a:rect l="l" t="t" r="r" b="b"/>
              <a:pathLst>
                <a:path w="1958340" h="410210">
                  <a:moveTo>
                    <a:pt x="235979" y="213507"/>
                  </a:moveTo>
                  <a:lnTo>
                    <a:pt x="133996" y="213507"/>
                  </a:lnTo>
                  <a:lnTo>
                    <a:pt x="133996" y="70864"/>
                  </a:lnTo>
                  <a:lnTo>
                    <a:pt x="235979" y="70864"/>
                  </a:lnTo>
                  <a:lnTo>
                    <a:pt x="235979" y="213507"/>
                  </a:lnTo>
                  <a:close/>
                </a:path>
                <a:path w="1958340" h="410210">
                  <a:moveTo>
                    <a:pt x="96495" y="213507"/>
                  </a:moveTo>
                  <a:lnTo>
                    <a:pt x="33842" y="213507"/>
                  </a:lnTo>
                  <a:lnTo>
                    <a:pt x="33842" y="244138"/>
                  </a:lnTo>
                  <a:lnTo>
                    <a:pt x="336133" y="244138"/>
                  </a:lnTo>
                  <a:lnTo>
                    <a:pt x="336133" y="213507"/>
                  </a:lnTo>
                  <a:lnTo>
                    <a:pt x="273479" y="213507"/>
                  </a:lnTo>
                  <a:lnTo>
                    <a:pt x="273479" y="70864"/>
                  </a:lnTo>
                  <a:lnTo>
                    <a:pt x="337048" y="70864"/>
                  </a:lnTo>
                  <a:lnTo>
                    <a:pt x="337048" y="40689"/>
                  </a:lnTo>
                  <a:lnTo>
                    <a:pt x="32927" y="40689"/>
                  </a:lnTo>
                  <a:lnTo>
                    <a:pt x="32927" y="70864"/>
                  </a:lnTo>
                  <a:lnTo>
                    <a:pt x="96495" y="70864"/>
                  </a:lnTo>
                  <a:lnTo>
                    <a:pt x="96495" y="213507"/>
                  </a:lnTo>
                  <a:close/>
                </a:path>
                <a:path w="1958340" h="410210">
                  <a:moveTo>
                    <a:pt x="0" y="325975"/>
                  </a:moveTo>
                  <a:lnTo>
                    <a:pt x="0" y="357064"/>
                  </a:lnTo>
                  <a:lnTo>
                    <a:pt x="371804" y="357064"/>
                  </a:lnTo>
                  <a:lnTo>
                    <a:pt x="371804" y="325975"/>
                  </a:lnTo>
                  <a:lnTo>
                    <a:pt x="0" y="325975"/>
                  </a:lnTo>
                  <a:close/>
                </a:path>
                <a:path w="1958340" h="410210">
                  <a:moveTo>
                    <a:pt x="580344" y="328261"/>
                  </a:moveTo>
                  <a:lnTo>
                    <a:pt x="580344" y="250996"/>
                  </a:lnTo>
                  <a:lnTo>
                    <a:pt x="711596" y="250996"/>
                  </a:lnTo>
                  <a:lnTo>
                    <a:pt x="711596" y="220822"/>
                  </a:lnTo>
                  <a:lnTo>
                    <a:pt x="459153" y="220822"/>
                  </a:lnTo>
                  <a:lnTo>
                    <a:pt x="459153" y="154529"/>
                  </a:lnTo>
                  <a:lnTo>
                    <a:pt x="701992" y="154529"/>
                  </a:lnTo>
                  <a:lnTo>
                    <a:pt x="701992" y="29717"/>
                  </a:lnTo>
                  <a:lnTo>
                    <a:pt x="421195" y="29717"/>
                  </a:lnTo>
                  <a:lnTo>
                    <a:pt x="421195" y="60348"/>
                  </a:lnTo>
                  <a:lnTo>
                    <a:pt x="665406" y="60348"/>
                  </a:lnTo>
                  <a:lnTo>
                    <a:pt x="665406" y="124355"/>
                  </a:lnTo>
                  <a:lnTo>
                    <a:pt x="422110" y="124355"/>
                  </a:lnTo>
                  <a:lnTo>
                    <a:pt x="422110" y="250996"/>
                  </a:lnTo>
                  <a:lnTo>
                    <a:pt x="542386" y="250996"/>
                  </a:lnTo>
                  <a:lnTo>
                    <a:pt x="542386" y="328261"/>
                  </a:lnTo>
                  <a:lnTo>
                    <a:pt x="375463" y="328261"/>
                  </a:lnTo>
                  <a:lnTo>
                    <a:pt x="375463" y="358893"/>
                  </a:lnTo>
                  <a:lnTo>
                    <a:pt x="748182" y="358893"/>
                  </a:lnTo>
                  <a:lnTo>
                    <a:pt x="748182" y="328261"/>
                  </a:lnTo>
                  <a:lnTo>
                    <a:pt x="580344" y="328261"/>
                  </a:lnTo>
                  <a:close/>
                </a:path>
                <a:path w="1958340" h="410210">
                  <a:moveTo>
                    <a:pt x="921051" y="105153"/>
                  </a:moveTo>
                  <a:lnTo>
                    <a:pt x="921051" y="135785"/>
                  </a:lnTo>
                  <a:lnTo>
                    <a:pt x="982789" y="135785"/>
                  </a:lnTo>
                  <a:lnTo>
                    <a:pt x="982789" y="247339"/>
                  </a:lnTo>
                  <a:lnTo>
                    <a:pt x="1018461" y="247339"/>
                  </a:lnTo>
                  <a:lnTo>
                    <a:pt x="1018461" y="8686"/>
                  </a:lnTo>
                  <a:lnTo>
                    <a:pt x="982789" y="8686"/>
                  </a:lnTo>
                  <a:lnTo>
                    <a:pt x="982789" y="105153"/>
                  </a:lnTo>
                  <a:lnTo>
                    <a:pt x="921051" y="105153"/>
                  </a:lnTo>
                  <a:close/>
                </a:path>
                <a:path w="1958340" h="410210">
                  <a:moveTo>
                    <a:pt x="953063" y="202077"/>
                  </a:moveTo>
                  <a:lnTo>
                    <a:pt x="918950" y="181110"/>
                  </a:lnTo>
                  <a:lnTo>
                    <a:pt x="893840" y="152986"/>
                  </a:lnTo>
                  <a:lnTo>
                    <a:pt x="878334" y="120490"/>
                  </a:lnTo>
                  <a:lnTo>
                    <a:pt x="873031" y="86408"/>
                  </a:lnTo>
                  <a:lnTo>
                    <a:pt x="873031" y="63549"/>
                  </a:lnTo>
                  <a:lnTo>
                    <a:pt x="943459" y="63549"/>
                  </a:lnTo>
                  <a:lnTo>
                    <a:pt x="943459" y="32917"/>
                  </a:lnTo>
                  <a:lnTo>
                    <a:pt x="761444" y="32917"/>
                  </a:lnTo>
                  <a:lnTo>
                    <a:pt x="761444" y="63549"/>
                  </a:lnTo>
                  <a:lnTo>
                    <a:pt x="836903" y="63549"/>
                  </a:lnTo>
                  <a:lnTo>
                    <a:pt x="836903" y="86865"/>
                  </a:lnTo>
                  <a:lnTo>
                    <a:pt x="831358" y="123790"/>
                  </a:lnTo>
                  <a:lnTo>
                    <a:pt x="815180" y="159044"/>
                  </a:lnTo>
                  <a:lnTo>
                    <a:pt x="789055" y="189411"/>
                  </a:lnTo>
                  <a:lnTo>
                    <a:pt x="753670" y="211678"/>
                  </a:lnTo>
                  <a:lnTo>
                    <a:pt x="773335" y="240481"/>
                  </a:lnTo>
                  <a:lnTo>
                    <a:pt x="800989" y="224265"/>
                  </a:lnTo>
                  <a:lnTo>
                    <a:pt x="824098" y="202991"/>
                  </a:lnTo>
                  <a:lnTo>
                    <a:pt x="842405" y="177603"/>
                  </a:lnTo>
                  <a:lnTo>
                    <a:pt x="855653" y="149043"/>
                  </a:lnTo>
                  <a:lnTo>
                    <a:pt x="868651" y="174560"/>
                  </a:lnTo>
                  <a:lnTo>
                    <a:pt x="886237" y="197162"/>
                  </a:lnTo>
                  <a:lnTo>
                    <a:pt x="908195" y="216164"/>
                  </a:lnTo>
                  <a:lnTo>
                    <a:pt x="934313" y="230880"/>
                  </a:lnTo>
                  <a:lnTo>
                    <a:pt x="953063" y="202077"/>
                  </a:lnTo>
                  <a:close/>
                </a:path>
                <a:path w="1958340" h="410210">
                  <a:moveTo>
                    <a:pt x="822268" y="299001"/>
                  </a:moveTo>
                  <a:lnTo>
                    <a:pt x="1060534" y="299001"/>
                  </a:lnTo>
                  <a:lnTo>
                    <a:pt x="1060534" y="410098"/>
                  </a:lnTo>
                  <a:lnTo>
                    <a:pt x="1098035" y="410098"/>
                  </a:lnTo>
                  <a:lnTo>
                    <a:pt x="1098035" y="268826"/>
                  </a:lnTo>
                  <a:lnTo>
                    <a:pt x="822268" y="268826"/>
                  </a:lnTo>
                  <a:lnTo>
                    <a:pt x="822268" y="299001"/>
                  </a:lnTo>
                  <a:close/>
                </a:path>
                <a:path w="1958340" h="410210">
                  <a:moveTo>
                    <a:pt x="1061906" y="0"/>
                  </a:moveTo>
                  <a:lnTo>
                    <a:pt x="1061906" y="250539"/>
                  </a:lnTo>
                  <a:lnTo>
                    <a:pt x="1098035" y="250539"/>
                  </a:lnTo>
                  <a:lnTo>
                    <a:pt x="1098035" y="0"/>
                  </a:lnTo>
                  <a:lnTo>
                    <a:pt x="1061906" y="0"/>
                  </a:lnTo>
                  <a:close/>
                </a:path>
                <a:path w="1958340" h="410210">
                  <a:moveTo>
                    <a:pt x="1457035" y="220822"/>
                  </a:moveTo>
                  <a:lnTo>
                    <a:pt x="1213281" y="220822"/>
                  </a:lnTo>
                  <a:lnTo>
                    <a:pt x="1213281" y="155901"/>
                  </a:lnTo>
                  <a:lnTo>
                    <a:pt x="1443772" y="155901"/>
                  </a:lnTo>
                  <a:lnTo>
                    <a:pt x="1443772" y="126184"/>
                  </a:lnTo>
                  <a:lnTo>
                    <a:pt x="1213281" y="126184"/>
                  </a:lnTo>
                  <a:lnTo>
                    <a:pt x="1213281" y="65377"/>
                  </a:lnTo>
                  <a:lnTo>
                    <a:pt x="1452919" y="65377"/>
                  </a:lnTo>
                  <a:lnTo>
                    <a:pt x="1452919" y="35203"/>
                  </a:lnTo>
                  <a:lnTo>
                    <a:pt x="1175323" y="35203"/>
                  </a:lnTo>
                  <a:lnTo>
                    <a:pt x="1175323" y="250996"/>
                  </a:lnTo>
                  <a:lnTo>
                    <a:pt x="1457035" y="250996"/>
                  </a:lnTo>
                  <a:lnTo>
                    <a:pt x="1457035" y="220822"/>
                  </a:lnTo>
                  <a:close/>
                </a:path>
                <a:path w="1958340" h="410210">
                  <a:moveTo>
                    <a:pt x="1127304" y="325975"/>
                  </a:moveTo>
                  <a:lnTo>
                    <a:pt x="1127304" y="356607"/>
                  </a:lnTo>
                  <a:lnTo>
                    <a:pt x="1499566" y="356607"/>
                  </a:lnTo>
                  <a:lnTo>
                    <a:pt x="1499566" y="325975"/>
                  </a:lnTo>
                  <a:lnTo>
                    <a:pt x="1127304" y="325975"/>
                  </a:lnTo>
                  <a:close/>
                </a:path>
                <a:path w="1958340" h="410210">
                  <a:moveTo>
                    <a:pt x="1628074" y="310431"/>
                  </a:moveTo>
                  <a:lnTo>
                    <a:pt x="1874571" y="310431"/>
                  </a:lnTo>
                  <a:lnTo>
                    <a:pt x="1874571" y="410098"/>
                  </a:lnTo>
                  <a:lnTo>
                    <a:pt x="1912072" y="410098"/>
                  </a:lnTo>
                  <a:lnTo>
                    <a:pt x="1912072" y="280256"/>
                  </a:lnTo>
                  <a:lnTo>
                    <a:pt x="1628074" y="280256"/>
                  </a:lnTo>
                  <a:lnTo>
                    <a:pt x="1628074" y="310431"/>
                  </a:lnTo>
                  <a:close/>
                </a:path>
                <a:path w="1958340" h="410210">
                  <a:moveTo>
                    <a:pt x="1671062" y="46176"/>
                  </a:moveTo>
                  <a:lnTo>
                    <a:pt x="1873200" y="46176"/>
                  </a:lnTo>
                  <a:lnTo>
                    <a:pt x="1873200" y="125726"/>
                  </a:lnTo>
                  <a:lnTo>
                    <a:pt x="1671062" y="125726"/>
                  </a:lnTo>
                  <a:lnTo>
                    <a:pt x="1671062" y="46176"/>
                  </a:lnTo>
                  <a:close/>
                </a:path>
                <a:path w="1958340" h="410210">
                  <a:moveTo>
                    <a:pt x="1791338" y="207563"/>
                  </a:moveTo>
                  <a:lnTo>
                    <a:pt x="1791338" y="155444"/>
                  </a:lnTo>
                  <a:lnTo>
                    <a:pt x="1910243" y="155444"/>
                  </a:lnTo>
                  <a:lnTo>
                    <a:pt x="1910243" y="16458"/>
                  </a:lnTo>
                  <a:lnTo>
                    <a:pt x="1634476" y="16458"/>
                  </a:lnTo>
                  <a:lnTo>
                    <a:pt x="1634476" y="155444"/>
                  </a:lnTo>
                  <a:lnTo>
                    <a:pt x="1753838" y="155444"/>
                  </a:lnTo>
                  <a:lnTo>
                    <a:pt x="1753838" y="207563"/>
                  </a:lnTo>
                  <a:lnTo>
                    <a:pt x="1586457" y="207563"/>
                  </a:lnTo>
                  <a:lnTo>
                    <a:pt x="1586457" y="237738"/>
                  </a:lnTo>
                  <a:lnTo>
                    <a:pt x="1957805" y="237738"/>
                  </a:lnTo>
                  <a:lnTo>
                    <a:pt x="1957805" y="207563"/>
                  </a:lnTo>
                  <a:lnTo>
                    <a:pt x="1791338" y="207563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4584" y="1290165"/>
              <a:ext cx="250078" cy="2207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81543" y="1267039"/>
              <a:ext cx="274320" cy="410845"/>
            </a:xfrm>
            <a:custGeom>
              <a:avLst/>
              <a:gdLst/>
              <a:ahLst/>
              <a:cxnLst/>
              <a:rect l="l" t="t" r="r" b="b"/>
              <a:pathLst>
                <a:path w="274320" h="410844">
                  <a:moveTo>
                    <a:pt x="0" y="298086"/>
                  </a:moveTo>
                  <a:lnTo>
                    <a:pt x="236436" y="298086"/>
                  </a:lnTo>
                  <a:lnTo>
                    <a:pt x="236436" y="410555"/>
                  </a:lnTo>
                  <a:lnTo>
                    <a:pt x="273937" y="410555"/>
                  </a:lnTo>
                  <a:lnTo>
                    <a:pt x="273937" y="267912"/>
                  </a:lnTo>
                  <a:lnTo>
                    <a:pt x="0" y="267912"/>
                  </a:lnTo>
                  <a:lnTo>
                    <a:pt x="0" y="298086"/>
                  </a:lnTo>
                  <a:close/>
                </a:path>
                <a:path w="274320" h="410844">
                  <a:moveTo>
                    <a:pt x="236436" y="0"/>
                  </a:moveTo>
                  <a:lnTo>
                    <a:pt x="236436" y="106982"/>
                  </a:lnTo>
                  <a:lnTo>
                    <a:pt x="156404" y="106982"/>
                  </a:lnTo>
                  <a:lnTo>
                    <a:pt x="156404" y="137613"/>
                  </a:lnTo>
                  <a:lnTo>
                    <a:pt x="236436" y="137613"/>
                  </a:lnTo>
                  <a:lnTo>
                    <a:pt x="236436" y="245510"/>
                  </a:lnTo>
                  <a:lnTo>
                    <a:pt x="273937" y="245510"/>
                  </a:lnTo>
                  <a:lnTo>
                    <a:pt x="273937" y="0"/>
                  </a:lnTo>
                  <a:lnTo>
                    <a:pt x="236436" y="0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38949" y="948187"/>
            <a:ext cx="252396" cy="20500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590138" y="923711"/>
            <a:ext cx="1395095" cy="250190"/>
            <a:chOff x="5590138" y="923711"/>
            <a:chExt cx="1395095" cy="250190"/>
          </a:xfrm>
        </p:grpSpPr>
        <p:sp>
          <p:nvSpPr>
            <p:cNvPr id="29" name="object 29"/>
            <p:cNvSpPr/>
            <p:nvPr/>
          </p:nvSpPr>
          <p:spPr>
            <a:xfrm>
              <a:off x="5592971" y="926545"/>
              <a:ext cx="1389380" cy="244475"/>
            </a:xfrm>
            <a:custGeom>
              <a:avLst/>
              <a:gdLst/>
              <a:ahLst/>
              <a:cxnLst/>
              <a:rect l="l" t="t" r="r" b="b"/>
              <a:pathLst>
                <a:path w="1389379" h="244475">
                  <a:moveTo>
                    <a:pt x="200484" y="42423"/>
                  </a:moveTo>
                  <a:lnTo>
                    <a:pt x="19586" y="42423"/>
                  </a:lnTo>
                  <a:lnTo>
                    <a:pt x="19586" y="24475"/>
                  </a:lnTo>
                  <a:lnTo>
                    <a:pt x="200484" y="24475"/>
                  </a:lnTo>
                  <a:lnTo>
                    <a:pt x="200484" y="42423"/>
                  </a:lnTo>
                  <a:close/>
                </a:path>
                <a:path w="1389379" h="244475">
                  <a:moveTo>
                    <a:pt x="79704" y="127271"/>
                  </a:moveTo>
                  <a:lnTo>
                    <a:pt x="57397" y="127271"/>
                  </a:lnTo>
                  <a:lnTo>
                    <a:pt x="57397" y="42423"/>
                  </a:lnTo>
                  <a:lnTo>
                    <a:pt x="79704" y="42423"/>
                  </a:lnTo>
                  <a:lnTo>
                    <a:pt x="79704" y="127271"/>
                  </a:lnTo>
                  <a:close/>
                </a:path>
                <a:path w="1389379" h="244475">
                  <a:moveTo>
                    <a:pt x="162672" y="127271"/>
                  </a:moveTo>
                  <a:lnTo>
                    <a:pt x="140366" y="127271"/>
                  </a:lnTo>
                  <a:lnTo>
                    <a:pt x="140366" y="42423"/>
                  </a:lnTo>
                  <a:lnTo>
                    <a:pt x="162672" y="42423"/>
                  </a:lnTo>
                  <a:lnTo>
                    <a:pt x="162672" y="127271"/>
                  </a:lnTo>
                  <a:close/>
                </a:path>
                <a:path w="1389379" h="244475">
                  <a:moveTo>
                    <a:pt x="199940" y="145491"/>
                  </a:moveTo>
                  <a:lnTo>
                    <a:pt x="20130" y="145491"/>
                  </a:lnTo>
                  <a:lnTo>
                    <a:pt x="20130" y="127271"/>
                  </a:lnTo>
                  <a:lnTo>
                    <a:pt x="199940" y="127271"/>
                  </a:lnTo>
                  <a:lnTo>
                    <a:pt x="199940" y="145491"/>
                  </a:lnTo>
                  <a:close/>
                </a:path>
                <a:path w="1389379" h="244475">
                  <a:moveTo>
                    <a:pt x="221159" y="212663"/>
                  </a:moveTo>
                  <a:lnTo>
                    <a:pt x="0" y="212663"/>
                  </a:lnTo>
                  <a:lnTo>
                    <a:pt x="0" y="194170"/>
                  </a:lnTo>
                  <a:lnTo>
                    <a:pt x="221159" y="194170"/>
                  </a:lnTo>
                  <a:lnTo>
                    <a:pt x="221159" y="212663"/>
                  </a:lnTo>
                  <a:close/>
                </a:path>
                <a:path w="1389379" h="244475">
                  <a:moveTo>
                    <a:pt x="423276" y="149571"/>
                  </a:moveTo>
                  <a:lnTo>
                    <a:pt x="251082" y="149571"/>
                  </a:lnTo>
                  <a:lnTo>
                    <a:pt x="251082" y="74241"/>
                  </a:lnTo>
                  <a:lnTo>
                    <a:pt x="395801" y="74241"/>
                  </a:lnTo>
                  <a:lnTo>
                    <a:pt x="395801" y="36169"/>
                  </a:lnTo>
                  <a:lnTo>
                    <a:pt x="250538" y="36169"/>
                  </a:lnTo>
                  <a:lnTo>
                    <a:pt x="250538" y="17948"/>
                  </a:lnTo>
                  <a:lnTo>
                    <a:pt x="417563" y="17948"/>
                  </a:lnTo>
                  <a:lnTo>
                    <a:pt x="417563" y="92190"/>
                  </a:lnTo>
                  <a:lnTo>
                    <a:pt x="273116" y="92190"/>
                  </a:lnTo>
                  <a:lnTo>
                    <a:pt x="273116" y="131622"/>
                  </a:lnTo>
                  <a:lnTo>
                    <a:pt x="423276" y="131622"/>
                  </a:lnTo>
                  <a:lnTo>
                    <a:pt x="423276" y="149571"/>
                  </a:lnTo>
                  <a:close/>
                </a:path>
                <a:path w="1389379" h="244475">
                  <a:moveTo>
                    <a:pt x="345203" y="195530"/>
                  </a:moveTo>
                  <a:lnTo>
                    <a:pt x="322625" y="195530"/>
                  </a:lnTo>
                  <a:lnTo>
                    <a:pt x="322625" y="149571"/>
                  </a:lnTo>
                  <a:lnTo>
                    <a:pt x="345203" y="149571"/>
                  </a:lnTo>
                  <a:lnTo>
                    <a:pt x="345203" y="195530"/>
                  </a:lnTo>
                  <a:close/>
                </a:path>
                <a:path w="1389379" h="244475">
                  <a:moveTo>
                    <a:pt x="445038" y="213750"/>
                  </a:moveTo>
                  <a:lnTo>
                    <a:pt x="223335" y="213750"/>
                  </a:lnTo>
                  <a:lnTo>
                    <a:pt x="223335" y="195530"/>
                  </a:lnTo>
                  <a:lnTo>
                    <a:pt x="445038" y="195530"/>
                  </a:lnTo>
                  <a:lnTo>
                    <a:pt x="445038" y="213750"/>
                  </a:lnTo>
                  <a:close/>
                </a:path>
                <a:path w="1389379" h="244475">
                  <a:moveTo>
                    <a:pt x="605807" y="147395"/>
                  </a:moveTo>
                  <a:lnTo>
                    <a:pt x="584588" y="147395"/>
                  </a:lnTo>
                  <a:lnTo>
                    <a:pt x="584588" y="81040"/>
                  </a:lnTo>
                  <a:lnTo>
                    <a:pt x="547865" y="81040"/>
                  </a:lnTo>
                  <a:lnTo>
                    <a:pt x="547865" y="62819"/>
                  </a:lnTo>
                  <a:lnTo>
                    <a:pt x="584588" y="62819"/>
                  </a:lnTo>
                  <a:lnTo>
                    <a:pt x="584588" y="5438"/>
                  </a:lnTo>
                  <a:lnTo>
                    <a:pt x="605807" y="5438"/>
                  </a:lnTo>
                  <a:lnTo>
                    <a:pt x="605807" y="147395"/>
                  </a:lnTo>
                  <a:close/>
                </a:path>
                <a:path w="1389379" h="244475">
                  <a:moveTo>
                    <a:pt x="561194" y="38072"/>
                  </a:moveTo>
                  <a:lnTo>
                    <a:pt x="452927" y="38072"/>
                  </a:lnTo>
                  <a:lnTo>
                    <a:pt x="452927" y="19852"/>
                  </a:lnTo>
                  <a:lnTo>
                    <a:pt x="561194" y="19852"/>
                  </a:lnTo>
                  <a:lnTo>
                    <a:pt x="561194" y="38072"/>
                  </a:lnTo>
                  <a:close/>
                </a:path>
                <a:path w="1389379" h="244475">
                  <a:moveTo>
                    <a:pt x="459999" y="143316"/>
                  </a:moveTo>
                  <a:lnTo>
                    <a:pt x="448302" y="126183"/>
                  </a:lnTo>
                  <a:lnTo>
                    <a:pt x="469350" y="112939"/>
                  </a:lnTo>
                  <a:lnTo>
                    <a:pt x="484890" y="94875"/>
                  </a:lnTo>
                  <a:lnTo>
                    <a:pt x="494513" y="73906"/>
                  </a:lnTo>
                  <a:lnTo>
                    <a:pt x="497811" y="51941"/>
                  </a:lnTo>
                  <a:lnTo>
                    <a:pt x="497811" y="38072"/>
                  </a:lnTo>
                  <a:lnTo>
                    <a:pt x="519302" y="38072"/>
                  </a:lnTo>
                  <a:lnTo>
                    <a:pt x="519344" y="51941"/>
                  </a:lnTo>
                  <a:lnTo>
                    <a:pt x="522455" y="71942"/>
                  </a:lnTo>
                  <a:lnTo>
                    <a:pt x="530560" y="88926"/>
                  </a:lnTo>
                  <a:lnTo>
                    <a:pt x="508964" y="88926"/>
                  </a:lnTo>
                  <a:lnTo>
                    <a:pt x="501084" y="105915"/>
                  </a:lnTo>
                  <a:lnTo>
                    <a:pt x="490195" y="121016"/>
                  </a:lnTo>
                  <a:lnTo>
                    <a:pt x="476449" y="133670"/>
                  </a:lnTo>
                  <a:lnTo>
                    <a:pt x="459999" y="143316"/>
                  </a:lnTo>
                  <a:close/>
                </a:path>
                <a:path w="1389379" h="244475">
                  <a:moveTo>
                    <a:pt x="555753" y="137605"/>
                  </a:moveTo>
                  <a:lnTo>
                    <a:pt x="540218" y="128852"/>
                  </a:lnTo>
                  <a:lnTo>
                    <a:pt x="527156" y="117549"/>
                  </a:lnTo>
                  <a:lnTo>
                    <a:pt x="516696" y="104104"/>
                  </a:lnTo>
                  <a:lnTo>
                    <a:pt x="508964" y="88926"/>
                  </a:lnTo>
                  <a:lnTo>
                    <a:pt x="530560" y="88926"/>
                  </a:lnTo>
                  <a:lnTo>
                    <a:pt x="531679" y="91272"/>
                  </a:lnTo>
                  <a:lnTo>
                    <a:pt x="546615" y="108001"/>
                  </a:lnTo>
                  <a:lnTo>
                    <a:pt x="566907" y="120472"/>
                  </a:lnTo>
                  <a:lnTo>
                    <a:pt x="555753" y="137605"/>
                  </a:lnTo>
                  <a:close/>
                </a:path>
                <a:path w="1389379" h="244475">
                  <a:moveTo>
                    <a:pt x="653140" y="244208"/>
                  </a:moveTo>
                  <a:lnTo>
                    <a:pt x="630833" y="244208"/>
                  </a:lnTo>
                  <a:lnTo>
                    <a:pt x="630833" y="178125"/>
                  </a:lnTo>
                  <a:lnTo>
                    <a:pt x="489106" y="178125"/>
                  </a:lnTo>
                  <a:lnTo>
                    <a:pt x="489106" y="160177"/>
                  </a:lnTo>
                  <a:lnTo>
                    <a:pt x="653140" y="160177"/>
                  </a:lnTo>
                  <a:lnTo>
                    <a:pt x="653140" y="244208"/>
                  </a:lnTo>
                  <a:close/>
                </a:path>
                <a:path w="1389379" h="244475">
                  <a:moveTo>
                    <a:pt x="653140" y="149299"/>
                  </a:moveTo>
                  <a:lnTo>
                    <a:pt x="631649" y="149299"/>
                  </a:lnTo>
                  <a:lnTo>
                    <a:pt x="631649" y="271"/>
                  </a:lnTo>
                  <a:lnTo>
                    <a:pt x="653140" y="271"/>
                  </a:lnTo>
                  <a:lnTo>
                    <a:pt x="653140" y="149299"/>
                  </a:lnTo>
                  <a:close/>
                </a:path>
                <a:path w="1389379" h="244475">
                  <a:moveTo>
                    <a:pt x="866682" y="149571"/>
                  </a:moveTo>
                  <a:lnTo>
                    <a:pt x="699112" y="149571"/>
                  </a:lnTo>
                  <a:lnTo>
                    <a:pt x="699112" y="21211"/>
                  </a:lnTo>
                  <a:lnTo>
                    <a:pt x="864234" y="21211"/>
                  </a:lnTo>
                  <a:lnTo>
                    <a:pt x="864234" y="39160"/>
                  </a:lnTo>
                  <a:lnTo>
                    <a:pt x="721691" y="39160"/>
                  </a:lnTo>
                  <a:lnTo>
                    <a:pt x="721691" y="75329"/>
                  </a:lnTo>
                  <a:lnTo>
                    <a:pt x="858793" y="75329"/>
                  </a:lnTo>
                  <a:lnTo>
                    <a:pt x="858793" y="93006"/>
                  </a:lnTo>
                  <a:lnTo>
                    <a:pt x="721691" y="93006"/>
                  </a:lnTo>
                  <a:lnTo>
                    <a:pt x="721691" y="131622"/>
                  </a:lnTo>
                  <a:lnTo>
                    <a:pt x="866682" y="131622"/>
                  </a:lnTo>
                  <a:lnTo>
                    <a:pt x="866682" y="149571"/>
                  </a:lnTo>
                  <a:close/>
                </a:path>
                <a:path w="1389379" h="244475">
                  <a:moveTo>
                    <a:pt x="891980" y="212391"/>
                  </a:moveTo>
                  <a:lnTo>
                    <a:pt x="670549" y="212391"/>
                  </a:lnTo>
                  <a:lnTo>
                    <a:pt x="670549" y="194170"/>
                  </a:lnTo>
                  <a:lnTo>
                    <a:pt x="891980" y="194170"/>
                  </a:lnTo>
                  <a:lnTo>
                    <a:pt x="891980" y="212391"/>
                  </a:lnTo>
                  <a:close/>
                </a:path>
                <a:path w="1389379" h="244475">
                  <a:moveTo>
                    <a:pt x="956995" y="191723"/>
                  </a:moveTo>
                  <a:lnTo>
                    <a:pt x="943938" y="175678"/>
                  </a:lnTo>
                  <a:lnTo>
                    <a:pt x="979998" y="149923"/>
                  </a:lnTo>
                  <a:lnTo>
                    <a:pt x="1004940" y="119962"/>
                  </a:lnTo>
                  <a:lnTo>
                    <a:pt x="1019987" y="86381"/>
                  </a:lnTo>
                  <a:lnTo>
                    <a:pt x="1026362" y="49766"/>
                  </a:lnTo>
                  <a:lnTo>
                    <a:pt x="953187" y="49766"/>
                  </a:lnTo>
                  <a:lnTo>
                    <a:pt x="953187" y="31545"/>
                  </a:lnTo>
                  <a:lnTo>
                    <a:pt x="1048397" y="31545"/>
                  </a:lnTo>
                  <a:lnTo>
                    <a:pt x="1043870" y="77568"/>
                  </a:lnTo>
                  <a:lnTo>
                    <a:pt x="1028709" y="120506"/>
                  </a:lnTo>
                  <a:lnTo>
                    <a:pt x="1000541" y="159008"/>
                  </a:lnTo>
                  <a:lnTo>
                    <a:pt x="956995" y="191723"/>
                  </a:lnTo>
                  <a:close/>
                </a:path>
                <a:path w="1389379" h="244475">
                  <a:moveTo>
                    <a:pt x="1150951" y="98173"/>
                  </a:moveTo>
                  <a:lnTo>
                    <a:pt x="1129461" y="98173"/>
                  </a:lnTo>
                  <a:lnTo>
                    <a:pt x="1129461" y="0"/>
                  </a:lnTo>
                  <a:lnTo>
                    <a:pt x="1150951" y="0"/>
                  </a:lnTo>
                  <a:lnTo>
                    <a:pt x="1150951" y="98173"/>
                  </a:lnTo>
                  <a:close/>
                </a:path>
                <a:path w="1389379" h="244475">
                  <a:moveTo>
                    <a:pt x="1096274" y="231699"/>
                  </a:moveTo>
                  <a:lnTo>
                    <a:pt x="1075327" y="231699"/>
                  </a:lnTo>
                  <a:lnTo>
                    <a:pt x="1075327" y="6526"/>
                  </a:lnTo>
                  <a:lnTo>
                    <a:pt x="1096274" y="6526"/>
                  </a:lnTo>
                  <a:lnTo>
                    <a:pt x="1096274" y="98173"/>
                  </a:lnTo>
                  <a:lnTo>
                    <a:pt x="1150951" y="98173"/>
                  </a:lnTo>
                  <a:lnTo>
                    <a:pt x="1150951" y="116393"/>
                  </a:lnTo>
                  <a:lnTo>
                    <a:pt x="1096274" y="116393"/>
                  </a:lnTo>
                  <a:lnTo>
                    <a:pt x="1096274" y="231699"/>
                  </a:lnTo>
                  <a:close/>
                </a:path>
                <a:path w="1389379" h="244475">
                  <a:moveTo>
                    <a:pt x="1150951" y="243937"/>
                  </a:moveTo>
                  <a:lnTo>
                    <a:pt x="1129461" y="243937"/>
                  </a:lnTo>
                  <a:lnTo>
                    <a:pt x="1129461" y="116393"/>
                  </a:lnTo>
                  <a:lnTo>
                    <a:pt x="1150951" y="116393"/>
                  </a:lnTo>
                  <a:lnTo>
                    <a:pt x="1150951" y="243937"/>
                  </a:lnTo>
                  <a:close/>
                </a:path>
                <a:path w="1389379" h="244475">
                  <a:moveTo>
                    <a:pt x="1243985" y="194170"/>
                  </a:moveTo>
                  <a:lnTo>
                    <a:pt x="1221679" y="194170"/>
                  </a:lnTo>
                  <a:lnTo>
                    <a:pt x="1221679" y="128359"/>
                  </a:lnTo>
                  <a:lnTo>
                    <a:pt x="1207971" y="119121"/>
                  </a:lnTo>
                  <a:lnTo>
                    <a:pt x="1197706" y="107487"/>
                  </a:lnTo>
                  <a:lnTo>
                    <a:pt x="1191261" y="93668"/>
                  </a:lnTo>
                  <a:lnTo>
                    <a:pt x="1189035" y="78048"/>
                  </a:lnTo>
                  <a:lnTo>
                    <a:pt x="1195623" y="52213"/>
                  </a:lnTo>
                  <a:lnTo>
                    <a:pt x="1213994" y="32497"/>
                  </a:lnTo>
                  <a:lnTo>
                    <a:pt x="1242055" y="19920"/>
                  </a:lnTo>
                  <a:lnTo>
                    <a:pt x="1277716" y="15501"/>
                  </a:lnTo>
                  <a:lnTo>
                    <a:pt x="1313492" y="19920"/>
                  </a:lnTo>
                  <a:lnTo>
                    <a:pt x="1341541" y="32497"/>
                  </a:lnTo>
                  <a:lnTo>
                    <a:pt x="1341920" y="32905"/>
                  </a:lnTo>
                  <a:lnTo>
                    <a:pt x="1277716" y="32905"/>
                  </a:lnTo>
                  <a:lnTo>
                    <a:pt x="1250692" y="36135"/>
                  </a:lnTo>
                  <a:lnTo>
                    <a:pt x="1229431" y="45279"/>
                  </a:lnTo>
                  <a:lnTo>
                    <a:pt x="1215515" y="59522"/>
                  </a:lnTo>
                  <a:lnTo>
                    <a:pt x="1210525" y="78048"/>
                  </a:lnTo>
                  <a:lnTo>
                    <a:pt x="1215515" y="96575"/>
                  </a:lnTo>
                  <a:lnTo>
                    <a:pt x="1229431" y="110818"/>
                  </a:lnTo>
                  <a:lnTo>
                    <a:pt x="1250692" y="119962"/>
                  </a:lnTo>
                  <a:lnTo>
                    <a:pt x="1277716" y="123192"/>
                  </a:lnTo>
                  <a:lnTo>
                    <a:pt x="1341489" y="123192"/>
                  </a:lnTo>
                  <a:lnTo>
                    <a:pt x="1334298" y="128087"/>
                  </a:lnTo>
                  <a:lnTo>
                    <a:pt x="1334298" y="136789"/>
                  </a:lnTo>
                  <a:lnTo>
                    <a:pt x="1243985" y="136789"/>
                  </a:lnTo>
                  <a:lnTo>
                    <a:pt x="1243985" y="194170"/>
                  </a:lnTo>
                  <a:close/>
                </a:path>
                <a:path w="1389379" h="244475">
                  <a:moveTo>
                    <a:pt x="1341489" y="123192"/>
                  </a:moveTo>
                  <a:lnTo>
                    <a:pt x="1277716" y="123192"/>
                  </a:lnTo>
                  <a:lnTo>
                    <a:pt x="1304783" y="119962"/>
                  </a:lnTo>
                  <a:lnTo>
                    <a:pt x="1326138" y="110818"/>
                  </a:lnTo>
                  <a:lnTo>
                    <a:pt x="1340147" y="96575"/>
                  </a:lnTo>
                  <a:lnTo>
                    <a:pt x="1345179" y="78048"/>
                  </a:lnTo>
                  <a:lnTo>
                    <a:pt x="1340147" y="59522"/>
                  </a:lnTo>
                  <a:lnTo>
                    <a:pt x="1326138" y="45279"/>
                  </a:lnTo>
                  <a:lnTo>
                    <a:pt x="1304783" y="36135"/>
                  </a:lnTo>
                  <a:lnTo>
                    <a:pt x="1277716" y="32905"/>
                  </a:lnTo>
                  <a:lnTo>
                    <a:pt x="1341920" y="32905"/>
                  </a:lnTo>
                  <a:lnTo>
                    <a:pt x="1359848" y="52213"/>
                  </a:lnTo>
                  <a:lnTo>
                    <a:pt x="1366398" y="78048"/>
                  </a:lnTo>
                  <a:lnTo>
                    <a:pt x="1364213" y="93668"/>
                  </a:lnTo>
                  <a:lnTo>
                    <a:pt x="1357897" y="107351"/>
                  </a:lnTo>
                  <a:lnTo>
                    <a:pt x="1347806" y="118892"/>
                  </a:lnTo>
                  <a:lnTo>
                    <a:pt x="1341489" y="123192"/>
                  </a:lnTo>
                  <a:close/>
                </a:path>
                <a:path w="1389379" h="244475">
                  <a:moveTo>
                    <a:pt x="1277716" y="140596"/>
                  </a:moveTo>
                  <a:lnTo>
                    <a:pt x="1268812" y="140346"/>
                  </a:lnTo>
                  <a:lnTo>
                    <a:pt x="1260137" y="139611"/>
                  </a:lnTo>
                  <a:lnTo>
                    <a:pt x="1251818" y="138417"/>
                  </a:lnTo>
                  <a:lnTo>
                    <a:pt x="1243985" y="136789"/>
                  </a:lnTo>
                  <a:lnTo>
                    <a:pt x="1311992" y="136789"/>
                  </a:lnTo>
                  <a:lnTo>
                    <a:pt x="1303997" y="138417"/>
                  </a:lnTo>
                  <a:lnTo>
                    <a:pt x="1295568" y="139611"/>
                  </a:lnTo>
                  <a:lnTo>
                    <a:pt x="1286783" y="140346"/>
                  </a:lnTo>
                  <a:lnTo>
                    <a:pt x="1277716" y="140596"/>
                  </a:lnTo>
                  <a:close/>
                </a:path>
                <a:path w="1389379" h="244475">
                  <a:moveTo>
                    <a:pt x="1334298" y="194170"/>
                  </a:moveTo>
                  <a:lnTo>
                    <a:pt x="1311992" y="194170"/>
                  </a:lnTo>
                  <a:lnTo>
                    <a:pt x="1311992" y="136789"/>
                  </a:lnTo>
                  <a:lnTo>
                    <a:pt x="1334298" y="136789"/>
                  </a:lnTo>
                  <a:lnTo>
                    <a:pt x="1334298" y="194170"/>
                  </a:lnTo>
                  <a:close/>
                </a:path>
                <a:path w="1389379" h="244475">
                  <a:moveTo>
                    <a:pt x="1388976" y="212663"/>
                  </a:moveTo>
                  <a:lnTo>
                    <a:pt x="1167273" y="212663"/>
                  </a:lnTo>
                  <a:lnTo>
                    <a:pt x="1167273" y="194170"/>
                  </a:lnTo>
                  <a:lnTo>
                    <a:pt x="1388976" y="194170"/>
                  </a:lnTo>
                  <a:lnTo>
                    <a:pt x="1388976" y="21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92971" y="926817"/>
              <a:ext cx="892175" cy="244475"/>
            </a:xfrm>
            <a:custGeom>
              <a:avLst/>
              <a:gdLst/>
              <a:ahLst/>
              <a:cxnLst/>
              <a:rect l="l" t="t" r="r" b="b"/>
              <a:pathLst>
                <a:path w="892175" h="244475">
                  <a:moveTo>
                    <a:pt x="140366" y="126999"/>
                  </a:moveTo>
                  <a:lnTo>
                    <a:pt x="79704" y="126999"/>
                  </a:lnTo>
                  <a:lnTo>
                    <a:pt x="79704" y="42151"/>
                  </a:lnTo>
                  <a:lnTo>
                    <a:pt x="140366" y="42151"/>
                  </a:lnTo>
                  <a:lnTo>
                    <a:pt x="140366" y="126999"/>
                  </a:lnTo>
                  <a:close/>
                </a:path>
                <a:path w="892175" h="244475">
                  <a:moveTo>
                    <a:pt x="57397" y="126999"/>
                  </a:moveTo>
                  <a:lnTo>
                    <a:pt x="20130" y="126999"/>
                  </a:lnTo>
                  <a:lnTo>
                    <a:pt x="20130" y="145220"/>
                  </a:lnTo>
                  <a:lnTo>
                    <a:pt x="199940" y="145220"/>
                  </a:lnTo>
                  <a:lnTo>
                    <a:pt x="199940" y="126999"/>
                  </a:lnTo>
                  <a:lnTo>
                    <a:pt x="162672" y="126999"/>
                  </a:lnTo>
                  <a:lnTo>
                    <a:pt x="162672" y="42151"/>
                  </a:lnTo>
                  <a:lnTo>
                    <a:pt x="200484" y="42151"/>
                  </a:lnTo>
                  <a:lnTo>
                    <a:pt x="200484" y="24203"/>
                  </a:lnTo>
                  <a:lnTo>
                    <a:pt x="19586" y="24203"/>
                  </a:lnTo>
                  <a:lnTo>
                    <a:pt x="19586" y="42151"/>
                  </a:lnTo>
                  <a:lnTo>
                    <a:pt x="57397" y="42151"/>
                  </a:lnTo>
                  <a:lnTo>
                    <a:pt x="57397" y="126999"/>
                  </a:lnTo>
                  <a:close/>
                </a:path>
                <a:path w="892175" h="244475">
                  <a:moveTo>
                    <a:pt x="0" y="193898"/>
                  </a:moveTo>
                  <a:lnTo>
                    <a:pt x="0" y="212391"/>
                  </a:lnTo>
                  <a:lnTo>
                    <a:pt x="221159" y="212391"/>
                  </a:lnTo>
                  <a:lnTo>
                    <a:pt x="221159" y="193898"/>
                  </a:lnTo>
                  <a:lnTo>
                    <a:pt x="0" y="193898"/>
                  </a:lnTo>
                  <a:close/>
                </a:path>
                <a:path w="892175" h="244475">
                  <a:moveTo>
                    <a:pt x="345203" y="195258"/>
                  </a:moveTo>
                  <a:lnTo>
                    <a:pt x="345203" y="149299"/>
                  </a:lnTo>
                  <a:lnTo>
                    <a:pt x="423276" y="149299"/>
                  </a:lnTo>
                  <a:lnTo>
                    <a:pt x="423276" y="131350"/>
                  </a:lnTo>
                  <a:lnTo>
                    <a:pt x="273116" y="131350"/>
                  </a:lnTo>
                  <a:lnTo>
                    <a:pt x="273116" y="91918"/>
                  </a:lnTo>
                  <a:lnTo>
                    <a:pt x="417563" y="91918"/>
                  </a:lnTo>
                  <a:lnTo>
                    <a:pt x="417563" y="17676"/>
                  </a:lnTo>
                  <a:lnTo>
                    <a:pt x="250538" y="17676"/>
                  </a:lnTo>
                  <a:lnTo>
                    <a:pt x="250538" y="35897"/>
                  </a:lnTo>
                  <a:lnTo>
                    <a:pt x="395801" y="35897"/>
                  </a:lnTo>
                  <a:lnTo>
                    <a:pt x="395801" y="73969"/>
                  </a:lnTo>
                  <a:lnTo>
                    <a:pt x="251082" y="73969"/>
                  </a:lnTo>
                  <a:lnTo>
                    <a:pt x="251082" y="149299"/>
                  </a:lnTo>
                  <a:lnTo>
                    <a:pt x="322625" y="149299"/>
                  </a:lnTo>
                  <a:lnTo>
                    <a:pt x="322625" y="195258"/>
                  </a:lnTo>
                  <a:lnTo>
                    <a:pt x="223335" y="195258"/>
                  </a:lnTo>
                  <a:lnTo>
                    <a:pt x="223335" y="213478"/>
                  </a:lnTo>
                  <a:lnTo>
                    <a:pt x="445038" y="213478"/>
                  </a:lnTo>
                  <a:lnTo>
                    <a:pt x="445038" y="195258"/>
                  </a:lnTo>
                  <a:lnTo>
                    <a:pt x="345203" y="195258"/>
                  </a:lnTo>
                  <a:close/>
                </a:path>
                <a:path w="892175" h="244475">
                  <a:moveTo>
                    <a:pt x="547865" y="62547"/>
                  </a:moveTo>
                  <a:lnTo>
                    <a:pt x="547865" y="80768"/>
                  </a:lnTo>
                  <a:lnTo>
                    <a:pt x="584588" y="80768"/>
                  </a:lnTo>
                  <a:lnTo>
                    <a:pt x="584588" y="147123"/>
                  </a:lnTo>
                  <a:lnTo>
                    <a:pt x="605807" y="147123"/>
                  </a:lnTo>
                  <a:lnTo>
                    <a:pt x="605807" y="5167"/>
                  </a:lnTo>
                  <a:lnTo>
                    <a:pt x="584588" y="5167"/>
                  </a:lnTo>
                  <a:lnTo>
                    <a:pt x="584588" y="62547"/>
                  </a:lnTo>
                  <a:lnTo>
                    <a:pt x="547865" y="62547"/>
                  </a:lnTo>
                  <a:close/>
                </a:path>
                <a:path w="892175" h="244475">
                  <a:moveTo>
                    <a:pt x="566907" y="120200"/>
                  </a:moveTo>
                  <a:lnTo>
                    <a:pt x="546615" y="107729"/>
                  </a:lnTo>
                  <a:lnTo>
                    <a:pt x="531679" y="91000"/>
                  </a:lnTo>
                  <a:lnTo>
                    <a:pt x="522455" y="71670"/>
                  </a:lnTo>
                  <a:lnTo>
                    <a:pt x="519302" y="51398"/>
                  </a:lnTo>
                  <a:lnTo>
                    <a:pt x="519302" y="37800"/>
                  </a:lnTo>
                  <a:lnTo>
                    <a:pt x="561194" y="37800"/>
                  </a:lnTo>
                  <a:lnTo>
                    <a:pt x="561194" y="19580"/>
                  </a:lnTo>
                  <a:lnTo>
                    <a:pt x="452927" y="19580"/>
                  </a:lnTo>
                  <a:lnTo>
                    <a:pt x="452927" y="37800"/>
                  </a:lnTo>
                  <a:lnTo>
                    <a:pt x="497811" y="37800"/>
                  </a:lnTo>
                  <a:lnTo>
                    <a:pt x="497811" y="51670"/>
                  </a:lnTo>
                  <a:lnTo>
                    <a:pt x="494513" y="73634"/>
                  </a:lnTo>
                  <a:lnTo>
                    <a:pt x="484890" y="94603"/>
                  </a:lnTo>
                  <a:lnTo>
                    <a:pt x="469350" y="112667"/>
                  </a:lnTo>
                  <a:lnTo>
                    <a:pt x="448302" y="125911"/>
                  </a:lnTo>
                  <a:lnTo>
                    <a:pt x="459999" y="143044"/>
                  </a:lnTo>
                  <a:lnTo>
                    <a:pt x="476449" y="133398"/>
                  </a:lnTo>
                  <a:lnTo>
                    <a:pt x="490195" y="120744"/>
                  </a:lnTo>
                  <a:lnTo>
                    <a:pt x="501084" y="105643"/>
                  </a:lnTo>
                  <a:lnTo>
                    <a:pt x="508964" y="88654"/>
                  </a:lnTo>
                  <a:lnTo>
                    <a:pt x="516696" y="103833"/>
                  </a:lnTo>
                  <a:lnTo>
                    <a:pt x="527156" y="117277"/>
                  </a:lnTo>
                  <a:lnTo>
                    <a:pt x="540218" y="128580"/>
                  </a:lnTo>
                  <a:lnTo>
                    <a:pt x="555753" y="137333"/>
                  </a:lnTo>
                  <a:lnTo>
                    <a:pt x="566907" y="120200"/>
                  </a:lnTo>
                  <a:close/>
                </a:path>
                <a:path w="892175" h="244475">
                  <a:moveTo>
                    <a:pt x="489106" y="177853"/>
                  </a:moveTo>
                  <a:lnTo>
                    <a:pt x="630833" y="177853"/>
                  </a:lnTo>
                  <a:lnTo>
                    <a:pt x="630833" y="243937"/>
                  </a:lnTo>
                  <a:lnTo>
                    <a:pt x="653140" y="243937"/>
                  </a:lnTo>
                  <a:lnTo>
                    <a:pt x="653140" y="159905"/>
                  </a:lnTo>
                  <a:lnTo>
                    <a:pt x="489106" y="159905"/>
                  </a:lnTo>
                  <a:lnTo>
                    <a:pt x="489106" y="177853"/>
                  </a:lnTo>
                  <a:close/>
                </a:path>
                <a:path w="892175" h="244475">
                  <a:moveTo>
                    <a:pt x="631649" y="0"/>
                  </a:moveTo>
                  <a:lnTo>
                    <a:pt x="631649" y="149027"/>
                  </a:lnTo>
                  <a:lnTo>
                    <a:pt x="653140" y="149027"/>
                  </a:lnTo>
                  <a:lnTo>
                    <a:pt x="653140" y="0"/>
                  </a:lnTo>
                  <a:lnTo>
                    <a:pt x="631649" y="0"/>
                  </a:lnTo>
                  <a:close/>
                </a:path>
                <a:path w="892175" h="244475">
                  <a:moveTo>
                    <a:pt x="866682" y="131350"/>
                  </a:moveTo>
                  <a:lnTo>
                    <a:pt x="721691" y="131350"/>
                  </a:lnTo>
                  <a:lnTo>
                    <a:pt x="721691" y="92734"/>
                  </a:lnTo>
                  <a:lnTo>
                    <a:pt x="858793" y="92734"/>
                  </a:lnTo>
                  <a:lnTo>
                    <a:pt x="858793" y="75057"/>
                  </a:lnTo>
                  <a:lnTo>
                    <a:pt x="721691" y="75057"/>
                  </a:lnTo>
                  <a:lnTo>
                    <a:pt x="721691" y="38888"/>
                  </a:lnTo>
                  <a:lnTo>
                    <a:pt x="864234" y="38888"/>
                  </a:lnTo>
                  <a:lnTo>
                    <a:pt x="864234" y="20939"/>
                  </a:lnTo>
                  <a:lnTo>
                    <a:pt x="699112" y="20939"/>
                  </a:lnTo>
                  <a:lnTo>
                    <a:pt x="699112" y="149299"/>
                  </a:lnTo>
                  <a:lnTo>
                    <a:pt x="866682" y="149299"/>
                  </a:lnTo>
                  <a:lnTo>
                    <a:pt x="866682" y="131350"/>
                  </a:lnTo>
                  <a:close/>
                </a:path>
                <a:path w="892175" h="244475">
                  <a:moveTo>
                    <a:pt x="670549" y="193898"/>
                  </a:moveTo>
                  <a:lnTo>
                    <a:pt x="670549" y="212119"/>
                  </a:lnTo>
                  <a:lnTo>
                    <a:pt x="891980" y="212119"/>
                  </a:lnTo>
                  <a:lnTo>
                    <a:pt x="891980" y="193898"/>
                  </a:lnTo>
                  <a:lnTo>
                    <a:pt x="670549" y="193898"/>
                  </a:lnTo>
                  <a:close/>
                </a:path>
              </a:pathLst>
            </a:custGeom>
            <a:ln w="56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4075" y="955257"/>
              <a:ext cx="110125" cy="1658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5465" y="923711"/>
              <a:ext cx="319315" cy="24960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04516" y="6965321"/>
            <a:ext cx="4780672" cy="25476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19460" y="7388886"/>
            <a:ext cx="2790901" cy="247953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1520677" y="6356982"/>
            <a:ext cx="444500" cy="274955"/>
          </a:xfrm>
          <a:custGeom>
            <a:avLst/>
            <a:gdLst/>
            <a:ahLst/>
            <a:cxnLst/>
            <a:rect l="l" t="t" r="r" b="b"/>
            <a:pathLst>
              <a:path w="444500" h="274954">
                <a:moveTo>
                  <a:pt x="91437" y="68959"/>
                </a:moveTo>
                <a:lnTo>
                  <a:pt x="52195" y="68959"/>
                </a:lnTo>
                <a:lnTo>
                  <a:pt x="61339" y="0"/>
                </a:lnTo>
                <a:lnTo>
                  <a:pt x="100581" y="0"/>
                </a:lnTo>
                <a:lnTo>
                  <a:pt x="91437" y="68959"/>
                </a:lnTo>
                <a:close/>
              </a:path>
              <a:path w="444500" h="274954">
                <a:moveTo>
                  <a:pt x="176017" y="68959"/>
                </a:moveTo>
                <a:lnTo>
                  <a:pt x="137156" y="68959"/>
                </a:lnTo>
                <a:lnTo>
                  <a:pt x="146300" y="0"/>
                </a:lnTo>
                <a:lnTo>
                  <a:pt x="185161" y="0"/>
                </a:lnTo>
                <a:lnTo>
                  <a:pt x="176017" y="68959"/>
                </a:lnTo>
                <a:close/>
              </a:path>
              <a:path w="444500" h="274954">
                <a:moveTo>
                  <a:pt x="209926" y="110487"/>
                </a:moveTo>
                <a:lnTo>
                  <a:pt x="11810" y="110487"/>
                </a:lnTo>
                <a:lnTo>
                  <a:pt x="11810" y="68959"/>
                </a:lnTo>
                <a:lnTo>
                  <a:pt x="209926" y="68959"/>
                </a:lnTo>
                <a:lnTo>
                  <a:pt x="209926" y="110487"/>
                </a:lnTo>
                <a:close/>
              </a:path>
              <a:path w="444500" h="274954">
                <a:moveTo>
                  <a:pt x="78103" y="162302"/>
                </a:moveTo>
                <a:lnTo>
                  <a:pt x="39623" y="162302"/>
                </a:lnTo>
                <a:lnTo>
                  <a:pt x="46480" y="110487"/>
                </a:lnTo>
                <a:lnTo>
                  <a:pt x="85342" y="110487"/>
                </a:lnTo>
                <a:lnTo>
                  <a:pt x="78103" y="162302"/>
                </a:lnTo>
                <a:close/>
              </a:path>
              <a:path w="444500" h="274954">
                <a:moveTo>
                  <a:pt x="163445" y="162302"/>
                </a:moveTo>
                <a:lnTo>
                  <a:pt x="125346" y="162302"/>
                </a:lnTo>
                <a:lnTo>
                  <a:pt x="132203" y="110487"/>
                </a:lnTo>
                <a:lnTo>
                  <a:pt x="170684" y="110487"/>
                </a:lnTo>
                <a:lnTo>
                  <a:pt x="163445" y="162302"/>
                </a:lnTo>
                <a:close/>
              </a:path>
              <a:path w="444500" h="274954">
                <a:moveTo>
                  <a:pt x="198115" y="203830"/>
                </a:moveTo>
                <a:lnTo>
                  <a:pt x="0" y="203830"/>
                </a:lnTo>
                <a:lnTo>
                  <a:pt x="0" y="162302"/>
                </a:lnTo>
                <a:lnTo>
                  <a:pt x="198115" y="162302"/>
                </a:lnTo>
                <a:lnTo>
                  <a:pt x="198115" y="203830"/>
                </a:lnTo>
                <a:close/>
              </a:path>
              <a:path w="444500" h="274954">
                <a:moveTo>
                  <a:pt x="64006" y="274694"/>
                </a:moveTo>
                <a:lnTo>
                  <a:pt x="24764" y="274694"/>
                </a:lnTo>
                <a:lnTo>
                  <a:pt x="33908" y="203830"/>
                </a:lnTo>
                <a:lnTo>
                  <a:pt x="73150" y="203830"/>
                </a:lnTo>
                <a:lnTo>
                  <a:pt x="64006" y="274694"/>
                </a:lnTo>
                <a:close/>
              </a:path>
              <a:path w="444500" h="274954">
                <a:moveTo>
                  <a:pt x="148586" y="274694"/>
                </a:moveTo>
                <a:lnTo>
                  <a:pt x="109725" y="274694"/>
                </a:lnTo>
                <a:lnTo>
                  <a:pt x="118869" y="203830"/>
                </a:lnTo>
                <a:lnTo>
                  <a:pt x="158111" y="203830"/>
                </a:lnTo>
                <a:lnTo>
                  <a:pt x="148586" y="274694"/>
                </a:lnTo>
                <a:close/>
              </a:path>
              <a:path w="444500" h="274954">
                <a:moveTo>
                  <a:pt x="444426" y="217545"/>
                </a:moveTo>
                <a:lnTo>
                  <a:pt x="222308" y="217545"/>
                </a:lnTo>
                <a:lnTo>
                  <a:pt x="222308" y="185923"/>
                </a:lnTo>
                <a:lnTo>
                  <a:pt x="347273" y="0"/>
                </a:lnTo>
                <a:lnTo>
                  <a:pt x="399850" y="0"/>
                </a:lnTo>
                <a:lnTo>
                  <a:pt x="279837" y="178303"/>
                </a:lnTo>
                <a:lnTo>
                  <a:pt x="444426" y="178303"/>
                </a:lnTo>
                <a:lnTo>
                  <a:pt x="444426" y="217545"/>
                </a:lnTo>
                <a:close/>
              </a:path>
              <a:path w="444500" h="274954">
                <a:moveTo>
                  <a:pt x="407088" y="178303"/>
                </a:moveTo>
                <a:lnTo>
                  <a:pt x="359084" y="178303"/>
                </a:lnTo>
                <a:lnTo>
                  <a:pt x="359084" y="96009"/>
                </a:lnTo>
                <a:lnTo>
                  <a:pt x="407088" y="96009"/>
                </a:lnTo>
                <a:lnTo>
                  <a:pt x="407088" y="178303"/>
                </a:lnTo>
                <a:close/>
              </a:path>
              <a:path w="444500" h="274954">
                <a:moveTo>
                  <a:pt x="407088" y="274694"/>
                </a:moveTo>
                <a:lnTo>
                  <a:pt x="359084" y="274694"/>
                </a:lnTo>
                <a:lnTo>
                  <a:pt x="359084" y="217545"/>
                </a:lnTo>
                <a:lnTo>
                  <a:pt x="407088" y="217545"/>
                </a:lnTo>
                <a:lnTo>
                  <a:pt x="407088" y="274694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55017" y="6322312"/>
            <a:ext cx="993775" cy="351155"/>
          </a:xfrm>
          <a:custGeom>
            <a:avLst/>
            <a:gdLst/>
            <a:ahLst/>
            <a:cxnLst/>
            <a:rect l="l" t="t" r="r" b="b"/>
            <a:pathLst>
              <a:path w="993775" h="351154">
                <a:moveTo>
                  <a:pt x="324604" y="309745"/>
                </a:moveTo>
                <a:lnTo>
                  <a:pt x="0" y="309745"/>
                </a:lnTo>
                <a:lnTo>
                  <a:pt x="0" y="268979"/>
                </a:lnTo>
                <a:lnTo>
                  <a:pt x="324604" y="268979"/>
                </a:lnTo>
                <a:lnTo>
                  <a:pt x="324604" y="309745"/>
                </a:lnTo>
                <a:close/>
              </a:path>
              <a:path w="993775" h="351154">
                <a:moveTo>
                  <a:pt x="283076" y="220593"/>
                </a:moveTo>
                <a:lnTo>
                  <a:pt x="41909" y="220593"/>
                </a:lnTo>
                <a:lnTo>
                  <a:pt x="41909" y="26288"/>
                </a:lnTo>
                <a:lnTo>
                  <a:pt x="279266" y="26288"/>
                </a:lnTo>
                <a:lnTo>
                  <a:pt x="279266" y="66673"/>
                </a:lnTo>
                <a:lnTo>
                  <a:pt x="89532" y="66673"/>
                </a:lnTo>
                <a:lnTo>
                  <a:pt x="89532" y="103248"/>
                </a:lnTo>
                <a:lnTo>
                  <a:pt x="276218" y="103248"/>
                </a:lnTo>
                <a:lnTo>
                  <a:pt x="276218" y="143633"/>
                </a:lnTo>
                <a:lnTo>
                  <a:pt x="89532" y="143633"/>
                </a:lnTo>
                <a:lnTo>
                  <a:pt x="89532" y="180208"/>
                </a:lnTo>
                <a:lnTo>
                  <a:pt x="283076" y="180208"/>
                </a:lnTo>
                <a:lnTo>
                  <a:pt x="283076" y="220593"/>
                </a:lnTo>
                <a:close/>
              </a:path>
              <a:path w="993775" h="351154">
                <a:moveTo>
                  <a:pt x="636064" y="253740"/>
                </a:moveTo>
                <a:lnTo>
                  <a:pt x="590345" y="253740"/>
                </a:lnTo>
                <a:lnTo>
                  <a:pt x="590345" y="0"/>
                </a:lnTo>
                <a:lnTo>
                  <a:pt x="636064" y="0"/>
                </a:lnTo>
                <a:lnTo>
                  <a:pt x="636064" y="253740"/>
                </a:lnTo>
                <a:close/>
              </a:path>
              <a:path w="993775" h="351154">
                <a:moveTo>
                  <a:pt x="568629" y="245358"/>
                </a:moveTo>
                <a:lnTo>
                  <a:pt x="523291" y="245358"/>
                </a:lnTo>
                <a:lnTo>
                  <a:pt x="523291" y="129536"/>
                </a:lnTo>
                <a:lnTo>
                  <a:pt x="491669" y="129536"/>
                </a:lnTo>
                <a:lnTo>
                  <a:pt x="491669" y="88389"/>
                </a:lnTo>
                <a:lnTo>
                  <a:pt x="523291" y="88389"/>
                </a:lnTo>
                <a:lnTo>
                  <a:pt x="523291" y="4571"/>
                </a:lnTo>
                <a:lnTo>
                  <a:pt x="568629" y="4571"/>
                </a:lnTo>
                <a:lnTo>
                  <a:pt x="568629" y="245358"/>
                </a:lnTo>
                <a:close/>
              </a:path>
              <a:path w="993775" h="351154">
                <a:moveTo>
                  <a:pt x="343082" y="210307"/>
                </a:moveTo>
                <a:lnTo>
                  <a:pt x="343082" y="96771"/>
                </a:lnTo>
                <a:lnTo>
                  <a:pt x="430329" y="96771"/>
                </a:lnTo>
                <a:lnTo>
                  <a:pt x="430329" y="59815"/>
                </a:lnTo>
                <a:lnTo>
                  <a:pt x="343082" y="59815"/>
                </a:lnTo>
                <a:lnTo>
                  <a:pt x="343082" y="20954"/>
                </a:lnTo>
                <a:lnTo>
                  <a:pt x="475286" y="20954"/>
                </a:lnTo>
                <a:lnTo>
                  <a:pt x="475286" y="134108"/>
                </a:lnTo>
                <a:lnTo>
                  <a:pt x="388039" y="134108"/>
                </a:lnTo>
                <a:lnTo>
                  <a:pt x="388039" y="171445"/>
                </a:lnTo>
                <a:lnTo>
                  <a:pt x="499166" y="171445"/>
                </a:lnTo>
                <a:lnTo>
                  <a:pt x="503098" y="204211"/>
                </a:lnTo>
                <a:lnTo>
                  <a:pt x="462487" y="208149"/>
                </a:lnTo>
                <a:lnTo>
                  <a:pt x="416697" y="209744"/>
                </a:lnTo>
                <a:lnTo>
                  <a:pt x="398897" y="210140"/>
                </a:lnTo>
                <a:lnTo>
                  <a:pt x="343082" y="210307"/>
                </a:lnTo>
                <a:close/>
              </a:path>
              <a:path w="993775" h="351154">
                <a:moveTo>
                  <a:pt x="499166" y="171445"/>
                </a:moveTo>
                <a:lnTo>
                  <a:pt x="388039" y="171445"/>
                </a:lnTo>
                <a:lnTo>
                  <a:pt x="416637" y="171303"/>
                </a:lnTo>
                <a:lnTo>
                  <a:pt x="428302" y="170963"/>
                </a:lnTo>
                <a:lnTo>
                  <a:pt x="462389" y="169594"/>
                </a:lnTo>
                <a:lnTo>
                  <a:pt x="473595" y="168921"/>
                </a:lnTo>
                <a:lnTo>
                  <a:pt x="483980" y="167892"/>
                </a:lnTo>
                <a:lnTo>
                  <a:pt x="498526" y="166112"/>
                </a:lnTo>
                <a:lnTo>
                  <a:pt x="499166" y="171445"/>
                </a:lnTo>
                <a:close/>
              </a:path>
              <a:path w="993775" h="351154">
                <a:moveTo>
                  <a:pt x="641398" y="350892"/>
                </a:moveTo>
                <a:lnTo>
                  <a:pt x="401374" y="350892"/>
                </a:lnTo>
                <a:lnTo>
                  <a:pt x="401374" y="238119"/>
                </a:lnTo>
                <a:lnTo>
                  <a:pt x="449760" y="238119"/>
                </a:lnTo>
                <a:lnTo>
                  <a:pt x="449760" y="310126"/>
                </a:lnTo>
                <a:lnTo>
                  <a:pt x="641398" y="310126"/>
                </a:lnTo>
                <a:lnTo>
                  <a:pt x="641398" y="350892"/>
                </a:lnTo>
                <a:close/>
              </a:path>
              <a:path w="993775" h="351154">
                <a:moveTo>
                  <a:pt x="993243" y="309745"/>
                </a:moveTo>
                <a:lnTo>
                  <a:pt x="668639" y="309745"/>
                </a:lnTo>
                <a:lnTo>
                  <a:pt x="668639" y="268979"/>
                </a:lnTo>
                <a:lnTo>
                  <a:pt x="993243" y="268979"/>
                </a:lnTo>
                <a:lnTo>
                  <a:pt x="993243" y="309745"/>
                </a:lnTo>
                <a:close/>
              </a:path>
              <a:path w="993775" h="351154">
                <a:moveTo>
                  <a:pt x="951715" y="203449"/>
                </a:moveTo>
                <a:lnTo>
                  <a:pt x="710167" y="203449"/>
                </a:lnTo>
                <a:lnTo>
                  <a:pt x="710167" y="29336"/>
                </a:lnTo>
                <a:lnTo>
                  <a:pt x="947143" y="29336"/>
                </a:lnTo>
                <a:lnTo>
                  <a:pt x="947143" y="70102"/>
                </a:lnTo>
                <a:lnTo>
                  <a:pt x="758172" y="70102"/>
                </a:lnTo>
                <a:lnTo>
                  <a:pt x="758172" y="162683"/>
                </a:lnTo>
                <a:lnTo>
                  <a:pt x="951715" y="162683"/>
                </a:lnTo>
                <a:lnTo>
                  <a:pt x="951715" y="20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5996" y="1103825"/>
            <a:ext cx="773430" cy="742950"/>
          </a:xfrm>
          <a:custGeom>
            <a:avLst/>
            <a:gdLst/>
            <a:ahLst/>
            <a:cxnLst/>
            <a:rect l="l" t="t" r="r" b="b"/>
            <a:pathLst>
              <a:path w="773430" h="742950">
                <a:moveTo>
                  <a:pt x="772916" y="742385"/>
                </a:moveTo>
                <a:lnTo>
                  <a:pt x="0" y="742385"/>
                </a:lnTo>
                <a:lnTo>
                  <a:pt x="0" y="0"/>
                </a:lnTo>
                <a:lnTo>
                  <a:pt x="772916" y="0"/>
                </a:lnTo>
                <a:lnTo>
                  <a:pt x="772916" y="7423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96558" y="2613818"/>
            <a:ext cx="16108680" cy="6450965"/>
            <a:chOff x="1096558" y="2613818"/>
            <a:chExt cx="16108680" cy="6450965"/>
          </a:xfrm>
        </p:grpSpPr>
        <p:sp>
          <p:nvSpPr>
            <p:cNvPr id="4" name="object 4"/>
            <p:cNvSpPr/>
            <p:nvPr/>
          </p:nvSpPr>
          <p:spPr>
            <a:xfrm>
              <a:off x="1100124" y="2617393"/>
              <a:ext cx="16101694" cy="1631950"/>
            </a:xfrm>
            <a:custGeom>
              <a:avLst/>
              <a:gdLst/>
              <a:ahLst/>
              <a:cxnLst/>
              <a:rect l="l" t="t" r="r" b="b"/>
              <a:pathLst>
                <a:path w="16101694" h="1631950">
                  <a:moveTo>
                    <a:pt x="16101441" y="0"/>
                  </a:moveTo>
                  <a:lnTo>
                    <a:pt x="16101441" y="0"/>
                  </a:lnTo>
                  <a:lnTo>
                    <a:pt x="0" y="0"/>
                  </a:lnTo>
                  <a:lnTo>
                    <a:pt x="0" y="815835"/>
                  </a:lnTo>
                  <a:lnTo>
                    <a:pt x="0" y="1631670"/>
                  </a:lnTo>
                  <a:lnTo>
                    <a:pt x="3915321" y="1631670"/>
                  </a:lnTo>
                  <a:lnTo>
                    <a:pt x="3915321" y="815835"/>
                  </a:lnTo>
                  <a:lnTo>
                    <a:pt x="4930826" y="815835"/>
                  </a:lnTo>
                  <a:lnTo>
                    <a:pt x="16101441" y="815835"/>
                  </a:lnTo>
                  <a:lnTo>
                    <a:pt x="16101441" y="0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15445" y="3433228"/>
              <a:ext cx="2031364" cy="815975"/>
            </a:xfrm>
            <a:custGeom>
              <a:avLst/>
              <a:gdLst/>
              <a:ahLst/>
              <a:cxnLst/>
              <a:rect l="l" t="t" r="r" b="b"/>
              <a:pathLst>
                <a:path w="2031365" h="815975">
                  <a:moveTo>
                    <a:pt x="2031022" y="0"/>
                  </a:moveTo>
                  <a:lnTo>
                    <a:pt x="1015504" y="0"/>
                  </a:lnTo>
                  <a:lnTo>
                    <a:pt x="0" y="0"/>
                  </a:lnTo>
                  <a:lnTo>
                    <a:pt x="0" y="815835"/>
                  </a:lnTo>
                  <a:lnTo>
                    <a:pt x="1015504" y="815835"/>
                  </a:lnTo>
                  <a:lnTo>
                    <a:pt x="2031022" y="815835"/>
                  </a:lnTo>
                  <a:lnTo>
                    <a:pt x="2031022" y="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6468" y="3433228"/>
              <a:ext cx="10155555" cy="815975"/>
            </a:xfrm>
            <a:custGeom>
              <a:avLst/>
              <a:gdLst/>
              <a:ahLst/>
              <a:cxnLst/>
              <a:rect l="l" t="t" r="r" b="b"/>
              <a:pathLst>
                <a:path w="10155555" h="815975">
                  <a:moveTo>
                    <a:pt x="10155098" y="0"/>
                  </a:moveTo>
                  <a:lnTo>
                    <a:pt x="10155098" y="0"/>
                  </a:lnTo>
                  <a:lnTo>
                    <a:pt x="0" y="0"/>
                  </a:lnTo>
                  <a:lnTo>
                    <a:pt x="0" y="815835"/>
                  </a:lnTo>
                  <a:lnTo>
                    <a:pt x="10155098" y="815835"/>
                  </a:lnTo>
                  <a:lnTo>
                    <a:pt x="10155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0130" y="4249055"/>
              <a:ext cx="3915410" cy="786130"/>
            </a:xfrm>
            <a:custGeom>
              <a:avLst/>
              <a:gdLst/>
              <a:ahLst/>
              <a:cxnLst/>
              <a:rect l="l" t="t" r="r" b="b"/>
              <a:pathLst>
                <a:path w="3915410" h="786129">
                  <a:moveTo>
                    <a:pt x="3915322" y="785678"/>
                  </a:moveTo>
                  <a:lnTo>
                    <a:pt x="0" y="785678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785678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5445" y="4249064"/>
              <a:ext cx="2031364" cy="786130"/>
            </a:xfrm>
            <a:custGeom>
              <a:avLst/>
              <a:gdLst/>
              <a:ahLst/>
              <a:cxnLst/>
              <a:rect l="l" t="t" r="r" b="b"/>
              <a:pathLst>
                <a:path w="2031365" h="786129">
                  <a:moveTo>
                    <a:pt x="2031022" y="0"/>
                  </a:moveTo>
                  <a:lnTo>
                    <a:pt x="1015504" y="0"/>
                  </a:lnTo>
                  <a:lnTo>
                    <a:pt x="0" y="0"/>
                  </a:lnTo>
                  <a:lnTo>
                    <a:pt x="0" y="785672"/>
                  </a:lnTo>
                  <a:lnTo>
                    <a:pt x="1015504" y="785672"/>
                  </a:lnTo>
                  <a:lnTo>
                    <a:pt x="2031022" y="785672"/>
                  </a:lnTo>
                  <a:lnTo>
                    <a:pt x="2031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6472" y="4249055"/>
              <a:ext cx="1016000" cy="786130"/>
            </a:xfrm>
            <a:custGeom>
              <a:avLst/>
              <a:gdLst/>
              <a:ahLst/>
              <a:cxnLst/>
              <a:rect l="l" t="t" r="r" b="b"/>
              <a:pathLst>
                <a:path w="1016000" h="786129">
                  <a:moveTo>
                    <a:pt x="1015509" y="785678"/>
                  </a:moveTo>
                  <a:lnTo>
                    <a:pt x="0" y="785678"/>
                  </a:lnTo>
                  <a:lnTo>
                    <a:pt x="0" y="0"/>
                  </a:lnTo>
                  <a:lnTo>
                    <a:pt x="1015509" y="0"/>
                  </a:lnTo>
                  <a:lnTo>
                    <a:pt x="1015509" y="785678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1972" y="4249064"/>
              <a:ext cx="9140190" cy="786130"/>
            </a:xfrm>
            <a:custGeom>
              <a:avLst/>
              <a:gdLst/>
              <a:ahLst/>
              <a:cxnLst/>
              <a:rect l="l" t="t" r="r" b="b"/>
              <a:pathLst>
                <a:path w="9140190" h="786129">
                  <a:moveTo>
                    <a:pt x="9139593" y="0"/>
                  </a:moveTo>
                  <a:lnTo>
                    <a:pt x="9139593" y="0"/>
                  </a:lnTo>
                  <a:lnTo>
                    <a:pt x="0" y="0"/>
                  </a:lnTo>
                  <a:lnTo>
                    <a:pt x="0" y="785672"/>
                  </a:lnTo>
                  <a:lnTo>
                    <a:pt x="9139593" y="785672"/>
                  </a:lnTo>
                  <a:lnTo>
                    <a:pt x="9139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0130" y="5034734"/>
              <a:ext cx="3915410" cy="805815"/>
            </a:xfrm>
            <a:custGeom>
              <a:avLst/>
              <a:gdLst/>
              <a:ahLst/>
              <a:cxnLst/>
              <a:rect l="l" t="t" r="r" b="b"/>
              <a:pathLst>
                <a:path w="3915410" h="805814">
                  <a:moveTo>
                    <a:pt x="3915322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805203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5445" y="5034737"/>
              <a:ext cx="3046730" cy="805815"/>
            </a:xfrm>
            <a:custGeom>
              <a:avLst/>
              <a:gdLst/>
              <a:ahLst/>
              <a:cxnLst/>
              <a:rect l="l" t="t" r="r" b="b"/>
              <a:pathLst>
                <a:path w="3046729" h="805814">
                  <a:moveTo>
                    <a:pt x="3046526" y="0"/>
                  </a:moveTo>
                  <a:lnTo>
                    <a:pt x="2031022" y="0"/>
                  </a:lnTo>
                  <a:lnTo>
                    <a:pt x="1015504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015504" y="805205"/>
                  </a:lnTo>
                  <a:lnTo>
                    <a:pt x="2031022" y="805205"/>
                  </a:lnTo>
                  <a:lnTo>
                    <a:pt x="3046526" y="805205"/>
                  </a:lnTo>
                  <a:lnTo>
                    <a:pt x="3046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1981" y="5034734"/>
              <a:ext cx="1016000" cy="805815"/>
            </a:xfrm>
            <a:custGeom>
              <a:avLst/>
              <a:gdLst/>
              <a:ahLst/>
              <a:cxnLst/>
              <a:rect l="l" t="t" r="r" b="b"/>
              <a:pathLst>
                <a:path w="1016000" h="805814">
                  <a:moveTo>
                    <a:pt x="1015509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1015509" y="0"/>
                  </a:lnTo>
                  <a:lnTo>
                    <a:pt x="1015509" y="805203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77490" y="5034737"/>
              <a:ext cx="8124190" cy="805815"/>
            </a:xfrm>
            <a:custGeom>
              <a:avLst/>
              <a:gdLst/>
              <a:ahLst/>
              <a:cxnLst/>
              <a:rect l="l" t="t" r="r" b="b"/>
              <a:pathLst>
                <a:path w="8124190" h="805814">
                  <a:moveTo>
                    <a:pt x="8124076" y="0"/>
                  </a:moveTo>
                  <a:lnTo>
                    <a:pt x="8124076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8124076" y="805205"/>
                  </a:lnTo>
                  <a:lnTo>
                    <a:pt x="8124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0130" y="5839938"/>
              <a:ext cx="3915410" cy="805815"/>
            </a:xfrm>
            <a:custGeom>
              <a:avLst/>
              <a:gdLst/>
              <a:ahLst/>
              <a:cxnLst/>
              <a:rect l="l" t="t" r="r" b="b"/>
              <a:pathLst>
                <a:path w="3915410" h="805815">
                  <a:moveTo>
                    <a:pt x="3915322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805203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5445" y="5839942"/>
              <a:ext cx="4062095" cy="805815"/>
            </a:xfrm>
            <a:custGeom>
              <a:avLst/>
              <a:gdLst/>
              <a:ahLst/>
              <a:cxnLst/>
              <a:rect l="l" t="t" r="r" b="b"/>
              <a:pathLst>
                <a:path w="4062095" h="805815">
                  <a:moveTo>
                    <a:pt x="4062044" y="0"/>
                  </a:moveTo>
                  <a:lnTo>
                    <a:pt x="3046526" y="0"/>
                  </a:lnTo>
                  <a:lnTo>
                    <a:pt x="2031022" y="0"/>
                  </a:lnTo>
                  <a:lnTo>
                    <a:pt x="1015504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015504" y="805205"/>
                  </a:lnTo>
                  <a:lnTo>
                    <a:pt x="2031022" y="805205"/>
                  </a:lnTo>
                  <a:lnTo>
                    <a:pt x="3046526" y="805205"/>
                  </a:lnTo>
                  <a:lnTo>
                    <a:pt x="4062044" y="805205"/>
                  </a:lnTo>
                  <a:lnTo>
                    <a:pt x="4062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77491" y="5839938"/>
              <a:ext cx="1016000" cy="805815"/>
            </a:xfrm>
            <a:custGeom>
              <a:avLst/>
              <a:gdLst/>
              <a:ahLst/>
              <a:cxnLst/>
              <a:rect l="l" t="t" r="r" b="b"/>
              <a:pathLst>
                <a:path w="1016000" h="805815">
                  <a:moveTo>
                    <a:pt x="1015509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1015509" y="0"/>
                  </a:lnTo>
                  <a:lnTo>
                    <a:pt x="1015509" y="805203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92995" y="5839942"/>
              <a:ext cx="7108825" cy="805815"/>
            </a:xfrm>
            <a:custGeom>
              <a:avLst/>
              <a:gdLst/>
              <a:ahLst/>
              <a:cxnLst/>
              <a:rect l="l" t="t" r="r" b="b"/>
              <a:pathLst>
                <a:path w="7108825" h="805815">
                  <a:moveTo>
                    <a:pt x="7108571" y="0"/>
                  </a:moveTo>
                  <a:lnTo>
                    <a:pt x="7108571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7108571" y="805205"/>
                  </a:lnTo>
                  <a:lnTo>
                    <a:pt x="7108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0130" y="6645142"/>
              <a:ext cx="3915410" cy="805815"/>
            </a:xfrm>
            <a:custGeom>
              <a:avLst/>
              <a:gdLst/>
              <a:ahLst/>
              <a:cxnLst/>
              <a:rect l="l" t="t" r="r" b="b"/>
              <a:pathLst>
                <a:path w="3915410" h="805815">
                  <a:moveTo>
                    <a:pt x="3915322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805203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5445" y="6645147"/>
              <a:ext cx="5078095" cy="805815"/>
            </a:xfrm>
            <a:custGeom>
              <a:avLst/>
              <a:gdLst/>
              <a:ahLst/>
              <a:cxnLst/>
              <a:rect l="l" t="t" r="r" b="b"/>
              <a:pathLst>
                <a:path w="5078095" h="805815">
                  <a:moveTo>
                    <a:pt x="5077549" y="0"/>
                  </a:moveTo>
                  <a:lnTo>
                    <a:pt x="5077549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5077549" y="805205"/>
                  </a:lnTo>
                  <a:lnTo>
                    <a:pt x="5077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92995" y="6645147"/>
              <a:ext cx="4062095" cy="805815"/>
            </a:xfrm>
            <a:custGeom>
              <a:avLst/>
              <a:gdLst/>
              <a:ahLst/>
              <a:cxnLst/>
              <a:rect l="l" t="t" r="r" b="b"/>
              <a:pathLst>
                <a:path w="4062094" h="805815">
                  <a:moveTo>
                    <a:pt x="4062031" y="0"/>
                  </a:moveTo>
                  <a:lnTo>
                    <a:pt x="3046526" y="0"/>
                  </a:lnTo>
                  <a:lnTo>
                    <a:pt x="2031022" y="0"/>
                  </a:lnTo>
                  <a:lnTo>
                    <a:pt x="1015504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015504" y="805205"/>
                  </a:lnTo>
                  <a:lnTo>
                    <a:pt x="2031022" y="805205"/>
                  </a:lnTo>
                  <a:lnTo>
                    <a:pt x="3046526" y="805205"/>
                  </a:lnTo>
                  <a:lnTo>
                    <a:pt x="4062031" y="805205"/>
                  </a:lnTo>
                  <a:lnTo>
                    <a:pt x="4062031" y="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55026" y="6645147"/>
              <a:ext cx="3046730" cy="805815"/>
            </a:xfrm>
            <a:custGeom>
              <a:avLst/>
              <a:gdLst/>
              <a:ahLst/>
              <a:cxnLst/>
              <a:rect l="l" t="t" r="r" b="b"/>
              <a:pathLst>
                <a:path w="3046730" h="805815">
                  <a:moveTo>
                    <a:pt x="3046539" y="0"/>
                  </a:moveTo>
                  <a:lnTo>
                    <a:pt x="2031022" y="0"/>
                  </a:lnTo>
                  <a:lnTo>
                    <a:pt x="1015517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015517" y="805205"/>
                  </a:lnTo>
                  <a:lnTo>
                    <a:pt x="2031022" y="805205"/>
                  </a:lnTo>
                  <a:lnTo>
                    <a:pt x="3046539" y="805205"/>
                  </a:lnTo>
                  <a:lnTo>
                    <a:pt x="3046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0130" y="7450346"/>
              <a:ext cx="3915410" cy="805815"/>
            </a:xfrm>
            <a:custGeom>
              <a:avLst/>
              <a:gdLst/>
              <a:ahLst/>
              <a:cxnLst/>
              <a:rect l="l" t="t" r="r" b="b"/>
              <a:pathLst>
                <a:path w="3915410" h="805815">
                  <a:moveTo>
                    <a:pt x="3915322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805203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15445" y="7450353"/>
              <a:ext cx="9140190" cy="805815"/>
            </a:xfrm>
            <a:custGeom>
              <a:avLst/>
              <a:gdLst/>
              <a:ahLst/>
              <a:cxnLst/>
              <a:rect l="l" t="t" r="r" b="b"/>
              <a:pathLst>
                <a:path w="9140190" h="805815">
                  <a:moveTo>
                    <a:pt x="9139580" y="0"/>
                  </a:moveTo>
                  <a:lnTo>
                    <a:pt x="9139580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9139580" y="805205"/>
                  </a:lnTo>
                  <a:lnTo>
                    <a:pt x="9139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155026" y="7450353"/>
              <a:ext cx="2031364" cy="805815"/>
            </a:xfrm>
            <a:custGeom>
              <a:avLst/>
              <a:gdLst/>
              <a:ahLst/>
              <a:cxnLst/>
              <a:rect l="l" t="t" r="r" b="b"/>
              <a:pathLst>
                <a:path w="2031365" h="805815">
                  <a:moveTo>
                    <a:pt x="2031022" y="0"/>
                  </a:moveTo>
                  <a:lnTo>
                    <a:pt x="1015517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015517" y="805205"/>
                  </a:lnTo>
                  <a:lnTo>
                    <a:pt x="2031022" y="805205"/>
                  </a:lnTo>
                  <a:lnTo>
                    <a:pt x="2031022" y="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86057" y="7450346"/>
              <a:ext cx="1016000" cy="805815"/>
            </a:xfrm>
            <a:custGeom>
              <a:avLst/>
              <a:gdLst/>
              <a:ahLst/>
              <a:cxnLst/>
              <a:rect l="l" t="t" r="r" b="b"/>
              <a:pathLst>
                <a:path w="1016000" h="805815">
                  <a:moveTo>
                    <a:pt x="1015509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1015509" y="0"/>
                  </a:lnTo>
                  <a:lnTo>
                    <a:pt x="1015509" y="805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0130" y="8255550"/>
              <a:ext cx="3915410" cy="805815"/>
            </a:xfrm>
            <a:custGeom>
              <a:avLst/>
              <a:gdLst/>
              <a:ahLst/>
              <a:cxnLst/>
              <a:rect l="l" t="t" r="r" b="b"/>
              <a:pathLst>
                <a:path w="3915410" h="805815">
                  <a:moveTo>
                    <a:pt x="3915322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3915322" y="0"/>
                  </a:lnTo>
                  <a:lnTo>
                    <a:pt x="3915322" y="805203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15445" y="8255558"/>
              <a:ext cx="11170920" cy="805815"/>
            </a:xfrm>
            <a:custGeom>
              <a:avLst/>
              <a:gdLst/>
              <a:ahLst/>
              <a:cxnLst/>
              <a:rect l="l" t="t" r="r" b="b"/>
              <a:pathLst>
                <a:path w="11170919" h="805815">
                  <a:moveTo>
                    <a:pt x="11170603" y="0"/>
                  </a:moveTo>
                  <a:lnTo>
                    <a:pt x="11170603" y="0"/>
                  </a:lnTo>
                  <a:lnTo>
                    <a:pt x="0" y="0"/>
                  </a:lnTo>
                  <a:lnTo>
                    <a:pt x="0" y="805205"/>
                  </a:lnTo>
                  <a:lnTo>
                    <a:pt x="11170603" y="805205"/>
                  </a:lnTo>
                  <a:lnTo>
                    <a:pt x="1117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186057" y="8255550"/>
              <a:ext cx="1016000" cy="805815"/>
            </a:xfrm>
            <a:custGeom>
              <a:avLst/>
              <a:gdLst/>
              <a:ahLst/>
              <a:cxnLst/>
              <a:rect l="l" t="t" r="r" b="b"/>
              <a:pathLst>
                <a:path w="1016000" h="805815">
                  <a:moveTo>
                    <a:pt x="1015509" y="805203"/>
                  </a:moveTo>
                  <a:lnTo>
                    <a:pt x="0" y="805203"/>
                  </a:lnTo>
                  <a:lnTo>
                    <a:pt x="0" y="0"/>
                  </a:lnTo>
                  <a:lnTo>
                    <a:pt x="1015509" y="0"/>
                  </a:lnTo>
                  <a:lnTo>
                    <a:pt x="1015509" y="805203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1191" y="2941188"/>
              <a:ext cx="433705" cy="219710"/>
            </a:xfrm>
            <a:custGeom>
              <a:avLst/>
              <a:gdLst/>
              <a:ahLst/>
              <a:cxnLst/>
              <a:rect l="l" t="t" r="r" b="b"/>
              <a:pathLst>
                <a:path w="433704" h="219710">
                  <a:moveTo>
                    <a:pt x="57514" y="161717"/>
                  </a:moveTo>
                  <a:lnTo>
                    <a:pt x="36764" y="161717"/>
                  </a:lnTo>
                  <a:lnTo>
                    <a:pt x="36764" y="38342"/>
                  </a:lnTo>
                  <a:lnTo>
                    <a:pt x="7443" y="38342"/>
                  </a:lnTo>
                  <a:lnTo>
                    <a:pt x="7443" y="25261"/>
                  </a:lnTo>
                  <a:lnTo>
                    <a:pt x="17716" y="23016"/>
                  </a:lnTo>
                  <a:lnTo>
                    <a:pt x="26699" y="20327"/>
                  </a:lnTo>
                  <a:lnTo>
                    <a:pt x="34624" y="17173"/>
                  </a:lnTo>
                  <a:lnTo>
                    <a:pt x="41726" y="13532"/>
                  </a:lnTo>
                  <a:lnTo>
                    <a:pt x="57514" y="13532"/>
                  </a:lnTo>
                  <a:lnTo>
                    <a:pt x="57514" y="161717"/>
                  </a:lnTo>
                  <a:close/>
                </a:path>
                <a:path w="433704" h="219710">
                  <a:moveTo>
                    <a:pt x="90669" y="178858"/>
                  </a:moveTo>
                  <a:lnTo>
                    <a:pt x="0" y="178858"/>
                  </a:lnTo>
                  <a:lnTo>
                    <a:pt x="0" y="161717"/>
                  </a:lnTo>
                  <a:lnTo>
                    <a:pt x="90669" y="161717"/>
                  </a:lnTo>
                  <a:lnTo>
                    <a:pt x="90669" y="178858"/>
                  </a:lnTo>
                  <a:close/>
                </a:path>
                <a:path w="433704" h="219710">
                  <a:moveTo>
                    <a:pt x="122923" y="219231"/>
                  </a:moveTo>
                  <a:lnTo>
                    <a:pt x="107811" y="219231"/>
                  </a:lnTo>
                  <a:lnTo>
                    <a:pt x="175475" y="0"/>
                  </a:lnTo>
                  <a:lnTo>
                    <a:pt x="190361" y="0"/>
                  </a:lnTo>
                  <a:lnTo>
                    <a:pt x="122923" y="219231"/>
                  </a:lnTo>
                  <a:close/>
                </a:path>
                <a:path w="433704" h="219710">
                  <a:moveTo>
                    <a:pt x="271107" y="161717"/>
                  </a:moveTo>
                  <a:lnTo>
                    <a:pt x="250357" y="161717"/>
                  </a:lnTo>
                  <a:lnTo>
                    <a:pt x="250357" y="38342"/>
                  </a:lnTo>
                  <a:lnTo>
                    <a:pt x="221036" y="38342"/>
                  </a:lnTo>
                  <a:lnTo>
                    <a:pt x="221036" y="25261"/>
                  </a:lnTo>
                  <a:lnTo>
                    <a:pt x="231308" y="23016"/>
                  </a:lnTo>
                  <a:lnTo>
                    <a:pt x="240292" y="20327"/>
                  </a:lnTo>
                  <a:lnTo>
                    <a:pt x="248217" y="17173"/>
                  </a:lnTo>
                  <a:lnTo>
                    <a:pt x="255319" y="13532"/>
                  </a:lnTo>
                  <a:lnTo>
                    <a:pt x="271107" y="13532"/>
                  </a:lnTo>
                  <a:lnTo>
                    <a:pt x="271107" y="161717"/>
                  </a:lnTo>
                  <a:close/>
                </a:path>
                <a:path w="433704" h="219710">
                  <a:moveTo>
                    <a:pt x="304262" y="178858"/>
                  </a:moveTo>
                  <a:lnTo>
                    <a:pt x="213592" y="178858"/>
                  </a:lnTo>
                  <a:lnTo>
                    <a:pt x="213592" y="161717"/>
                  </a:lnTo>
                  <a:lnTo>
                    <a:pt x="304262" y="161717"/>
                  </a:lnTo>
                  <a:lnTo>
                    <a:pt x="304262" y="178858"/>
                  </a:lnTo>
                  <a:close/>
                </a:path>
                <a:path w="433704" h="219710">
                  <a:moveTo>
                    <a:pt x="385008" y="178858"/>
                  </a:moveTo>
                  <a:lnTo>
                    <a:pt x="363581" y="178858"/>
                  </a:lnTo>
                  <a:lnTo>
                    <a:pt x="367447" y="135666"/>
                  </a:lnTo>
                  <a:lnTo>
                    <a:pt x="375733" y="98394"/>
                  </a:lnTo>
                  <a:lnTo>
                    <a:pt x="389558" y="64421"/>
                  </a:lnTo>
                  <a:lnTo>
                    <a:pt x="410044" y="31125"/>
                  </a:lnTo>
                  <a:lnTo>
                    <a:pt x="329975" y="31125"/>
                  </a:lnTo>
                  <a:lnTo>
                    <a:pt x="329975" y="13532"/>
                  </a:lnTo>
                  <a:lnTo>
                    <a:pt x="433501" y="13532"/>
                  </a:lnTo>
                  <a:lnTo>
                    <a:pt x="433501" y="25937"/>
                  </a:lnTo>
                  <a:lnTo>
                    <a:pt x="409906" y="61757"/>
                  </a:lnTo>
                  <a:lnTo>
                    <a:pt x="395637" y="96816"/>
                  </a:lnTo>
                  <a:lnTo>
                    <a:pt x="388176" y="134665"/>
                  </a:lnTo>
                  <a:lnTo>
                    <a:pt x="385008" y="178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3522" y="2952240"/>
              <a:ext cx="220133" cy="1707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9057" y="2951563"/>
              <a:ext cx="218103" cy="1714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3765" y="2951563"/>
              <a:ext cx="230283" cy="1714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9301" y="2951563"/>
              <a:ext cx="226674" cy="1684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4836" y="2951563"/>
              <a:ext cx="230057" cy="1684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0371" y="2951563"/>
              <a:ext cx="228704" cy="1714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5906" y="2951563"/>
              <a:ext cx="234117" cy="1684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31441" y="2951563"/>
              <a:ext cx="229155" cy="1714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46976" y="2951563"/>
              <a:ext cx="231411" cy="1714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78046" y="2951563"/>
              <a:ext cx="230960" cy="1714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62511" y="2951563"/>
              <a:ext cx="230734" cy="1684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861832" y="3748823"/>
              <a:ext cx="2378710" cy="5020945"/>
            </a:xfrm>
            <a:custGeom>
              <a:avLst/>
              <a:gdLst/>
              <a:ahLst/>
              <a:cxnLst/>
              <a:rect l="l" t="t" r="r" b="b"/>
              <a:pathLst>
                <a:path w="2378710" h="5020945">
                  <a:moveTo>
                    <a:pt x="136690" y="3229089"/>
                  </a:moveTo>
                  <a:lnTo>
                    <a:pt x="40690" y="3229089"/>
                  </a:lnTo>
                  <a:lnTo>
                    <a:pt x="40690" y="3244177"/>
                  </a:lnTo>
                  <a:lnTo>
                    <a:pt x="117716" y="3244177"/>
                  </a:lnTo>
                  <a:lnTo>
                    <a:pt x="110324" y="3278873"/>
                  </a:lnTo>
                  <a:lnTo>
                    <a:pt x="93726" y="3309721"/>
                  </a:lnTo>
                  <a:lnTo>
                    <a:pt x="67513" y="3336366"/>
                  </a:lnTo>
                  <a:lnTo>
                    <a:pt x="31318" y="3358477"/>
                  </a:lnTo>
                  <a:lnTo>
                    <a:pt x="41376" y="3373793"/>
                  </a:lnTo>
                  <a:lnTo>
                    <a:pt x="85001" y="3345421"/>
                  </a:lnTo>
                  <a:lnTo>
                    <a:pt x="114579" y="3311118"/>
                  </a:lnTo>
                  <a:lnTo>
                    <a:pt x="131381" y="3271977"/>
                  </a:lnTo>
                  <a:lnTo>
                    <a:pt x="136690" y="3229089"/>
                  </a:lnTo>
                  <a:close/>
                </a:path>
                <a:path w="2378710" h="5020945">
                  <a:moveTo>
                    <a:pt x="165722" y="1728597"/>
                  </a:moveTo>
                  <a:lnTo>
                    <a:pt x="28575" y="1728597"/>
                  </a:lnTo>
                  <a:lnTo>
                    <a:pt x="28575" y="1743913"/>
                  </a:lnTo>
                  <a:lnTo>
                    <a:pt x="146748" y="1743913"/>
                  </a:lnTo>
                  <a:lnTo>
                    <a:pt x="146748" y="1801749"/>
                  </a:lnTo>
                  <a:lnTo>
                    <a:pt x="165722" y="1801749"/>
                  </a:lnTo>
                  <a:lnTo>
                    <a:pt x="165722" y="1728597"/>
                  </a:lnTo>
                  <a:close/>
                </a:path>
                <a:path w="2378710" h="5020945">
                  <a:moveTo>
                    <a:pt x="165722" y="1596466"/>
                  </a:moveTo>
                  <a:lnTo>
                    <a:pt x="146748" y="1596694"/>
                  </a:lnTo>
                  <a:lnTo>
                    <a:pt x="146748" y="1626641"/>
                  </a:lnTo>
                  <a:lnTo>
                    <a:pt x="146748" y="1641729"/>
                  </a:lnTo>
                  <a:lnTo>
                    <a:pt x="146748" y="1672590"/>
                  </a:lnTo>
                  <a:lnTo>
                    <a:pt x="103085" y="1672590"/>
                  </a:lnTo>
                  <a:lnTo>
                    <a:pt x="104457" y="1667789"/>
                  </a:lnTo>
                  <a:lnTo>
                    <a:pt x="105371" y="1662760"/>
                  </a:lnTo>
                  <a:lnTo>
                    <a:pt x="105371" y="1651558"/>
                  </a:lnTo>
                  <a:lnTo>
                    <a:pt x="104457" y="1646529"/>
                  </a:lnTo>
                  <a:lnTo>
                    <a:pt x="103085" y="1641729"/>
                  </a:lnTo>
                  <a:lnTo>
                    <a:pt x="146748" y="1641729"/>
                  </a:lnTo>
                  <a:lnTo>
                    <a:pt x="146748" y="1626641"/>
                  </a:lnTo>
                  <a:lnTo>
                    <a:pt x="95097" y="1626641"/>
                  </a:lnTo>
                  <a:lnTo>
                    <a:pt x="92227" y="1623898"/>
                  </a:lnTo>
                  <a:lnTo>
                    <a:pt x="87553" y="1619415"/>
                  </a:lnTo>
                  <a:lnTo>
                    <a:pt x="87553" y="1657045"/>
                  </a:lnTo>
                  <a:lnTo>
                    <a:pt x="84912" y="1670583"/>
                  </a:lnTo>
                  <a:lnTo>
                    <a:pt x="77609" y="1681213"/>
                  </a:lnTo>
                  <a:lnTo>
                    <a:pt x="66522" y="1688160"/>
                  </a:lnTo>
                  <a:lnTo>
                    <a:pt x="52578" y="1690649"/>
                  </a:lnTo>
                  <a:lnTo>
                    <a:pt x="38747" y="1688160"/>
                  </a:lnTo>
                  <a:lnTo>
                    <a:pt x="27736" y="1681213"/>
                  </a:lnTo>
                  <a:lnTo>
                    <a:pt x="20459" y="1670583"/>
                  </a:lnTo>
                  <a:lnTo>
                    <a:pt x="17830" y="1657045"/>
                  </a:lnTo>
                  <a:lnTo>
                    <a:pt x="20459" y="1643761"/>
                  </a:lnTo>
                  <a:lnTo>
                    <a:pt x="27736" y="1633270"/>
                  </a:lnTo>
                  <a:lnTo>
                    <a:pt x="38747" y="1626374"/>
                  </a:lnTo>
                  <a:lnTo>
                    <a:pt x="52578" y="1623898"/>
                  </a:lnTo>
                  <a:lnTo>
                    <a:pt x="66522" y="1626374"/>
                  </a:lnTo>
                  <a:lnTo>
                    <a:pt x="77609" y="1633270"/>
                  </a:lnTo>
                  <a:lnTo>
                    <a:pt x="84912" y="1643761"/>
                  </a:lnTo>
                  <a:lnTo>
                    <a:pt x="87553" y="1657045"/>
                  </a:lnTo>
                  <a:lnTo>
                    <a:pt x="87553" y="1619415"/>
                  </a:lnTo>
                  <a:lnTo>
                    <a:pt x="86906" y="1618792"/>
                  </a:lnTo>
                  <a:lnTo>
                    <a:pt x="76923" y="1612900"/>
                  </a:lnTo>
                  <a:lnTo>
                    <a:pt x="65392" y="1609178"/>
                  </a:lnTo>
                  <a:lnTo>
                    <a:pt x="52578" y="1607896"/>
                  </a:lnTo>
                  <a:lnTo>
                    <a:pt x="31623" y="1611528"/>
                  </a:lnTo>
                  <a:lnTo>
                    <a:pt x="14973" y="1621663"/>
                  </a:lnTo>
                  <a:lnTo>
                    <a:pt x="3962" y="1637207"/>
                  </a:lnTo>
                  <a:lnTo>
                    <a:pt x="0" y="1657045"/>
                  </a:lnTo>
                  <a:lnTo>
                    <a:pt x="3962" y="1677047"/>
                  </a:lnTo>
                  <a:lnTo>
                    <a:pt x="14973" y="1692732"/>
                  </a:lnTo>
                  <a:lnTo>
                    <a:pt x="31623" y="1702981"/>
                  </a:lnTo>
                  <a:lnTo>
                    <a:pt x="52578" y="1706651"/>
                  </a:lnTo>
                  <a:lnTo>
                    <a:pt x="65354" y="1705356"/>
                  </a:lnTo>
                  <a:lnTo>
                    <a:pt x="76809" y="1701647"/>
                  </a:lnTo>
                  <a:lnTo>
                    <a:pt x="86715" y="1695754"/>
                  </a:lnTo>
                  <a:lnTo>
                    <a:pt x="92011" y="1690649"/>
                  </a:lnTo>
                  <a:lnTo>
                    <a:pt x="94869" y="1687906"/>
                  </a:lnTo>
                  <a:lnTo>
                    <a:pt x="146748" y="1687906"/>
                  </a:lnTo>
                  <a:lnTo>
                    <a:pt x="146748" y="1717395"/>
                  </a:lnTo>
                  <a:lnTo>
                    <a:pt x="165722" y="1717395"/>
                  </a:lnTo>
                  <a:lnTo>
                    <a:pt x="165722" y="1687906"/>
                  </a:lnTo>
                  <a:lnTo>
                    <a:pt x="165722" y="1672590"/>
                  </a:lnTo>
                  <a:lnTo>
                    <a:pt x="165722" y="1641729"/>
                  </a:lnTo>
                  <a:lnTo>
                    <a:pt x="165722" y="1626641"/>
                  </a:lnTo>
                  <a:lnTo>
                    <a:pt x="165722" y="1596466"/>
                  </a:lnTo>
                  <a:close/>
                </a:path>
                <a:path w="2378710" h="5020945">
                  <a:moveTo>
                    <a:pt x="196811" y="3206915"/>
                  </a:moveTo>
                  <a:lnTo>
                    <a:pt x="178066" y="3206915"/>
                  </a:lnTo>
                  <a:lnTo>
                    <a:pt x="178066" y="3411956"/>
                  </a:lnTo>
                  <a:lnTo>
                    <a:pt x="196811" y="3411956"/>
                  </a:lnTo>
                  <a:lnTo>
                    <a:pt x="196811" y="3206915"/>
                  </a:lnTo>
                  <a:close/>
                </a:path>
                <a:path w="2378710" h="5020945">
                  <a:moveTo>
                    <a:pt x="233845" y="823175"/>
                  </a:moveTo>
                  <a:lnTo>
                    <a:pt x="137833" y="823175"/>
                  </a:lnTo>
                  <a:lnTo>
                    <a:pt x="137833" y="838263"/>
                  </a:lnTo>
                  <a:lnTo>
                    <a:pt x="214871" y="838263"/>
                  </a:lnTo>
                  <a:lnTo>
                    <a:pt x="207479" y="872972"/>
                  </a:lnTo>
                  <a:lnTo>
                    <a:pt x="190868" y="903820"/>
                  </a:lnTo>
                  <a:lnTo>
                    <a:pt x="164668" y="930465"/>
                  </a:lnTo>
                  <a:lnTo>
                    <a:pt x="128460" y="952563"/>
                  </a:lnTo>
                  <a:lnTo>
                    <a:pt x="138518" y="967879"/>
                  </a:lnTo>
                  <a:lnTo>
                    <a:pt x="182156" y="939520"/>
                  </a:lnTo>
                  <a:lnTo>
                    <a:pt x="211734" y="905217"/>
                  </a:lnTo>
                  <a:lnTo>
                    <a:pt x="228536" y="866076"/>
                  </a:lnTo>
                  <a:lnTo>
                    <a:pt x="233845" y="823175"/>
                  </a:lnTo>
                  <a:close/>
                </a:path>
                <a:path w="2378710" h="5020945">
                  <a:moveTo>
                    <a:pt x="293966" y="801001"/>
                  </a:moveTo>
                  <a:lnTo>
                    <a:pt x="275221" y="801001"/>
                  </a:lnTo>
                  <a:lnTo>
                    <a:pt x="275221" y="1006055"/>
                  </a:lnTo>
                  <a:lnTo>
                    <a:pt x="293966" y="1006055"/>
                  </a:lnTo>
                  <a:lnTo>
                    <a:pt x="293966" y="801001"/>
                  </a:lnTo>
                  <a:close/>
                </a:path>
                <a:path w="2378710" h="5020945">
                  <a:moveTo>
                    <a:pt x="317284" y="1672361"/>
                  </a:moveTo>
                  <a:lnTo>
                    <a:pt x="313778" y="1658327"/>
                  </a:lnTo>
                  <a:lnTo>
                    <a:pt x="308495" y="1652701"/>
                  </a:lnTo>
                  <a:lnTo>
                    <a:pt x="303860" y="1647761"/>
                  </a:lnTo>
                  <a:lnTo>
                    <a:pt x="299453" y="1645869"/>
                  </a:lnTo>
                  <a:lnTo>
                    <a:pt x="299453" y="1672361"/>
                  </a:lnTo>
                  <a:lnTo>
                    <a:pt x="297230" y="1680641"/>
                  </a:lnTo>
                  <a:lnTo>
                    <a:pt x="290906" y="1686814"/>
                  </a:lnTo>
                  <a:lnTo>
                    <a:pt x="281038" y="1690687"/>
                  </a:lnTo>
                  <a:lnTo>
                    <a:pt x="268135" y="1692021"/>
                  </a:lnTo>
                  <a:lnTo>
                    <a:pt x="255270" y="1690687"/>
                  </a:lnTo>
                  <a:lnTo>
                    <a:pt x="245478" y="1686814"/>
                  </a:lnTo>
                  <a:lnTo>
                    <a:pt x="239242" y="1680641"/>
                  </a:lnTo>
                  <a:lnTo>
                    <a:pt x="237045" y="1672361"/>
                  </a:lnTo>
                  <a:lnTo>
                    <a:pt x="239242" y="1664081"/>
                  </a:lnTo>
                  <a:lnTo>
                    <a:pt x="245478" y="1657896"/>
                  </a:lnTo>
                  <a:lnTo>
                    <a:pt x="255270" y="1654035"/>
                  </a:lnTo>
                  <a:lnTo>
                    <a:pt x="268135" y="1652701"/>
                  </a:lnTo>
                  <a:lnTo>
                    <a:pt x="281038" y="1654035"/>
                  </a:lnTo>
                  <a:lnTo>
                    <a:pt x="290906" y="1657896"/>
                  </a:lnTo>
                  <a:lnTo>
                    <a:pt x="297230" y="1664081"/>
                  </a:lnTo>
                  <a:lnTo>
                    <a:pt x="299453" y="1672361"/>
                  </a:lnTo>
                  <a:lnTo>
                    <a:pt x="299453" y="1645869"/>
                  </a:lnTo>
                  <a:lnTo>
                    <a:pt x="288353" y="1641081"/>
                  </a:lnTo>
                  <a:lnTo>
                    <a:pt x="268135" y="1638757"/>
                  </a:lnTo>
                  <a:lnTo>
                    <a:pt x="248056" y="1641081"/>
                  </a:lnTo>
                  <a:lnTo>
                    <a:pt x="232613" y="1647761"/>
                  </a:lnTo>
                  <a:lnTo>
                    <a:pt x="222719" y="1658327"/>
                  </a:lnTo>
                  <a:lnTo>
                    <a:pt x="219214" y="1672361"/>
                  </a:lnTo>
                  <a:lnTo>
                    <a:pt x="222719" y="1686382"/>
                  </a:lnTo>
                  <a:lnTo>
                    <a:pt x="232613" y="1696961"/>
                  </a:lnTo>
                  <a:lnTo>
                    <a:pt x="248056" y="1703641"/>
                  </a:lnTo>
                  <a:lnTo>
                    <a:pt x="268135" y="1705965"/>
                  </a:lnTo>
                  <a:lnTo>
                    <a:pt x="288353" y="1703641"/>
                  </a:lnTo>
                  <a:lnTo>
                    <a:pt x="303860" y="1696961"/>
                  </a:lnTo>
                  <a:lnTo>
                    <a:pt x="308495" y="1692021"/>
                  </a:lnTo>
                  <a:lnTo>
                    <a:pt x="313778" y="1686382"/>
                  </a:lnTo>
                  <a:lnTo>
                    <a:pt x="317284" y="1672361"/>
                  </a:lnTo>
                  <a:close/>
                </a:path>
                <a:path w="2378710" h="5020945">
                  <a:moveTo>
                    <a:pt x="328714" y="1615211"/>
                  </a:moveTo>
                  <a:lnTo>
                    <a:pt x="277507" y="1615211"/>
                  </a:lnTo>
                  <a:lnTo>
                    <a:pt x="277507" y="1594408"/>
                  </a:lnTo>
                  <a:lnTo>
                    <a:pt x="258762" y="1594408"/>
                  </a:lnTo>
                  <a:lnTo>
                    <a:pt x="258762" y="1615211"/>
                  </a:lnTo>
                  <a:lnTo>
                    <a:pt x="207784" y="1615211"/>
                  </a:lnTo>
                  <a:lnTo>
                    <a:pt x="207784" y="1629613"/>
                  </a:lnTo>
                  <a:lnTo>
                    <a:pt x="328714" y="1629613"/>
                  </a:lnTo>
                  <a:lnTo>
                    <a:pt x="328714" y="1615211"/>
                  </a:lnTo>
                  <a:close/>
                </a:path>
                <a:path w="2378710" h="5020945">
                  <a:moveTo>
                    <a:pt x="373748" y="1784832"/>
                  </a:moveTo>
                  <a:lnTo>
                    <a:pt x="254876" y="1784832"/>
                  </a:lnTo>
                  <a:lnTo>
                    <a:pt x="254876" y="1765173"/>
                  </a:lnTo>
                  <a:lnTo>
                    <a:pt x="366204" y="1765173"/>
                  </a:lnTo>
                  <a:lnTo>
                    <a:pt x="366204" y="1719681"/>
                  </a:lnTo>
                  <a:lnTo>
                    <a:pt x="235902" y="1719681"/>
                  </a:lnTo>
                  <a:lnTo>
                    <a:pt x="235902" y="1733626"/>
                  </a:lnTo>
                  <a:lnTo>
                    <a:pt x="347687" y="1733626"/>
                  </a:lnTo>
                  <a:lnTo>
                    <a:pt x="347687" y="1751457"/>
                  </a:lnTo>
                  <a:lnTo>
                    <a:pt x="236588" y="1751457"/>
                  </a:lnTo>
                  <a:lnTo>
                    <a:pt x="236588" y="1799234"/>
                  </a:lnTo>
                  <a:lnTo>
                    <a:pt x="373748" y="1799234"/>
                  </a:lnTo>
                  <a:lnTo>
                    <a:pt x="373748" y="1784832"/>
                  </a:lnTo>
                  <a:close/>
                </a:path>
                <a:path w="2378710" h="5020945">
                  <a:moveTo>
                    <a:pt x="396608" y="1645158"/>
                  </a:moveTo>
                  <a:lnTo>
                    <a:pt x="366204" y="1645158"/>
                  </a:lnTo>
                  <a:lnTo>
                    <a:pt x="366204" y="1595780"/>
                  </a:lnTo>
                  <a:lnTo>
                    <a:pt x="347459" y="1595780"/>
                  </a:lnTo>
                  <a:lnTo>
                    <a:pt x="347459" y="1709166"/>
                  </a:lnTo>
                  <a:lnTo>
                    <a:pt x="366204" y="1709166"/>
                  </a:lnTo>
                  <a:lnTo>
                    <a:pt x="366204" y="1660702"/>
                  </a:lnTo>
                  <a:lnTo>
                    <a:pt x="396608" y="1660702"/>
                  </a:lnTo>
                  <a:lnTo>
                    <a:pt x="396608" y="1645158"/>
                  </a:lnTo>
                  <a:close/>
                </a:path>
                <a:path w="2378710" h="5020945">
                  <a:moveTo>
                    <a:pt x="401637" y="3374021"/>
                  </a:moveTo>
                  <a:lnTo>
                    <a:pt x="396811" y="3358032"/>
                  </a:lnTo>
                  <a:lnTo>
                    <a:pt x="388696" y="3351161"/>
                  </a:lnTo>
                  <a:lnTo>
                    <a:pt x="382917" y="3346272"/>
                  </a:lnTo>
                  <a:lnTo>
                    <a:pt x="382663" y="3346196"/>
                  </a:lnTo>
                  <a:lnTo>
                    <a:pt x="382663" y="3374021"/>
                  </a:lnTo>
                  <a:lnTo>
                    <a:pt x="379158" y="3383534"/>
                  </a:lnTo>
                  <a:lnTo>
                    <a:pt x="369062" y="3390646"/>
                  </a:lnTo>
                  <a:lnTo>
                    <a:pt x="352958" y="3395103"/>
                  </a:lnTo>
                  <a:lnTo>
                    <a:pt x="331457" y="3396653"/>
                  </a:lnTo>
                  <a:lnTo>
                    <a:pt x="309854" y="3395103"/>
                  </a:lnTo>
                  <a:lnTo>
                    <a:pt x="293763" y="3390646"/>
                  </a:lnTo>
                  <a:lnTo>
                    <a:pt x="283718" y="3383534"/>
                  </a:lnTo>
                  <a:lnTo>
                    <a:pt x="280250" y="3374021"/>
                  </a:lnTo>
                  <a:lnTo>
                    <a:pt x="283718" y="3364268"/>
                  </a:lnTo>
                  <a:lnTo>
                    <a:pt x="293763" y="3357105"/>
                  </a:lnTo>
                  <a:lnTo>
                    <a:pt x="309854" y="3352673"/>
                  </a:lnTo>
                  <a:lnTo>
                    <a:pt x="331457" y="3351161"/>
                  </a:lnTo>
                  <a:lnTo>
                    <a:pt x="353060" y="3352673"/>
                  </a:lnTo>
                  <a:lnTo>
                    <a:pt x="369150" y="3357105"/>
                  </a:lnTo>
                  <a:lnTo>
                    <a:pt x="379196" y="3364268"/>
                  </a:lnTo>
                  <a:lnTo>
                    <a:pt x="382663" y="3374021"/>
                  </a:lnTo>
                  <a:lnTo>
                    <a:pt x="382663" y="3346196"/>
                  </a:lnTo>
                  <a:lnTo>
                    <a:pt x="360845" y="3339007"/>
                  </a:lnTo>
                  <a:lnTo>
                    <a:pt x="331457" y="3336531"/>
                  </a:lnTo>
                  <a:lnTo>
                    <a:pt x="302069" y="3339007"/>
                  </a:lnTo>
                  <a:lnTo>
                    <a:pt x="279996" y="3346272"/>
                  </a:lnTo>
                  <a:lnTo>
                    <a:pt x="266103" y="3358032"/>
                  </a:lnTo>
                  <a:lnTo>
                    <a:pt x="261277" y="3374021"/>
                  </a:lnTo>
                  <a:lnTo>
                    <a:pt x="266103" y="3389871"/>
                  </a:lnTo>
                  <a:lnTo>
                    <a:pt x="279996" y="3401568"/>
                  </a:lnTo>
                  <a:lnTo>
                    <a:pt x="302069" y="3408794"/>
                  </a:lnTo>
                  <a:lnTo>
                    <a:pt x="331457" y="3411270"/>
                  </a:lnTo>
                  <a:lnTo>
                    <a:pt x="360845" y="3408794"/>
                  </a:lnTo>
                  <a:lnTo>
                    <a:pt x="382917" y="3401568"/>
                  </a:lnTo>
                  <a:lnTo>
                    <a:pt x="388759" y="3396653"/>
                  </a:lnTo>
                  <a:lnTo>
                    <a:pt x="396811" y="3389871"/>
                  </a:lnTo>
                  <a:lnTo>
                    <a:pt x="401637" y="3374021"/>
                  </a:lnTo>
                  <a:close/>
                </a:path>
                <a:path w="2378710" h="5020945">
                  <a:moveTo>
                    <a:pt x="403237" y="3264065"/>
                  </a:moveTo>
                  <a:lnTo>
                    <a:pt x="282765" y="3264065"/>
                  </a:lnTo>
                  <a:lnTo>
                    <a:pt x="282765" y="3211258"/>
                  </a:lnTo>
                  <a:lnTo>
                    <a:pt x="264020" y="3211258"/>
                  </a:lnTo>
                  <a:lnTo>
                    <a:pt x="264020" y="3279152"/>
                  </a:lnTo>
                  <a:lnTo>
                    <a:pt x="403237" y="3279152"/>
                  </a:lnTo>
                  <a:lnTo>
                    <a:pt x="403237" y="3264065"/>
                  </a:lnTo>
                  <a:close/>
                </a:path>
                <a:path w="2378710" h="5020945">
                  <a:moveTo>
                    <a:pt x="424497" y="3302927"/>
                  </a:moveTo>
                  <a:lnTo>
                    <a:pt x="239102" y="3302927"/>
                  </a:lnTo>
                  <a:lnTo>
                    <a:pt x="239102" y="3318243"/>
                  </a:lnTo>
                  <a:lnTo>
                    <a:pt x="424497" y="3318243"/>
                  </a:lnTo>
                  <a:lnTo>
                    <a:pt x="424497" y="3302927"/>
                  </a:lnTo>
                  <a:close/>
                </a:path>
                <a:path w="2378710" h="5020945">
                  <a:moveTo>
                    <a:pt x="471360" y="20802"/>
                  </a:moveTo>
                  <a:lnTo>
                    <a:pt x="420839" y="20802"/>
                  </a:lnTo>
                  <a:lnTo>
                    <a:pt x="420839" y="35890"/>
                  </a:lnTo>
                  <a:lnTo>
                    <a:pt x="420839" y="107213"/>
                  </a:lnTo>
                  <a:lnTo>
                    <a:pt x="369862" y="107213"/>
                  </a:lnTo>
                  <a:lnTo>
                    <a:pt x="369862" y="35890"/>
                  </a:lnTo>
                  <a:lnTo>
                    <a:pt x="420839" y="35890"/>
                  </a:lnTo>
                  <a:lnTo>
                    <a:pt x="420839" y="20802"/>
                  </a:lnTo>
                  <a:lnTo>
                    <a:pt x="319341" y="20802"/>
                  </a:lnTo>
                  <a:lnTo>
                    <a:pt x="319341" y="35890"/>
                  </a:lnTo>
                  <a:lnTo>
                    <a:pt x="351116" y="35890"/>
                  </a:lnTo>
                  <a:lnTo>
                    <a:pt x="351116" y="107213"/>
                  </a:lnTo>
                  <a:lnTo>
                    <a:pt x="319798" y="107213"/>
                  </a:lnTo>
                  <a:lnTo>
                    <a:pt x="319798" y="122529"/>
                  </a:lnTo>
                  <a:lnTo>
                    <a:pt x="470903" y="122529"/>
                  </a:lnTo>
                  <a:lnTo>
                    <a:pt x="470903" y="107213"/>
                  </a:lnTo>
                  <a:lnTo>
                    <a:pt x="439585" y="107213"/>
                  </a:lnTo>
                  <a:lnTo>
                    <a:pt x="439585" y="35890"/>
                  </a:lnTo>
                  <a:lnTo>
                    <a:pt x="471360" y="35890"/>
                  </a:lnTo>
                  <a:lnTo>
                    <a:pt x="471360" y="20802"/>
                  </a:lnTo>
                  <a:close/>
                </a:path>
                <a:path w="2378710" h="5020945">
                  <a:moveTo>
                    <a:pt x="488734" y="163449"/>
                  </a:moveTo>
                  <a:lnTo>
                    <a:pt x="302882" y="163449"/>
                  </a:lnTo>
                  <a:lnTo>
                    <a:pt x="302882" y="178993"/>
                  </a:lnTo>
                  <a:lnTo>
                    <a:pt x="488734" y="178993"/>
                  </a:lnTo>
                  <a:lnTo>
                    <a:pt x="488734" y="163449"/>
                  </a:lnTo>
                  <a:close/>
                </a:path>
                <a:path w="2378710" h="5020945">
                  <a:moveTo>
                    <a:pt x="498792" y="968108"/>
                  </a:moveTo>
                  <a:lnTo>
                    <a:pt x="493966" y="952119"/>
                  </a:lnTo>
                  <a:lnTo>
                    <a:pt x="485838" y="945248"/>
                  </a:lnTo>
                  <a:lnTo>
                    <a:pt x="480072" y="940358"/>
                  </a:lnTo>
                  <a:lnTo>
                    <a:pt x="479818" y="940282"/>
                  </a:lnTo>
                  <a:lnTo>
                    <a:pt x="479818" y="968108"/>
                  </a:lnTo>
                  <a:lnTo>
                    <a:pt x="476313" y="977620"/>
                  </a:lnTo>
                  <a:lnTo>
                    <a:pt x="466217" y="984732"/>
                  </a:lnTo>
                  <a:lnTo>
                    <a:pt x="450113" y="989190"/>
                  </a:lnTo>
                  <a:lnTo>
                    <a:pt x="428612" y="990739"/>
                  </a:lnTo>
                  <a:lnTo>
                    <a:pt x="407009" y="989190"/>
                  </a:lnTo>
                  <a:lnTo>
                    <a:pt x="390918" y="984732"/>
                  </a:lnTo>
                  <a:lnTo>
                    <a:pt x="380873" y="977620"/>
                  </a:lnTo>
                  <a:lnTo>
                    <a:pt x="377405" y="968108"/>
                  </a:lnTo>
                  <a:lnTo>
                    <a:pt x="380873" y="958367"/>
                  </a:lnTo>
                  <a:lnTo>
                    <a:pt x="390918" y="951191"/>
                  </a:lnTo>
                  <a:lnTo>
                    <a:pt x="407009" y="946759"/>
                  </a:lnTo>
                  <a:lnTo>
                    <a:pt x="428612" y="945248"/>
                  </a:lnTo>
                  <a:lnTo>
                    <a:pt x="450215" y="946759"/>
                  </a:lnTo>
                  <a:lnTo>
                    <a:pt x="466305" y="951191"/>
                  </a:lnTo>
                  <a:lnTo>
                    <a:pt x="476351" y="958367"/>
                  </a:lnTo>
                  <a:lnTo>
                    <a:pt x="479818" y="968108"/>
                  </a:lnTo>
                  <a:lnTo>
                    <a:pt x="479818" y="940282"/>
                  </a:lnTo>
                  <a:lnTo>
                    <a:pt x="458000" y="933094"/>
                  </a:lnTo>
                  <a:lnTo>
                    <a:pt x="428612" y="930617"/>
                  </a:lnTo>
                  <a:lnTo>
                    <a:pt x="399224" y="933094"/>
                  </a:lnTo>
                  <a:lnTo>
                    <a:pt x="377151" y="940358"/>
                  </a:lnTo>
                  <a:lnTo>
                    <a:pt x="363258" y="952119"/>
                  </a:lnTo>
                  <a:lnTo>
                    <a:pt x="358432" y="968108"/>
                  </a:lnTo>
                  <a:lnTo>
                    <a:pt x="363258" y="983957"/>
                  </a:lnTo>
                  <a:lnTo>
                    <a:pt x="377151" y="995654"/>
                  </a:lnTo>
                  <a:lnTo>
                    <a:pt x="399224" y="1002893"/>
                  </a:lnTo>
                  <a:lnTo>
                    <a:pt x="428612" y="1005370"/>
                  </a:lnTo>
                  <a:lnTo>
                    <a:pt x="458000" y="1002893"/>
                  </a:lnTo>
                  <a:lnTo>
                    <a:pt x="480072" y="995654"/>
                  </a:lnTo>
                  <a:lnTo>
                    <a:pt x="485914" y="990739"/>
                  </a:lnTo>
                  <a:lnTo>
                    <a:pt x="493966" y="983957"/>
                  </a:lnTo>
                  <a:lnTo>
                    <a:pt x="498792" y="968108"/>
                  </a:lnTo>
                  <a:close/>
                </a:path>
                <a:path w="2378710" h="5020945">
                  <a:moveTo>
                    <a:pt x="500392" y="858151"/>
                  </a:moveTo>
                  <a:lnTo>
                    <a:pt x="379920" y="858151"/>
                  </a:lnTo>
                  <a:lnTo>
                    <a:pt x="379920" y="805345"/>
                  </a:lnTo>
                  <a:lnTo>
                    <a:pt x="361175" y="805345"/>
                  </a:lnTo>
                  <a:lnTo>
                    <a:pt x="361175" y="873239"/>
                  </a:lnTo>
                  <a:lnTo>
                    <a:pt x="500392" y="873239"/>
                  </a:lnTo>
                  <a:lnTo>
                    <a:pt x="500392" y="858151"/>
                  </a:lnTo>
                  <a:close/>
                </a:path>
                <a:path w="2378710" h="5020945">
                  <a:moveTo>
                    <a:pt x="521652" y="897013"/>
                  </a:moveTo>
                  <a:lnTo>
                    <a:pt x="336257" y="897013"/>
                  </a:lnTo>
                  <a:lnTo>
                    <a:pt x="336257" y="912329"/>
                  </a:lnTo>
                  <a:lnTo>
                    <a:pt x="521652" y="912329"/>
                  </a:lnTo>
                  <a:lnTo>
                    <a:pt x="521652" y="897013"/>
                  </a:lnTo>
                  <a:close/>
                </a:path>
                <a:path w="2378710" h="5020945">
                  <a:moveTo>
                    <a:pt x="642569" y="1603095"/>
                  </a:moveTo>
                  <a:lnTo>
                    <a:pt x="624052" y="1603095"/>
                  </a:lnTo>
                  <a:lnTo>
                    <a:pt x="624052" y="1629156"/>
                  </a:lnTo>
                  <a:lnTo>
                    <a:pt x="624052" y="1643557"/>
                  </a:lnTo>
                  <a:lnTo>
                    <a:pt x="624052" y="1670075"/>
                  </a:lnTo>
                  <a:lnTo>
                    <a:pt x="524395" y="1670075"/>
                  </a:lnTo>
                  <a:lnTo>
                    <a:pt x="524395" y="1643557"/>
                  </a:lnTo>
                  <a:lnTo>
                    <a:pt x="624052" y="1643557"/>
                  </a:lnTo>
                  <a:lnTo>
                    <a:pt x="624052" y="1629156"/>
                  </a:lnTo>
                  <a:lnTo>
                    <a:pt x="524395" y="1629156"/>
                  </a:lnTo>
                  <a:lnTo>
                    <a:pt x="524395" y="1603095"/>
                  </a:lnTo>
                  <a:lnTo>
                    <a:pt x="505879" y="1603095"/>
                  </a:lnTo>
                  <a:lnTo>
                    <a:pt x="505879" y="1684934"/>
                  </a:lnTo>
                  <a:lnTo>
                    <a:pt x="642569" y="1684934"/>
                  </a:lnTo>
                  <a:lnTo>
                    <a:pt x="642569" y="1670075"/>
                  </a:lnTo>
                  <a:lnTo>
                    <a:pt x="642569" y="1643557"/>
                  </a:lnTo>
                  <a:lnTo>
                    <a:pt x="642569" y="1629156"/>
                  </a:lnTo>
                  <a:lnTo>
                    <a:pt x="642569" y="1603095"/>
                  </a:lnTo>
                  <a:close/>
                </a:path>
                <a:path w="2378710" h="5020945">
                  <a:moveTo>
                    <a:pt x="646455" y="1781632"/>
                  </a:moveTo>
                  <a:lnTo>
                    <a:pt x="523252" y="1781632"/>
                  </a:lnTo>
                  <a:lnTo>
                    <a:pt x="523252" y="1741170"/>
                  </a:lnTo>
                  <a:lnTo>
                    <a:pt x="504736" y="1741170"/>
                  </a:lnTo>
                  <a:lnTo>
                    <a:pt x="504736" y="1796948"/>
                  </a:lnTo>
                  <a:lnTo>
                    <a:pt x="646455" y="1796948"/>
                  </a:lnTo>
                  <a:lnTo>
                    <a:pt x="646455" y="1781632"/>
                  </a:lnTo>
                  <a:close/>
                </a:path>
                <a:path w="2378710" h="5020945">
                  <a:moveTo>
                    <a:pt x="667258" y="1704822"/>
                  </a:moveTo>
                  <a:lnTo>
                    <a:pt x="480961" y="1704822"/>
                  </a:lnTo>
                  <a:lnTo>
                    <a:pt x="480961" y="1719910"/>
                  </a:lnTo>
                  <a:lnTo>
                    <a:pt x="566229" y="1719910"/>
                  </a:lnTo>
                  <a:lnTo>
                    <a:pt x="566229" y="1759686"/>
                  </a:lnTo>
                  <a:lnTo>
                    <a:pt x="584974" y="1759686"/>
                  </a:lnTo>
                  <a:lnTo>
                    <a:pt x="584974" y="1719910"/>
                  </a:lnTo>
                  <a:lnTo>
                    <a:pt x="667258" y="1719910"/>
                  </a:lnTo>
                  <a:lnTo>
                    <a:pt x="667258" y="1704822"/>
                  </a:lnTo>
                  <a:close/>
                </a:path>
                <a:path w="2378710" h="5020945">
                  <a:moveTo>
                    <a:pt x="698804" y="3308413"/>
                  </a:moveTo>
                  <a:lnTo>
                    <a:pt x="668401" y="3308413"/>
                  </a:lnTo>
                  <a:lnTo>
                    <a:pt x="671715" y="3287674"/>
                  </a:lnTo>
                  <a:lnTo>
                    <a:pt x="673404" y="3269348"/>
                  </a:lnTo>
                  <a:lnTo>
                    <a:pt x="674027" y="3252952"/>
                  </a:lnTo>
                  <a:lnTo>
                    <a:pt x="674116" y="3220174"/>
                  </a:lnTo>
                  <a:lnTo>
                    <a:pt x="536511" y="3220174"/>
                  </a:lnTo>
                  <a:lnTo>
                    <a:pt x="536511" y="3235261"/>
                  </a:lnTo>
                  <a:lnTo>
                    <a:pt x="655828" y="3235261"/>
                  </a:lnTo>
                  <a:lnTo>
                    <a:pt x="655739" y="3252952"/>
                  </a:lnTo>
                  <a:lnTo>
                    <a:pt x="655027" y="3269348"/>
                  </a:lnTo>
                  <a:lnTo>
                    <a:pt x="653135" y="3287674"/>
                  </a:lnTo>
                  <a:lnTo>
                    <a:pt x="649427" y="3308413"/>
                  </a:lnTo>
                  <a:lnTo>
                    <a:pt x="513422" y="3308413"/>
                  </a:lnTo>
                  <a:lnTo>
                    <a:pt x="513422" y="3323729"/>
                  </a:lnTo>
                  <a:lnTo>
                    <a:pt x="596176" y="3323729"/>
                  </a:lnTo>
                  <a:lnTo>
                    <a:pt x="596176" y="3412185"/>
                  </a:lnTo>
                  <a:lnTo>
                    <a:pt x="615137" y="3412185"/>
                  </a:lnTo>
                  <a:lnTo>
                    <a:pt x="615137" y="3323729"/>
                  </a:lnTo>
                  <a:lnTo>
                    <a:pt x="698804" y="3323729"/>
                  </a:lnTo>
                  <a:lnTo>
                    <a:pt x="698804" y="3308413"/>
                  </a:lnTo>
                  <a:close/>
                </a:path>
                <a:path w="2378710" h="5020945">
                  <a:moveTo>
                    <a:pt x="699262" y="164592"/>
                  </a:moveTo>
                  <a:lnTo>
                    <a:pt x="615365" y="164592"/>
                  </a:lnTo>
                  <a:lnTo>
                    <a:pt x="615365" y="125958"/>
                  </a:lnTo>
                  <a:lnTo>
                    <a:pt x="680974" y="125958"/>
                  </a:lnTo>
                  <a:lnTo>
                    <a:pt x="680974" y="110871"/>
                  </a:lnTo>
                  <a:lnTo>
                    <a:pt x="554799" y="110871"/>
                  </a:lnTo>
                  <a:lnTo>
                    <a:pt x="554799" y="77724"/>
                  </a:lnTo>
                  <a:lnTo>
                    <a:pt x="676173" y="77724"/>
                  </a:lnTo>
                  <a:lnTo>
                    <a:pt x="676173" y="15316"/>
                  </a:lnTo>
                  <a:lnTo>
                    <a:pt x="535825" y="15316"/>
                  </a:lnTo>
                  <a:lnTo>
                    <a:pt x="535825" y="30632"/>
                  </a:lnTo>
                  <a:lnTo>
                    <a:pt x="657885" y="30632"/>
                  </a:lnTo>
                  <a:lnTo>
                    <a:pt x="657885" y="62636"/>
                  </a:lnTo>
                  <a:lnTo>
                    <a:pt x="536282" y="62636"/>
                  </a:lnTo>
                  <a:lnTo>
                    <a:pt x="536282" y="125958"/>
                  </a:lnTo>
                  <a:lnTo>
                    <a:pt x="596404" y="125958"/>
                  </a:lnTo>
                  <a:lnTo>
                    <a:pt x="596404" y="164592"/>
                  </a:lnTo>
                  <a:lnTo>
                    <a:pt x="512965" y="164592"/>
                  </a:lnTo>
                  <a:lnTo>
                    <a:pt x="512965" y="179908"/>
                  </a:lnTo>
                  <a:lnTo>
                    <a:pt x="699262" y="179908"/>
                  </a:lnTo>
                  <a:lnTo>
                    <a:pt x="699262" y="164592"/>
                  </a:lnTo>
                  <a:close/>
                </a:path>
                <a:path w="2378710" h="5020945">
                  <a:moveTo>
                    <a:pt x="730123" y="905929"/>
                  </a:moveTo>
                  <a:lnTo>
                    <a:pt x="694270" y="879271"/>
                  </a:lnTo>
                  <a:lnTo>
                    <a:pt x="680516" y="839406"/>
                  </a:lnTo>
                  <a:lnTo>
                    <a:pt x="680516" y="813346"/>
                  </a:lnTo>
                  <a:lnTo>
                    <a:pt x="661771" y="813346"/>
                  </a:lnTo>
                  <a:lnTo>
                    <a:pt x="658088" y="861542"/>
                  </a:lnTo>
                  <a:lnTo>
                    <a:pt x="631494" y="898766"/>
                  </a:lnTo>
                  <a:lnTo>
                    <a:pt x="610565" y="910272"/>
                  </a:lnTo>
                  <a:lnTo>
                    <a:pt x="620395" y="925131"/>
                  </a:lnTo>
                  <a:lnTo>
                    <a:pt x="637273" y="916165"/>
                  </a:lnTo>
                  <a:lnTo>
                    <a:pt x="651637" y="903960"/>
                  </a:lnTo>
                  <a:lnTo>
                    <a:pt x="663117" y="888961"/>
                  </a:lnTo>
                  <a:lnTo>
                    <a:pt x="671372" y="871639"/>
                  </a:lnTo>
                  <a:lnTo>
                    <a:pt x="679500" y="887349"/>
                  </a:lnTo>
                  <a:lnTo>
                    <a:pt x="690613" y="900963"/>
                  </a:lnTo>
                  <a:lnTo>
                    <a:pt x="704329" y="912075"/>
                  </a:lnTo>
                  <a:lnTo>
                    <a:pt x="720293" y="920330"/>
                  </a:lnTo>
                  <a:lnTo>
                    <a:pt x="730123" y="905929"/>
                  </a:lnTo>
                  <a:close/>
                </a:path>
                <a:path w="2378710" h="5020945">
                  <a:moveTo>
                    <a:pt x="751611" y="2549360"/>
                  </a:moveTo>
                  <a:lnTo>
                    <a:pt x="750836" y="2539987"/>
                  </a:lnTo>
                  <a:lnTo>
                    <a:pt x="750658" y="2537930"/>
                  </a:lnTo>
                  <a:lnTo>
                    <a:pt x="750468" y="2535644"/>
                  </a:lnTo>
                  <a:lnTo>
                    <a:pt x="743839" y="2536558"/>
                  </a:lnTo>
                  <a:lnTo>
                    <a:pt x="728980" y="2537930"/>
                  </a:lnTo>
                  <a:lnTo>
                    <a:pt x="728980" y="2442832"/>
                  </a:lnTo>
                  <a:lnTo>
                    <a:pt x="745896" y="2442832"/>
                  </a:lnTo>
                  <a:lnTo>
                    <a:pt x="745896" y="2427744"/>
                  </a:lnTo>
                  <a:lnTo>
                    <a:pt x="711835" y="2427744"/>
                  </a:lnTo>
                  <a:lnTo>
                    <a:pt x="711835" y="2442832"/>
                  </a:lnTo>
                  <a:lnTo>
                    <a:pt x="711835" y="2539073"/>
                  </a:lnTo>
                  <a:lnTo>
                    <a:pt x="698957" y="2539619"/>
                  </a:lnTo>
                  <a:lnTo>
                    <a:pt x="686231" y="2539987"/>
                  </a:lnTo>
                  <a:lnTo>
                    <a:pt x="686231" y="2442832"/>
                  </a:lnTo>
                  <a:lnTo>
                    <a:pt x="711835" y="2442832"/>
                  </a:lnTo>
                  <a:lnTo>
                    <a:pt x="711835" y="2427744"/>
                  </a:lnTo>
                  <a:lnTo>
                    <a:pt x="652170" y="2427744"/>
                  </a:lnTo>
                  <a:lnTo>
                    <a:pt x="652170" y="2442832"/>
                  </a:lnTo>
                  <a:lnTo>
                    <a:pt x="669086" y="2442832"/>
                  </a:lnTo>
                  <a:lnTo>
                    <a:pt x="669086" y="2540444"/>
                  </a:lnTo>
                  <a:lnTo>
                    <a:pt x="661314" y="2540673"/>
                  </a:lnTo>
                  <a:lnTo>
                    <a:pt x="648284" y="2540673"/>
                  </a:lnTo>
                  <a:lnTo>
                    <a:pt x="650113" y="2556218"/>
                  </a:lnTo>
                  <a:lnTo>
                    <a:pt x="672795" y="2555989"/>
                  </a:lnTo>
                  <a:lnTo>
                    <a:pt x="698982" y="2555024"/>
                  </a:lnTo>
                  <a:lnTo>
                    <a:pt x="726109" y="2552941"/>
                  </a:lnTo>
                  <a:lnTo>
                    <a:pt x="751611" y="2549360"/>
                  </a:lnTo>
                  <a:close/>
                </a:path>
                <a:path w="2378710" h="5020945">
                  <a:moveTo>
                    <a:pt x="779272" y="801230"/>
                  </a:moveTo>
                  <a:lnTo>
                    <a:pt x="760298" y="801230"/>
                  </a:lnTo>
                  <a:lnTo>
                    <a:pt x="760298" y="849236"/>
                  </a:lnTo>
                  <a:lnTo>
                    <a:pt x="715492" y="849236"/>
                  </a:lnTo>
                  <a:lnTo>
                    <a:pt x="715492" y="864781"/>
                  </a:lnTo>
                  <a:lnTo>
                    <a:pt x="760298" y="864781"/>
                  </a:lnTo>
                  <a:lnTo>
                    <a:pt x="760298" y="954392"/>
                  </a:lnTo>
                  <a:lnTo>
                    <a:pt x="779272" y="954392"/>
                  </a:lnTo>
                  <a:lnTo>
                    <a:pt x="779272" y="801230"/>
                  </a:lnTo>
                  <a:close/>
                </a:path>
                <a:path w="2378710" h="5020945">
                  <a:moveTo>
                    <a:pt x="784072" y="986167"/>
                  </a:moveTo>
                  <a:lnTo>
                    <a:pt x="666115" y="986167"/>
                  </a:lnTo>
                  <a:lnTo>
                    <a:pt x="666115" y="937475"/>
                  </a:lnTo>
                  <a:lnTo>
                    <a:pt x="647369" y="937475"/>
                  </a:lnTo>
                  <a:lnTo>
                    <a:pt x="647369" y="1001483"/>
                  </a:lnTo>
                  <a:lnTo>
                    <a:pt x="784072" y="1001483"/>
                  </a:lnTo>
                  <a:lnTo>
                    <a:pt x="784072" y="986167"/>
                  </a:lnTo>
                  <a:close/>
                </a:path>
                <a:path w="2378710" h="5020945">
                  <a:moveTo>
                    <a:pt x="785444" y="2406713"/>
                  </a:moveTo>
                  <a:lnTo>
                    <a:pt x="767842" y="2406713"/>
                  </a:lnTo>
                  <a:lnTo>
                    <a:pt x="767842" y="2479865"/>
                  </a:lnTo>
                  <a:lnTo>
                    <a:pt x="739952" y="2479865"/>
                  </a:lnTo>
                  <a:lnTo>
                    <a:pt x="739952" y="2496324"/>
                  </a:lnTo>
                  <a:lnTo>
                    <a:pt x="767842" y="2496324"/>
                  </a:lnTo>
                  <a:lnTo>
                    <a:pt x="767842" y="2595994"/>
                  </a:lnTo>
                  <a:lnTo>
                    <a:pt x="785444" y="2595994"/>
                  </a:lnTo>
                  <a:lnTo>
                    <a:pt x="785444" y="2406713"/>
                  </a:lnTo>
                  <a:close/>
                </a:path>
                <a:path w="2378710" h="5020945">
                  <a:moveTo>
                    <a:pt x="812419" y="1693849"/>
                  </a:moveTo>
                  <a:lnTo>
                    <a:pt x="811301" y="1685620"/>
                  </a:lnTo>
                  <a:lnTo>
                    <a:pt x="810361" y="1678762"/>
                  </a:lnTo>
                  <a:lnTo>
                    <a:pt x="790625" y="1682051"/>
                  </a:lnTo>
                  <a:lnTo>
                    <a:pt x="770242" y="1684159"/>
                  </a:lnTo>
                  <a:lnTo>
                    <a:pt x="747293" y="1685290"/>
                  </a:lnTo>
                  <a:lnTo>
                    <a:pt x="719836" y="1685620"/>
                  </a:lnTo>
                  <a:lnTo>
                    <a:pt x="719836" y="1625269"/>
                  </a:lnTo>
                  <a:lnTo>
                    <a:pt x="791387" y="1625269"/>
                  </a:lnTo>
                  <a:lnTo>
                    <a:pt x="791387" y="1610182"/>
                  </a:lnTo>
                  <a:lnTo>
                    <a:pt x="701090" y="1610182"/>
                  </a:lnTo>
                  <a:lnTo>
                    <a:pt x="701090" y="1701165"/>
                  </a:lnTo>
                  <a:lnTo>
                    <a:pt x="717092" y="1701165"/>
                  </a:lnTo>
                  <a:lnTo>
                    <a:pt x="746163" y="1700822"/>
                  </a:lnTo>
                  <a:lnTo>
                    <a:pt x="770331" y="1699653"/>
                  </a:lnTo>
                  <a:lnTo>
                    <a:pt x="791705" y="1697405"/>
                  </a:lnTo>
                  <a:lnTo>
                    <a:pt x="812419" y="1693849"/>
                  </a:lnTo>
                  <a:close/>
                </a:path>
                <a:path w="2378710" h="5020945">
                  <a:moveTo>
                    <a:pt x="824077" y="101498"/>
                  </a:moveTo>
                  <a:lnTo>
                    <a:pt x="794473" y="76949"/>
                  </a:lnTo>
                  <a:lnTo>
                    <a:pt x="784072" y="32232"/>
                  </a:lnTo>
                  <a:lnTo>
                    <a:pt x="819277" y="32232"/>
                  </a:lnTo>
                  <a:lnTo>
                    <a:pt x="819277" y="16916"/>
                  </a:lnTo>
                  <a:lnTo>
                    <a:pt x="728294" y="16916"/>
                  </a:lnTo>
                  <a:lnTo>
                    <a:pt x="728294" y="32232"/>
                  </a:lnTo>
                  <a:lnTo>
                    <a:pt x="766013" y="32232"/>
                  </a:lnTo>
                  <a:lnTo>
                    <a:pt x="766013" y="43891"/>
                  </a:lnTo>
                  <a:lnTo>
                    <a:pt x="763244" y="62357"/>
                  </a:lnTo>
                  <a:lnTo>
                    <a:pt x="755154" y="79984"/>
                  </a:lnTo>
                  <a:lnTo>
                    <a:pt x="742099" y="95161"/>
                  </a:lnTo>
                  <a:lnTo>
                    <a:pt x="724408" y="106299"/>
                  </a:lnTo>
                  <a:lnTo>
                    <a:pt x="734237" y="120700"/>
                  </a:lnTo>
                  <a:lnTo>
                    <a:pt x="748068" y="112585"/>
                  </a:lnTo>
                  <a:lnTo>
                    <a:pt x="759612" y="101955"/>
                  </a:lnTo>
                  <a:lnTo>
                    <a:pt x="768769" y="89255"/>
                  </a:lnTo>
                  <a:lnTo>
                    <a:pt x="775385" y="74980"/>
                  </a:lnTo>
                  <a:lnTo>
                    <a:pt x="781888" y="87731"/>
                  </a:lnTo>
                  <a:lnTo>
                    <a:pt x="790676" y="99034"/>
                  </a:lnTo>
                  <a:lnTo>
                    <a:pt x="801649" y="108534"/>
                  </a:lnTo>
                  <a:lnTo>
                    <a:pt x="814705" y="115900"/>
                  </a:lnTo>
                  <a:lnTo>
                    <a:pt x="824077" y="101498"/>
                  </a:lnTo>
                  <a:close/>
                </a:path>
                <a:path w="2378710" h="5020945">
                  <a:moveTo>
                    <a:pt x="825449" y="2401913"/>
                  </a:moveTo>
                  <a:lnTo>
                    <a:pt x="807389" y="2401913"/>
                  </a:lnTo>
                  <a:lnTo>
                    <a:pt x="807389" y="2606738"/>
                  </a:lnTo>
                  <a:lnTo>
                    <a:pt x="825449" y="2606738"/>
                  </a:lnTo>
                  <a:lnTo>
                    <a:pt x="825449" y="2401913"/>
                  </a:lnTo>
                  <a:close/>
                </a:path>
                <a:path w="2378710" h="5020945">
                  <a:moveTo>
                    <a:pt x="828421" y="3297440"/>
                  </a:moveTo>
                  <a:lnTo>
                    <a:pt x="824992" y="3281527"/>
                  </a:lnTo>
                  <a:lnTo>
                    <a:pt x="818502" y="3273209"/>
                  </a:lnTo>
                  <a:lnTo>
                    <a:pt x="815416" y="3269259"/>
                  </a:lnTo>
                  <a:lnTo>
                    <a:pt x="810590" y="3266668"/>
                  </a:lnTo>
                  <a:lnTo>
                    <a:pt x="810590" y="3297440"/>
                  </a:lnTo>
                  <a:lnTo>
                    <a:pt x="808507" y="3307461"/>
                  </a:lnTo>
                  <a:lnTo>
                    <a:pt x="802652" y="3315271"/>
                  </a:lnTo>
                  <a:lnTo>
                    <a:pt x="793623" y="3320326"/>
                  </a:lnTo>
                  <a:lnTo>
                    <a:pt x="782015" y="3322129"/>
                  </a:lnTo>
                  <a:lnTo>
                    <a:pt x="770420" y="3320326"/>
                  </a:lnTo>
                  <a:lnTo>
                    <a:pt x="761390" y="3315271"/>
                  </a:lnTo>
                  <a:lnTo>
                    <a:pt x="755523" y="3307461"/>
                  </a:lnTo>
                  <a:lnTo>
                    <a:pt x="753440" y="3297440"/>
                  </a:lnTo>
                  <a:lnTo>
                    <a:pt x="755523" y="3287572"/>
                  </a:lnTo>
                  <a:lnTo>
                    <a:pt x="761390" y="3279927"/>
                  </a:lnTo>
                  <a:lnTo>
                    <a:pt x="770420" y="3274961"/>
                  </a:lnTo>
                  <a:lnTo>
                    <a:pt x="782015" y="3273209"/>
                  </a:lnTo>
                  <a:lnTo>
                    <a:pt x="793623" y="3274961"/>
                  </a:lnTo>
                  <a:lnTo>
                    <a:pt x="802652" y="3279927"/>
                  </a:lnTo>
                  <a:lnTo>
                    <a:pt x="808507" y="3287572"/>
                  </a:lnTo>
                  <a:lnTo>
                    <a:pt x="810590" y="3297440"/>
                  </a:lnTo>
                  <a:lnTo>
                    <a:pt x="810590" y="3266668"/>
                  </a:lnTo>
                  <a:lnTo>
                    <a:pt x="800747" y="3261372"/>
                  </a:lnTo>
                  <a:lnTo>
                    <a:pt x="782015" y="3258578"/>
                  </a:lnTo>
                  <a:lnTo>
                    <a:pt x="763295" y="3261372"/>
                  </a:lnTo>
                  <a:lnTo>
                    <a:pt x="748614" y="3269259"/>
                  </a:lnTo>
                  <a:lnTo>
                    <a:pt x="739038" y="3281527"/>
                  </a:lnTo>
                  <a:lnTo>
                    <a:pt x="735609" y="3297440"/>
                  </a:lnTo>
                  <a:lnTo>
                    <a:pt x="739038" y="3313519"/>
                  </a:lnTo>
                  <a:lnTo>
                    <a:pt x="748614" y="3325926"/>
                  </a:lnTo>
                  <a:lnTo>
                    <a:pt x="763295" y="3333927"/>
                  </a:lnTo>
                  <a:lnTo>
                    <a:pt x="782015" y="3336760"/>
                  </a:lnTo>
                  <a:lnTo>
                    <a:pt x="800747" y="3333927"/>
                  </a:lnTo>
                  <a:lnTo>
                    <a:pt x="815416" y="3325926"/>
                  </a:lnTo>
                  <a:lnTo>
                    <a:pt x="818349" y="3322129"/>
                  </a:lnTo>
                  <a:lnTo>
                    <a:pt x="824992" y="3313519"/>
                  </a:lnTo>
                  <a:lnTo>
                    <a:pt x="828421" y="3297440"/>
                  </a:lnTo>
                  <a:close/>
                </a:path>
                <a:path w="2378710" h="5020945">
                  <a:moveTo>
                    <a:pt x="838708" y="3232061"/>
                  </a:moveTo>
                  <a:lnTo>
                    <a:pt x="791616" y="3232061"/>
                  </a:lnTo>
                  <a:lnTo>
                    <a:pt x="791616" y="3206915"/>
                  </a:lnTo>
                  <a:lnTo>
                    <a:pt x="772871" y="3206915"/>
                  </a:lnTo>
                  <a:lnTo>
                    <a:pt x="772871" y="3232061"/>
                  </a:lnTo>
                  <a:lnTo>
                    <a:pt x="723950" y="3232061"/>
                  </a:lnTo>
                  <a:lnTo>
                    <a:pt x="723950" y="3247148"/>
                  </a:lnTo>
                  <a:lnTo>
                    <a:pt x="838708" y="3247148"/>
                  </a:lnTo>
                  <a:lnTo>
                    <a:pt x="838708" y="3232061"/>
                  </a:lnTo>
                  <a:close/>
                </a:path>
                <a:path w="2378710" h="5020945">
                  <a:moveTo>
                    <a:pt x="850823" y="1723567"/>
                  </a:moveTo>
                  <a:lnTo>
                    <a:pt x="832307" y="1723567"/>
                  </a:lnTo>
                  <a:lnTo>
                    <a:pt x="832307" y="1738426"/>
                  </a:lnTo>
                  <a:lnTo>
                    <a:pt x="832307" y="1783461"/>
                  </a:lnTo>
                  <a:lnTo>
                    <a:pt x="740410" y="1783461"/>
                  </a:lnTo>
                  <a:lnTo>
                    <a:pt x="740410" y="1738426"/>
                  </a:lnTo>
                  <a:lnTo>
                    <a:pt x="832307" y="1738426"/>
                  </a:lnTo>
                  <a:lnTo>
                    <a:pt x="832307" y="1723567"/>
                  </a:lnTo>
                  <a:lnTo>
                    <a:pt x="722122" y="1723567"/>
                  </a:lnTo>
                  <a:lnTo>
                    <a:pt x="722122" y="1798548"/>
                  </a:lnTo>
                  <a:lnTo>
                    <a:pt x="850823" y="1798548"/>
                  </a:lnTo>
                  <a:lnTo>
                    <a:pt x="850823" y="1783461"/>
                  </a:lnTo>
                  <a:lnTo>
                    <a:pt x="850823" y="1738426"/>
                  </a:lnTo>
                  <a:lnTo>
                    <a:pt x="850823" y="1723567"/>
                  </a:lnTo>
                  <a:close/>
                </a:path>
                <a:path w="2378710" h="5020945">
                  <a:moveTo>
                    <a:pt x="856767" y="4800"/>
                  </a:moveTo>
                  <a:lnTo>
                    <a:pt x="838936" y="4800"/>
                  </a:lnTo>
                  <a:lnTo>
                    <a:pt x="838936" y="53035"/>
                  </a:lnTo>
                  <a:lnTo>
                    <a:pt x="808075" y="53035"/>
                  </a:lnTo>
                  <a:lnTo>
                    <a:pt x="808075" y="68351"/>
                  </a:lnTo>
                  <a:lnTo>
                    <a:pt x="838936" y="68351"/>
                  </a:lnTo>
                  <a:lnTo>
                    <a:pt x="838936" y="124129"/>
                  </a:lnTo>
                  <a:lnTo>
                    <a:pt x="856767" y="124129"/>
                  </a:lnTo>
                  <a:lnTo>
                    <a:pt x="856767" y="4800"/>
                  </a:lnTo>
                  <a:close/>
                </a:path>
                <a:path w="2378710" h="5020945">
                  <a:moveTo>
                    <a:pt x="858824" y="4020591"/>
                  </a:moveTo>
                  <a:lnTo>
                    <a:pt x="840536" y="4020591"/>
                  </a:lnTo>
                  <a:lnTo>
                    <a:pt x="840536" y="4050080"/>
                  </a:lnTo>
                  <a:lnTo>
                    <a:pt x="840536" y="4064482"/>
                  </a:lnTo>
                  <a:lnTo>
                    <a:pt x="840536" y="4095115"/>
                  </a:lnTo>
                  <a:lnTo>
                    <a:pt x="782472" y="4095115"/>
                  </a:lnTo>
                  <a:lnTo>
                    <a:pt x="782472" y="4064482"/>
                  </a:lnTo>
                  <a:lnTo>
                    <a:pt x="840536" y="4064482"/>
                  </a:lnTo>
                  <a:lnTo>
                    <a:pt x="840536" y="4050080"/>
                  </a:lnTo>
                  <a:lnTo>
                    <a:pt x="782472" y="4050080"/>
                  </a:lnTo>
                  <a:lnTo>
                    <a:pt x="782472" y="4020591"/>
                  </a:lnTo>
                  <a:lnTo>
                    <a:pt x="763955" y="4020591"/>
                  </a:lnTo>
                  <a:lnTo>
                    <a:pt x="763955" y="4110202"/>
                  </a:lnTo>
                  <a:lnTo>
                    <a:pt x="858824" y="4110202"/>
                  </a:lnTo>
                  <a:lnTo>
                    <a:pt x="858824" y="4095115"/>
                  </a:lnTo>
                  <a:lnTo>
                    <a:pt x="858824" y="4064482"/>
                  </a:lnTo>
                  <a:lnTo>
                    <a:pt x="858824" y="4050080"/>
                  </a:lnTo>
                  <a:lnTo>
                    <a:pt x="858824" y="4020591"/>
                  </a:lnTo>
                  <a:close/>
                </a:path>
                <a:path w="2378710" h="5020945">
                  <a:moveTo>
                    <a:pt x="881227" y="1646529"/>
                  </a:moveTo>
                  <a:lnTo>
                    <a:pt x="850823" y="1646529"/>
                  </a:lnTo>
                  <a:lnTo>
                    <a:pt x="850823" y="1596237"/>
                  </a:lnTo>
                  <a:lnTo>
                    <a:pt x="832078" y="1596237"/>
                  </a:lnTo>
                  <a:lnTo>
                    <a:pt x="832078" y="1712595"/>
                  </a:lnTo>
                  <a:lnTo>
                    <a:pt x="850823" y="1712595"/>
                  </a:lnTo>
                  <a:lnTo>
                    <a:pt x="850823" y="1662074"/>
                  </a:lnTo>
                  <a:lnTo>
                    <a:pt x="881227" y="1662074"/>
                  </a:lnTo>
                  <a:lnTo>
                    <a:pt x="881227" y="1646529"/>
                  </a:lnTo>
                  <a:close/>
                </a:path>
                <a:path w="2378710" h="5020945">
                  <a:moveTo>
                    <a:pt x="892429" y="3207143"/>
                  </a:moveTo>
                  <a:lnTo>
                    <a:pt x="873455" y="3207143"/>
                  </a:lnTo>
                  <a:lnTo>
                    <a:pt x="873455" y="3261550"/>
                  </a:lnTo>
                  <a:lnTo>
                    <a:pt x="838708" y="3261550"/>
                  </a:lnTo>
                  <a:lnTo>
                    <a:pt x="838708" y="3276866"/>
                  </a:lnTo>
                  <a:lnTo>
                    <a:pt x="873455" y="3276866"/>
                  </a:lnTo>
                  <a:lnTo>
                    <a:pt x="873455" y="3304527"/>
                  </a:lnTo>
                  <a:lnTo>
                    <a:pt x="838708" y="3304527"/>
                  </a:lnTo>
                  <a:lnTo>
                    <a:pt x="838708" y="3319843"/>
                  </a:lnTo>
                  <a:lnTo>
                    <a:pt x="873455" y="3319843"/>
                  </a:lnTo>
                  <a:lnTo>
                    <a:pt x="873455" y="3363277"/>
                  </a:lnTo>
                  <a:lnTo>
                    <a:pt x="892429" y="3363277"/>
                  </a:lnTo>
                  <a:lnTo>
                    <a:pt x="892429" y="3207143"/>
                  </a:lnTo>
                  <a:close/>
                </a:path>
                <a:path w="2378710" h="5020945">
                  <a:moveTo>
                    <a:pt x="896543" y="134874"/>
                  </a:moveTo>
                  <a:lnTo>
                    <a:pt x="758698" y="134874"/>
                  </a:lnTo>
                  <a:lnTo>
                    <a:pt x="758698" y="149961"/>
                  </a:lnTo>
                  <a:lnTo>
                    <a:pt x="877798" y="149961"/>
                  </a:lnTo>
                  <a:lnTo>
                    <a:pt x="877798" y="205511"/>
                  </a:lnTo>
                  <a:lnTo>
                    <a:pt x="896543" y="205511"/>
                  </a:lnTo>
                  <a:lnTo>
                    <a:pt x="896543" y="134874"/>
                  </a:lnTo>
                  <a:close/>
                </a:path>
                <a:path w="2378710" h="5020945">
                  <a:moveTo>
                    <a:pt x="896543" y="457"/>
                  </a:moveTo>
                  <a:lnTo>
                    <a:pt x="878484" y="457"/>
                  </a:lnTo>
                  <a:lnTo>
                    <a:pt x="878484" y="125730"/>
                  </a:lnTo>
                  <a:lnTo>
                    <a:pt x="896543" y="125730"/>
                  </a:lnTo>
                  <a:lnTo>
                    <a:pt x="896543" y="457"/>
                  </a:lnTo>
                  <a:close/>
                </a:path>
                <a:path w="2378710" h="5020945">
                  <a:moveTo>
                    <a:pt x="897229" y="3392081"/>
                  </a:moveTo>
                  <a:lnTo>
                    <a:pt x="779272" y="3392081"/>
                  </a:lnTo>
                  <a:lnTo>
                    <a:pt x="779272" y="3350018"/>
                  </a:lnTo>
                  <a:lnTo>
                    <a:pt x="760526" y="3350018"/>
                  </a:lnTo>
                  <a:lnTo>
                    <a:pt x="760526" y="3407397"/>
                  </a:lnTo>
                  <a:lnTo>
                    <a:pt x="897229" y="3407397"/>
                  </a:lnTo>
                  <a:lnTo>
                    <a:pt x="897229" y="3392081"/>
                  </a:lnTo>
                  <a:close/>
                </a:path>
                <a:path w="2378710" h="5020945">
                  <a:moveTo>
                    <a:pt x="922147" y="4200042"/>
                  </a:moveTo>
                  <a:lnTo>
                    <a:pt x="803275" y="4200042"/>
                  </a:lnTo>
                  <a:lnTo>
                    <a:pt x="803275" y="4177639"/>
                  </a:lnTo>
                  <a:lnTo>
                    <a:pt x="914603" y="4177639"/>
                  </a:lnTo>
                  <a:lnTo>
                    <a:pt x="914603" y="4127804"/>
                  </a:lnTo>
                  <a:lnTo>
                    <a:pt x="784301" y="4127804"/>
                  </a:lnTo>
                  <a:lnTo>
                    <a:pt x="784301" y="4142663"/>
                  </a:lnTo>
                  <a:lnTo>
                    <a:pt x="896086" y="4142663"/>
                  </a:lnTo>
                  <a:lnTo>
                    <a:pt x="896086" y="4163695"/>
                  </a:lnTo>
                  <a:lnTo>
                    <a:pt x="784987" y="4163695"/>
                  </a:lnTo>
                  <a:lnTo>
                    <a:pt x="784987" y="4214901"/>
                  </a:lnTo>
                  <a:lnTo>
                    <a:pt x="922147" y="4214901"/>
                  </a:lnTo>
                  <a:lnTo>
                    <a:pt x="922147" y="4200042"/>
                  </a:lnTo>
                  <a:close/>
                </a:path>
                <a:path w="2378710" h="5020945">
                  <a:moveTo>
                    <a:pt x="940435" y="1780260"/>
                  </a:moveTo>
                  <a:lnTo>
                    <a:pt x="939228" y="1769935"/>
                  </a:lnTo>
                  <a:lnTo>
                    <a:pt x="935748" y="1762163"/>
                  </a:lnTo>
                  <a:lnTo>
                    <a:pt x="930211" y="1757273"/>
                  </a:lnTo>
                  <a:lnTo>
                    <a:pt x="922832" y="1755571"/>
                  </a:lnTo>
                  <a:lnTo>
                    <a:pt x="914374" y="1755571"/>
                  </a:lnTo>
                  <a:lnTo>
                    <a:pt x="907059" y="1761286"/>
                  </a:lnTo>
                  <a:lnTo>
                    <a:pt x="907059" y="1779803"/>
                  </a:lnTo>
                  <a:lnTo>
                    <a:pt x="914374" y="1784832"/>
                  </a:lnTo>
                  <a:lnTo>
                    <a:pt x="923975" y="1784832"/>
                  </a:lnTo>
                  <a:lnTo>
                    <a:pt x="924890" y="1784604"/>
                  </a:lnTo>
                  <a:lnTo>
                    <a:pt x="923213" y="1794471"/>
                  </a:lnTo>
                  <a:lnTo>
                    <a:pt x="918692" y="1803057"/>
                  </a:lnTo>
                  <a:lnTo>
                    <a:pt x="911542" y="1810181"/>
                  </a:lnTo>
                  <a:lnTo>
                    <a:pt x="902030" y="1815693"/>
                  </a:lnTo>
                  <a:lnTo>
                    <a:pt x="907059" y="1828038"/>
                  </a:lnTo>
                  <a:lnTo>
                    <a:pt x="920953" y="1819986"/>
                  </a:lnTo>
                  <a:lnTo>
                    <a:pt x="931456" y="1809115"/>
                  </a:lnTo>
                  <a:lnTo>
                    <a:pt x="938110" y="1795754"/>
                  </a:lnTo>
                  <a:lnTo>
                    <a:pt x="939787" y="1784604"/>
                  </a:lnTo>
                  <a:lnTo>
                    <a:pt x="940435" y="1780260"/>
                  </a:lnTo>
                  <a:close/>
                </a:path>
                <a:path w="2378710" h="5020945">
                  <a:moveTo>
                    <a:pt x="941578" y="900899"/>
                  </a:moveTo>
                  <a:lnTo>
                    <a:pt x="921258" y="890371"/>
                  </a:lnTo>
                  <a:lnTo>
                    <a:pt x="905510" y="875499"/>
                  </a:lnTo>
                  <a:lnTo>
                    <a:pt x="902017" y="869353"/>
                  </a:lnTo>
                  <a:lnTo>
                    <a:pt x="895350" y="857669"/>
                  </a:lnTo>
                  <a:lnTo>
                    <a:pt x="891743" y="838263"/>
                  </a:lnTo>
                  <a:lnTo>
                    <a:pt x="891743" y="831176"/>
                  </a:lnTo>
                  <a:lnTo>
                    <a:pt x="936777" y="831176"/>
                  </a:lnTo>
                  <a:lnTo>
                    <a:pt x="936777" y="816089"/>
                  </a:lnTo>
                  <a:lnTo>
                    <a:pt x="827278" y="816089"/>
                  </a:lnTo>
                  <a:lnTo>
                    <a:pt x="827278" y="831176"/>
                  </a:lnTo>
                  <a:lnTo>
                    <a:pt x="872998" y="831176"/>
                  </a:lnTo>
                  <a:lnTo>
                    <a:pt x="872998" y="838263"/>
                  </a:lnTo>
                  <a:lnTo>
                    <a:pt x="869238" y="859815"/>
                  </a:lnTo>
                  <a:lnTo>
                    <a:pt x="858659" y="879297"/>
                  </a:lnTo>
                  <a:lnTo>
                    <a:pt x="842327" y="895362"/>
                  </a:lnTo>
                  <a:lnTo>
                    <a:pt x="821334" y="906614"/>
                  </a:lnTo>
                  <a:lnTo>
                    <a:pt x="831164" y="921473"/>
                  </a:lnTo>
                  <a:lnTo>
                    <a:pt x="848144" y="912812"/>
                  </a:lnTo>
                  <a:lnTo>
                    <a:pt x="862736" y="900899"/>
                  </a:lnTo>
                  <a:lnTo>
                    <a:pt x="874471" y="886244"/>
                  </a:lnTo>
                  <a:lnTo>
                    <a:pt x="882827" y="869353"/>
                  </a:lnTo>
                  <a:lnTo>
                    <a:pt x="891082" y="884288"/>
                  </a:lnTo>
                  <a:lnTo>
                    <a:pt x="902284" y="897242"/>
                  </a:lnTo>
                  <a:lnTo>
                    <a:pt x="916101" y="907796"/>
                  </a:lnTo>
                  <a:lnTo>
                    <a:pt x="932205" y="915530"/>
                  </a:lnTo>
                  <a:lnTo>
                    <a:pt x="941578" y="900899"/>
                  </a:lnTo>
                  <a:close/>
                </a:path>
                <a:path w="2378710" h="5020945">
                  <a:moveTo>
                    <a:pt x="945007" y="4056253"/>
                  </a:moveTo>
                  <a:lnTo>
                    <a:pt x="914603" y="4056253"/>
                  </a:lnTo>
                  <a:lnTo>
                    <a:pt x="914603" y="4012361"/>
                  </a:lnTo>
                  <a:lnTo>
                    <a:pt x="895858" y="4012361"/>
                  </a:lnTo>
                  <a:lnTo>
                    <a:pt x="895858" y="4118203"/>
                  </a:lnTo>
                  <a:lnTo>
                    <a:pt x="914603" y="4118203"/>
                  </a:lnTo>
                  <a:lnTo>
                    <a:pt x="914603" y="4071797"/>
                  </a:lnTo>
                  <a:lnTo>
                    <a:pt x="945007" y="4071797"/>
                  </a:lnTo>
                  <a:lnTo>
                    <a:pt x="945007" y="4056253"/>
                  </a:lnTo>
                  <a:close/>
                </a:path>
                <a:path w="2378710" h="5020945">
                  <a:moveTo>
                    <a:pt x="972439" y="2489009"/>
                  </a:moveTo>
                  <a:lnTo>
                    <a:pt x="968565" y="2459418"/>
                  </a:lnTo>
                  <a:lnTo>
                    <a:pt x="957783" y="2436863"/>
                  </a:lnTo>
                  <a:lnTo>
                    <a:pt x="954925" y="2434374"/>
                  </a:lnTo>
                  <a:lnTo>
                    <a:pt x="954379" y="2433904"/>
                  </a:lnTo>
                  <a:lnTo>
                    <a:pt x="954379" y="2489009"/>
                  </a:lnTo>
                  <a:lnTo>
                    <a:pt x="951852" y="2511666"/>
                  </a:lnTo>
                  <a:lnTo>
                    <a:pt x="944803" y="2528963"/>
                  </a:lnTo>
                  <a:lnTo>
                    <a:pt x="934034" y="2540000"/>
                  </a:lnTo>
                  <a:lnTo>
                    <a:pt x="920318" y="2543873"/>
                  </a:lnTo>
                  <a:lnTo>
                    <a:pt x="906475" y="2540000"/>
                  </a:lnTo>
                  <a:lnTo>
                    <a:pt x="895629" y="2528963"/>
                  </a:lnTo>
                  <a:lnTo>
                    <a:pt x="888555" y="2511666"/>
                  </a:lnTo>
                  <a:lnTo>
                    <a:pt x="886028" y="2489009"/>
                  </a:lnTo>
                  <a:lnTo>
                    <a:pt x="888555" y="2466492"/>
                  </a:lnTo>
                  <a:lnTo>
                    <a:pt x="895629" y="2449271"/>
                  </a:lnTo>
                  <a:lnTo>
                    <a:pt x="906475" y="2438260"/>
                  </a:lnTo>
                  <a:lnTo>
                    <a:pt x="920318" y="2434374"/>
                  </a:lnTo>
                  <a:lnTo>
                    <a:pt x="934034" y="2438260"/>
                  </a:lnTo>
                  <a:lnTo>
                    <a:pt x="944803" y="2449271"/>
                  </a:lnTo>
                  <a:lnTo>
                    <a:pt x="951852" y="2466492"/>
                  </a:lnTo>
                  <a:lnTo>
                    <a:pt x="954379" y="2489009"/>
                  </a:lnTo>
                  <a:lnTo>
                    <a:pt x="954379" y="2433904"/>
                  </a:lnTo>
                  <a:lnTo>
                    <a:pt x="941285" y="2422499"/>
                  </a:lnTo>
                  <a:lnTo>
                    <a:pt x="920318" y="2417457"/>
                  </a:lnTo>
                  <a:lnTo>
                    <a:pt x="899350" y="2422499"/>
                  </a:lnTo>
                  <a:lnTo>
                    <a:pt x="882853" y="2436863"/>
                  </a:lnTo>
                  <a:lnTo>
                    <a:pt x="872070" y="2459418"/>
                  </a:lnTo>
                  <a:lnTo>
                    <a:pt x="868197" y="2489009"/>
                  </a:lnTo>
                  <a:lnTo>
                    <a:pt x="872070" y="2518613"/>
                  </a:lnTo>
                  <a:lnTo>
                    <a:pt x="882853" y="2541155"/>
                  </a:lnTo>
                  <a:lnTo>
                    <a:pt x="899350" y="2555519"/>
                  </a:lnTo>
                  <a:lnTo>
                    <a:pt x="920318" y="2560561"/>
                  </a:lnTo>
                  <a:lnTo>
                    <a:pt x="941285" y="2555519"/>
                  </a:lnTo>
                  <a:lnTo>
                    <a:pt x="954659" y="2543873"/>
                  </a:lnTo>
                  <a:lnTo>
                    <a:pt x="957783" y="2541155"/>
                  </a:lnTo>
                  <a:lnTo>
                    <a:pt x="968565" y="2518613"/>
                  </a:lnTo>
                  <a:lnTo>
                    <a:pt x="972439" y="2489009"/>
                  </a:lnTo>
                  <a:close/>
                </a:path>
                <a:path w="2378710" h="5020945">
                  <a:moveTo>
                    <a:pt x="989584" y="801230"/>
                  </a:moveTo>
                  <a:lnTo>
                    <a:pt x="970610" y="801230"/>
                  </a:lnTo>
                  <a:lnTo>
                    <a:pt x="970610" y="854265"/>
                  </a:lnTo>
                  <a:lnTo>
                    <a:pt x="930148" y="854265"/>
                  </a:lnTo>
                  <a:lnTo>
                    <a:pt x="930148" y="869581"/>
                  </a:lnTo>
                  <a:lnTo>
                    <a:pt x="970610" y="869581"/>
                  </a:lnTo>
                  <a:lnTo>
                    <a:pt x="970610" y="923302"/>
                  </a:lnTo>
                  <a:lnTo>
                    <a:pt x="989584" y="923302"/>
                  </a:lnTo>
                  <a:lnTo>
                    <a:pt x="989584" y="801230"/>
                  </a:lnTo>
                  <a:close/>
                </a:path>
                <a:path w="2378710" h="5020945">
                  <a:moveTo>
                    <a:pt x="990041" y="967879"/>
                  </a:moveTo>
                  <a:lnTo>
                    <a:pt x="985304" y="951687"/>
                  </a:lnTo>
                  <a:lnTo>
                    <a:pt x="976731" y="944105"/>
                  </a:lnTo>
                  <a:lnTo>
                    <a:pt x="971753" y="939698"/>
                  </a:lnTo>
                  <a:lnTo>
                    <a:pt x="971524" y="939622"/>
                  </a:lnTo>
                  <a:lnTo>
                    <a:pt x="971524" y="967879"/>
                  </a:lnTo>
                  <a:lnTo>
                    <a:pt x="968108" y="977823"/>
                  </a:lnTo>
                  <a:lnTo>
                    <a:pt x="958291" y="985227"/>
                  </a:lnTo>
                  <a:lnTo>
                    <a:pt x="942682" y="989838"/>
                  </a:lnTo>
                  <a:lnTo>
                    <a:pt x="921918" y="991425"/>
                  </a:lnTo>
                  <a:lnTo>
                    <a:pt x="901141" y="989838"/>
                  </a:lnTo>
                  <a:lnTo>
                    <a:pt x="885545" y="985227"/>
                  </a:lnTo>
                  <a:lnTo>
                    <a:pt x="875728" y="977823"/>
                  </a:lnTo>
                  <a:lnTo>
                    <a:pt x="872312" y="967879"/>
                  </a:lnTo>
                  <a:lnTo>
                    <a:pt x="875728" y="957897"/>
                  </a:lnTo>
                  <a:lnTo>
                    <a:pt x="885545" y="950417"/>
                  </a:lnTo>
                  <a:lnTo>
                    <a:pt x="901141" y="945730"/>
                  </a:lnTo>
                  <a:lnTo>
                    <a:pt x="921918" y="944105"/>
                  </a:lnTo>
                  <a:lnTo>
                    <a:pt x="942682" y="945730"/>
                  </a:lnTo>
                  <a:lnTo>
                    <a:pt x="958291" y="950417"/>
                  </a:lnTo>
                  <a:lnTo>
                    <a:pt x="968108" y="957897"/>
                  </a:lnTo>
                  <a:lnTo>
                    <a:pt x="971524" y="967879"/>
                  </a:lnTo>
                  <a:lnTo>
                    <a:pt x="971524" y="939622"/>
                  </a:lnTo>
                  <a:lnTo>
                    <a:pt x="950302" y="932256"/>
                  </a:lnTo>
                  <a:lnTo>
                    <a:pt x="921918" y="929703"/>
                  </a:lnTo>
                  <a:lnTo>
                    <a:pt x="893495" y="932256"/>
                  </a:lnTo>
                  <a:lnTo>
                    <a:pt x="871969" y="939698"/>
                  </a:lnTo>
                  <a:lnTo>
                    <a:pt x="858329" y="951687"/>
                  </a:lnTo>
                  <a:lnTo>
                    <a:pt x="853567" y="967879"/>
                  </a:lnTo>
                  <a:lnTo>
                    <a:pt x="858329" y="984059"/>
                  </a:lnTo>
                  <a:lnTo>
                    <a:pt x="871969" y="996048"/>
                  </a:lnTo>
                  <a:lnTo>
                    <a:pt x="893495" y="1003490"/>
                  </a:lnTo>
                  <a:lnTo>
                    <a:pt x="921918" y="1006055"/>
                  </a:lnTo>
                  <a:lnTo>
                    <a:pt x="950302" y="1003490"/>
                  </a:lnTo>
                  <a:lnTo>
                    <a:pt x="971753" y="996048"/>
                  </a:lnTo>
                  <a:lnTo>
                    <a:pt x="976985" y="991425"/>
                  </a:lnTo>
                  <a:lnTo>
                    <a:pt x="985304" y="984059"/>
                  </a:lnTo>
                  <a:lnTo>
                    <a:pt x="990041" y="967879"/>
                  </a:lnTo>
                  <a:close/>
                </a:path>
                <a:path w="2378710" h="5020945">
                  <a:moveTo>
                    <a:pt x="1028446" y="2401684"/>
                  </a:moveTo>
                  <a:lnTo>
                    <a:pt x="1009700" y="2401684"/>
                  </a:lnTo>
                  <a:lnTo>
                    <a:pt x="1009700" y="2607195"/>
                  </a:lnTo>
                  <a:lnTo>
                    <a:pt x="1028446" y="2607195"/>
                  </a:lnTo>
                  <a:lnTo>
                    <a:pt x="1028446" y="2401684"/>
                  </a:lnTo>
                  <a:close/>
                </a:path>
                <a:path w="2378710" h="5020945">
                  <a:moveTo>
                    <a:pt x="1098397" y="110871"/>
                  </a:moveTo>
                  <a:lnTo>
                    <a:pt x="976553" y="110871"/>
                  </a:lnTo>
                  <a:lnTo>
                    <a:pt x="976553" y="78409"/>
                  </a:lnTo>
                  <a:lnTo>
                    <a:pt x="1091768" y="78409"/>
                  </a:lnTo>
                  <a:lnTo>
                    <a:pt x="1091768" y="63550"/>
                  </a:lnTo>
                  <a:lnTo>
                    <a:pt x="976553" y="63550"/>
                  </a:lnTo>
                  <a:lnTo>
                    <a:pt x="976553" y="33147"/>
                  </a:lnTo>
                  <a:lnTo>
                    <a:pt x="1096340" y="33147"/>
                  </a:lnTo>
                  <a:lnTo>
                    <a:pt x="1096340" y="18059"/>
                  </a:lnTo>
                  <a:lnTo>
                    <a:pt x="957580" y="18059"/>
                  </a:lnTo>
                  <a:lnTo>
                    <a:pt x="957580" y="125958"/>
                  </a:lnTo>
                  <a:lnTo>
                    <a:pt x="1098397" y="125958"/>
                  </a:lnTo>
                  <a:lnTo>
                    <a:pt x="1098397" y="110871"/>
                  </a:lnTo>
                  <a:close/>
                </a:path>
                <a:path w="2378710" h="5020945">
                  <a:moveTo>
                    <a:pt x="1101140" y="4855489"/>
                  </a:moveTo>
                  <a:lnTo>
                    <a:pt x="1024788" y="4855489"/>
                  </a:lnTo>
                  <a:lnTo>
                    <a:pt x="1024788" y="4826279"/>
                  </a:lnTo>
                  <a:lnTo>
                    <a:pt x="1006271" y="4826279"/>
                  </a:lnTo>
                  <a:lnTo>
                    <a:pt x="1006271" y="4855489"/>
                  </a:lnTo>
                  <a:lnTo>
                    <a:pt x="1006271" y="4869459"/>
                  </a:lnTo>
                  <a:lnTo>
                    <a:pt x="1006271" y="4899939"/>
                  </a:lnTo>
                  <a:lnTo>
                    <a:pt x="1006271" y="4915179"/>
                  </a:lnTo>
                  <a:lnTo>
                    <a:pt x="1101140" y="4915179"/>
                  </a:lnTo>
                  <a:lnTo>
                    <a:pt x="1101140" y="4900346"/>
                  </a:lnTo>
                  <a:lnTo>
                    <a:pt x="1101140" y="4899939"/>
                  </a:lnTo>
                  <a:lnTo>
                    <a:pt x="1101140" y="4869713"/>
                  </a:lnTo>
                  <a:lnTo>
                    <a:pt x="1082852" y="4869713"/>
                  </a:lnTo>
                  <a:lnTo>
                    <a:pt x="1082852" y="4899939"/>
                  </a:lnTo>
                  <a:lnTo>
                    <a:pt x="1024788" y="4899939"/>
                  </a:lnTo>
                  <a:lnTo>
                    <a:pt x="1024788" y="4869459"/>
                  </a:lnTo>
                  <a:lnTo>
                    <a:pt x="1101140" y="4869459"/>
                  </a:lnTo>
                  <a:lnTo>
                    <a:pt x="1101140" y="4855489"/>
                  </a:lnTo>
                  <a:close/>
                </a:path>
                <a:path w="2378710" h="5020945">
                  <a:moveTo>
                    <a:pt x="1101140" y="4825822"/>
                  </a:moveTo>
                  <a:lnTo>
                    <a:pt x="1082852" y="4825822"/>
                  </a:lnTo>
                  <a:lnTo>
                    <a:pt x="1082852" y="4855311"/>
                  </a:lnTo>
                  <a:lnTo>
                    <a:pt x="1101140" y="4855311"/>
                  </a:lnTo>
                  <a:lnTo>
                    <a:pt x="1101140" y="4825822"/>
                  </a:lnTo>
                  <a:close/>
                </a:path>
                <a:path w="2378710" h="5020945">
                  <a:moveTo>
                    <a:pt x="1104341" y="3220174"/>
                  </a:moveTo>
                  <a:lnTo>
                    <a:pt x="1086053" y="3220174"/>
                  </a:lnTo>
                  <a:lnTo>
                    <a:pt x="1086053" y="3235033"/>
                  </a:lnTo>
                  <a:lnTo>
                    <a:pt x="1086053" y="3288982"/>
                  </a:lnTo>
                  <a:lnTo>
                    <a:pt x="1026845" y="3288982"/>
                  </a:lnTo>
                  <a:lnTo>
                    <a:pt x="1026845" y="3235033"/>
                  </a:lnTo>
                  <a:lnTo>
                    <a:pt x="1086053" y="3235033"/>
                  </a:lnTo>
                  <a:lnTo>
                    <a:pt x="1086053" y="3220174"/>
                  </a:lnTo>
                  <a:lnTo>
                    <a:pt x="1008557" y="3220174"/>
                  </a:lnTo>
                  <a:lnTo>
                    <a:pt x="1008557" y="3304070"/>
                  </a:lnTo>
                  <a:lnTo>
                    <a:pt x="1104341" y="3304070"/>
                  </a:lnTo>
                  <a:lnTo>
                    <a:pt x="1104341" y="3288982"/>
                  </a:lnTo>
                  <a:lnTo>
                    <a:pt x="1104341" y="3235033"/>
                  </a:lnTo>
                  <a:lnTo>
                    <a:pt x="1104341" y="3220174"/>
                  </a:lnTo>
                  <a:close/>
                </a:path>
                <a:path w="2378710" h="5020945">
                  <a:moveTo>
                    <a:pt x="1119644" y="163449"/>
                  </a:moveTo>
                  <a:lnTo>
                    <a:pt x="933577" y="163449"/>
                  </a:lnTo>
                  <a:lnTo>
                    <a:pt x="933577" y="178765"/>
                  </a:lnTo>
                  <a:lnTo>
                    <a:pt x="1119644" y="178765"/>
                  </a:lnTo>
                  <a:lnTo>
                    <a:pt x="1119644" y="163449"/>
                  </a:lnTo>
                  <a:close/>
                </a:path>
                <a:path w="2378710" h="5020945">
                  <a:moveTo>
                    <a:pt x="1151648" y="4176953"/>
                  </a:moveTo>
                  <a:lnTo>
                    <a:pt x="1099312" y="4176953"/>
                  </a:lnTo>
                  <a:lnTo>
                    <a:pt x="1099312" y="4128262"/>
                  </a:lnTo>
                  <a:lnTo>
                    <a:pt x="1134046" y="4128262"/>
                  </a:lnTo>
                  <a:lnTo>
                    <a:pt x="1134046" y="4113174"/>
                  </a:lnTo>
                  <a:lnTo>
                    <a:pt x="1102512" y="4113174"/>
                  </a:lnTo>
                  <a:lnTo>
                    <a:pt x="1102512" y="4046194"/>
                  </a:lnTo>
                  <a:lnTo>
                    <a:pt x="1134275" y="4046194"/>
                  </a:lnTo>
                  <a:lnTo>
                    <a:pt x="1134275" y="4031107"/>
                  </a:lnTo>
                  <a:lnTo>
                    <a:pt x="1083767" y="4031107"/>
                  </a:lnTo>
                  <a:lnTo>
                    <a:pt x="1083767" y="4046194"/>
                  </a:lnTo>
                  <a:lnTo>
                    <a:pt x="1083767" y="4113174"/>
                  </a:lnTo>
                  <a:lnTo>
                    <a:pt x="1080566" y="4113174"/>
                  </a:lnTo>
                  <a:lnTo>
                    <a:pt x="1080566" y="4128262"/>
                  </a:lnTo>
                  <a:lnTo>
                    <a:pt x="1080566" y="4176953"/>
                  </a:lnTo>
                  <a:lnTo>
                    <a:pt x="1035989" y="4176953"/>
                  </a:lnTo>
                  <a:lnTo>
                    <a:pt x="1035989" y="4128262"/>
                  </a:lnTo>
                  <a:lnTo>
                    <a:pt x="1080566" y="4128262"/>
                  </a:lnTo>
                  <a:lnTo>
                    <a:pt x="1080566" y="4113174"/>
                  </a:lnTo>
                  <a:lnTo>
                    <a:pt x="1032789" y="4113174"/>
                  </a:lnTo>
                  <a:lnTo>
                    <a:pt x="1032789" y="4046194"/>
                  </a:lnTo>
                  <a:lnTo>
                    <a:pt x="1083767" y="4046194"/>
                  </a:lnTo>
                  <a:lnTo>
                    <a:pt x="1083767" y="4031107"/>
                  </a:lnTo>
                  <a:lnTo>
                    <a:pt x="982268" y="4031107"/>
                  </a:lnTo>
                  <a:lnTo>
                    <a:pt x="982268" y="4046194"/>
                  </a:lnTo>
                  <a:lnTo>
                    <a:pt x="1014044" y="4046194"/>
                  </a:lnTo>
                  <a:lnTo>
                    <a:pt x="1014044" y="4113174"/>
                  </a:lnTo>
                  <a:lnTo>
                    <a:pt x="982726" y="4113174"/>
                  </a:lnTo>
                  <a:lnTo>
                    <a:pt x="982726" y="4128262"/>
                  </a:lnTo>
                  <a:lnTo>
                    <a:pt x="1017244" y="4128262"/>
                  </a:lnTo>
                  <a:lnTo>
                    <a:pt x="1017244" y="4176953"/>
                  </a:lnTo>
                  <a:lnTo>
                    <a:pt x="965581" y="4176953"/>
                  </a:lnTo>
                  <a:lnTo>
                    <a:pt x="965581" y="4192270"/>
                  </a:lnTo>
                  <a:lnTo>
                    <a:pt x="1151648" y="4192270"/>
                  </a:lnTo>
                  <a:lnTo>
                    <a:pt x="1151648" y="4176953"/>
                  </a:lnTo>
                  <a:close/>
                </a:path>
                <a:path w="2378710" h="5020945">
                  <a:moveTo>
                    <a:pt x="1164450" y="5005349"/>
                  </a:moveTo>
                  <a:lnTo>
                    <a:pt x="1045591" y="5005349"/>
                  </a:lnTo>
                  <a:lnTo>
                    <a:pt x="1045591" y="4982489"/>
                  </a:lnTo>
                  <a:lnTo>
                    <a:pt x="1156906" y="4982489"/>
                  </a:lnTo>
                  <a:lnTo>
                    <a:pt x="1156906" y="4968519"/>
                  </a:lnTo>
                  <a:lnTo>
                    <a:pt x="1156906" y="4948199"/>
                  </a:lnTo>
                  <a:lnTo>
                    <a:pt x="1156906" y="4932959"/>
                  </a:lnTo>
                  <a:lnTo>
                    <a:pt x="1026617" y="4932959"/>
                  </a:lnTo>
                  <a:lnTo>
                    <a:pt x="1026617" y="4948199"/>
                  </a:lnTo>
                  <a:lnTo>
                    <a:pt x="1138389" y="4948199"/>
                  </a:lnTo>
                  <a:lnTo>
                    <a:pt x="1138389" y="4968519"/>
                  </a:lnTo>
                  <a:lnTo>
                    <a:pt x="1027303" y="4968519"/>
                  </a:lnTo>
                  <a:lnTo>
                    <a:pt x="1027303" y="4982489"/>
                  </a:lnTo>
                  <a:lnTo>
                    <a:pt x="1027303" y="5005349"/>
                  </a:lnTo>
                  <a:lnTo>
                    <a:pt x="1027303" y="5020589"/>
                  </a:lnTo>
                  <a:lnTo>
                    <a:pt x="1164450" y="5020589"/>
                  </a:lnTo>
                  <a:lnTo>
                    <a:pt x="1164450" y="5005349"/>
                  </a:lnTo>
                  <a:close/>
                </a:path>
                <a:path w="2378710" h="5020945">
                  <a:moveTo>
                    <a:pt x="1165821" y="3206915"/>
                  </a:moveTo>
                  <a:lnTo>
                    <a:pt x="1147076" y="3206915"/>
                  </a:lnTo>
                  <a:lnTo>
                    <a:pt x="1147076" y="3324644"/>
                  </a:lnTo>
                  <a:lnTo>
                    <a:pt x="1165821" y="3324644"/>
                  </a:lnTo>
                  <a:lnTo>
                    <a:pt x="1165821" y="3206915"/>
                  </a:lnTo>
                  <a:close/>
                </a:path>
                <a:path w="2378710" h="5020945">
                  <a:moveTo>
                    <a:pt x="1177937" y="3396881"/>
                  </a:moveTo>
                  <a:lnTo>
                    <a:pt x="1131112" y="3380676"/>
                  </a:lnTo>
                  <a:lnTo>
                    <a:pt x="1110513" y="3352990"/>
                  </a:lnTo>
                  <a:lnTo>
                    <a:pt x="1170622" y="3352990"/>
                  </a:lnTo>
                  <a:lnTo>
                    <a:pt x="1170622" y="3338588"/>
                  </a:lnTo>
                  <a:lnTo>
                    <a:pt x="1110513" y="3338588"/>
                  </a:lnTo>
                  <a:lnTo>
                    <a:pt x="1110513" y="3318700"/>
                  </a:lnTo>
                  <a:lnTo>
                    <a:pt x="1091539" y="3318700"/>
                  </a:lnTo>
                  <a:lnTo>
                    <a:pt x="1091539" y="3338588"/>
                  </a:lnTo>
                  <a:lnTo>
                    <a:pt x="1031417" y="3338588"/>
                  </a:lnTo>
                  <a:lnTo>
                    <a:pt x="1031417" y="3352990"/>
                  </a:lnTo>
                  <a:lnTo>
                    <a:pt x="1091311" y="3352990"/>
                  </a:lnTo>
                  <a:lnTo>
                    <a:pt x="1085519" y="3367849"/>
                  </a:lnTo>
                  <a:lnTo>
                    <a:pt x="1070394" y="3381019"/>
                  </a:lnTo>
                  <a:lnTo>
                    <a:pt x="1048740" y="3391141"/>
                  </a:lnTo>
                  <a:lnTo>
                    <a:pt x="1023416" y="3396881"/>
                  </a:lnTo>
                  <a:lnTo>
                    <a:pt x="1029589" y="3411270"/>
                  </a:lnTo>
                  <a:lnTo>
                    <a:pt x="1052042" y="3406317"/>
                  </a:lnTo>
                  <a:lnTo>
                    <a:pt x="1072299" y="3398189"/>
                  </a:lnTo>
                  <a:lnTo>
                    <a:pt x="1089088" y="3387229"/>
                  </a:lnTo>
                  <a:lnTo>
                    <a:pt x="1101140" y="3373793"/>
                  </a:lnTo>
                  <a:lnTo>
                    <a:pt x="1112913" y="3387039"/>
                  </a:lnTo>
                  <a:lnTo>
                    <a:pt x="1129309" y="3398024"/>
                  </a:lnTo>
                  <a:lnTo>
                    <a:pt x="1149223" y="3406254"/>
                  </a:lnTo>
                  <a:lnTo>
                    <a:pt x="1171536" y="3411270"/>
                  </a:lnTo>
                  <a:lnTo>
                    <a:pt x="1177937" y="3396881"/>
                  </a:lnTo>
                  <a:close/>
                </a:path>
                <a:path w="2378710" h="5020945">
                  <a:moveTo>
                    <a:pt x="1187310" y="4861839"/>
                  </a:moveTo>
                  <a:lnTo>
                    <a:pt x="1156906" y="4861839"/>
                  </a:lnTo>
                  <a:lnTo>
                    <a:pt x="1156906" y="4817389"/>
                  </a:lnTo>
                  <a:lnTo>
                    <a:pt x="1138161" y="4817389"/>
                  </a:lnTo>
                  <a:lnTo>
                    <a:pt x="1138161" y="4861839"/>
                  </a:lnTo>
                  <a:lnTo>
                    <a:pt x="1138161" y="4877079"/>
                  </a:lnTo>
                  <a:lnTo>
                    <a:pt x="1138161" y="4922799"/>
                  </a:lnTo>
                  <a:lnTo>
                    <a:pt x="1156906" y="4922799"/>
                  </a:lnTo>
                  <a:lnTo>
                    <a:pt x="1156906" y="4877079"/>
                  </a:lnTo>
                  <a:lnTo>
                    <a:pt x="1187310" y="4877079"/>
                  </a:lnTo>
                  <a:lnTo>
                    <a:pt x="1187310" y="4861839"/>
                  </a:lnTo>
                  <a:close/>
                </a:path>
                <a:path w="2378710" h="5020945">
                  <a:moveTo>
                    <a:pt x="1198968" y="2547302"/>
                  </a:moveTo>
                  <a:lnTo>
                    <a:pt x="1177671" y="2533827"/>
                  </a:lnTo>
                  <a:lnTo>
                    <a:pt x="1160221" y="2514041"/>
                  </a:lnTo>
                  <a:lnTo>
                    <a:pt x="1153172" y="2499753"/>
                  </a:lnTo>
                  <a:lnTo>
                    <a:pt x="1148435" y="2490152"/>
                  </a:lnTo>
                  <a:lnTo>
                    <a:pt x="1144104" y="2464320"/>
                  </a:lnTo>
                  <a:lnTo>
                    <a:pt x="1144104" y="2438260"/>
                  </a:lnTo>
                  <a:lnTo>
                    <a:pt x="1192339" y="2438260"/>
                  </a:lnTo>
                  <a:lnTo>
                    <a:pt x="1192339" y="2422715"/>
                  </a:lnTo>
                  <a:lnTo>
                    <a:pt x="1077823" y="2422715"/>
                  </a:lnTo>
                  <a:lnTo>
                    <a:pt x="1077823" y="2438260"/>
                  </a:lnTo>
                  <a:lnTo>
                    <a:pt x="1125359" y="2438260"/>
                  </a:lnTo>
                  <a:lnTo>
                    <a:pt x="1125359" y="2464320"/>
                  </a:lnTo>
                  <a:lnTo>
                    <a:pt x="1121016" y="2491067"/>
                  </a:lnTo>
                  <a:lnTo>
                    <a:pt x="1109218" y="2516390"/>
                  </a:lnTo>
                  <a:lnTo>
                    <a:pt x="1091907" y="2537676"/>
                  </a:lnTo>
                  <a:lnTo>
                    <a:pt x="1070965" y="2552331"/>
                  </a:lnTo>
                  <a:lnTo>
                    <a:pt x="1081938" y="2567419"/>
                  </a:lnTo>
                  <a:lnTo>
                    <a:pt x="1098702" y="2556040"/>
                  </a:lnTo>
                  <a:lnTo>
                    <a:pt x="1113561" y="2540355"/>
                  </a:lnTo>
                  <a:lnTo>
                    <a:pt x="1125816" y="2521293"/>
                  </a:lnTo>
                  <a:lnTo>
                    <a:pt x="1134732" y="2499753"/>
                  </a:lnTo>
                  <a:lnTo>
                    <a:pt x="1143939" y="2519857"/>
                  </a:lnTo>
                  <a:lnTo>
                    <a:pt x="1156373" y="2537498"/>
                  </a:lnTo>
                  <a:lnTo>
                    <a:pt x="1171422" y="2551925"/>
                  </a:lnTo>
                  <a:lnTo>
                    <a:pt x="1188453" y="2562390"/>
                  </a:lnTo>
                  <a:lnTo>
                    <a:pt x="1198968" y="2547302"/>
                  </a:lnTo>
                  <a:close/>
                </a:path>
                <a:path w="2378710" h="5020945">
                  <a:moveTo>
                    <a:pt x="1201483" y="814260"/>
                  </a:moveTo>
                  <a:lnTo>
                    <a:pt x="1183195" y="814260"/>
                  </a:lnTo>
                  <a:lnTo>
                    <a:pt x="1183195" y="829119"/>
                  </a:lnTo>
                  <a:lnTo>
                    <a:pt x="1183195" y="883069"/>
                  </a:lnTo>
                  <a:lnTo>
                    <a:pt x="1123988" y="883069"/>
                  </a:lnTo>
                  <a:lnTo>
                    <a:pt x="1123988" y="829119"/>
                  </a:lnTo>
                  <a:lnTo>
                    <a:pt x="1183195" y="829119"/>
                  </a:lnTo>
                  <a:lnTo>
                    <a:pt x="1183195" y="814260"/>
                  </a:lnTo>
                  <a:lnTo>
                    <a:pt x="1105712" y="814260"/>
                  </a:lnTo>
                  <a:lnTo>
                    <a:pt x="1105712" y="898156"/>
                  </a:lnTo>
                  <a:lnTo>
                    <a:pt x="1201483" y="898156"/>
                  </a:lnTo>
                  <a:lnTo>
                    <a:pt x="1201483" y="883069"/>
                  </a:lnTo>
                  <a:lnTo>
                    <a:pt x="1201483" y="829119"/>
                  </a:lnTo>
                  <a:lnTo>
                    <a:pt x="1201483" y="814260"/>
                  </a:lnTo>
                  <a:close/>
                </a:path>
                <a:path w="2378710" h="5020945">
                  <a:moveTo>
                    <a:pt x="1215199" y="1697964"/>
                  </a:moveTo>
                  <a:lnTo>
                    <a:pt x="1184795" y="1697964"/>
                  </a:lnTo>
                  <a:lnTo>
                    <a:pt x="1188110" y="1677225"/>
                  </a:lnTo>
                  <a:lnTo>
                    <a:pt x="1189799" y="1658899"/>
                  </a:lnTo>
                  <a:lnTo>
                    <a:pt x="1190421" y="1642503"/>
                  </a:lnTo>
                  <a:lnTo>
                    <a:pt x="1190510" y="1609725"/>
                  </a:lnTo>
                  <a:lnTo>
                    <a:pt x="1052906" y="1609725"/>
                  </a:lnTo>
                  <a:lnTo>
                    <a:pt x="1052906" y="1624812"/>
                  </a:lnTo>
                  <a:lnTo>
                    <a:pt x="1172222" y="1624812"/>
                  </a:lnTo>
                  <a:lnTo>
                    <a:pt x="1172133" y="1642503"/>
                  </a:lnTo>
                  <a:lnTo>
                    <a:pt x="1171422" y="1658899"/>
                  </a:lnTo>
                  <a:lnTo>
                    <a:pt x="1169530" y="1677225"/>
                  </a:lnTo>
                  <a:lnTo>
                    <a:pt x="1165821" y="1697964"/>
                  </a:lnTo>
                  <a:lnTo>
                    <a:pt x="1029817" y="1697964"/>
                  </a:lnTo>
                  <a:lnTo>
                    <a:pt x="1029817" y="1713280"/>
                  </a:lnTo>
                  <a:lnTo>
                    <a:pt x="1112570" y="1713280"/>
                  </a:lnTo>
                  <a:lnTo>
                    <a:pt x="1112570" y="1801749"/>
                  </a:lnTo>
                  <a:lnTo>
                    <a:pt x="1131531" y="1801749"/>
                  </a:lnTo>
                  <a:lnTo>
                    <a:pt x="1131531" y="1713280"/>
                  </a:lnTo>
                  <a:lnTo>
                    <a:pt x="1215199" y="1713280"/>
                  </a:lnTo>
                  <a:lnTo>
                    <a:pt x="1215199" y="1697964"/>
                  </a:lnTo>
                  <a:close/>
                </a:path>
                <a:path w="2378710" h="5020945">
                  <a:moveTo>
                    <a:pt x="1238745" y="2401913"/>
                  </a:moveTo>
                  <a:lnTo>
                    <a:pt x="1220000" y="2401913"/>
                  </a:lnTo>
                  <a:lnTo>
                    <a:pt x="1220000" y="2606738"/>
                  </a:lnTo>
                  <a:lnTo>
                    <a:pt x="1238745" y="2606738"/>
                  </a:lnTo>
                  <a:lnTo>
                    <a:pt x="1238745" y="2401913"/>
                  </a:lnTo>
                  <a:close/>
                </a:path>
                <a:path w="2378710" h="5020945">
                  <a:moveTo>
                    <a:pt x="1262976" y="801001"/>
                  </a:moveTo>
                  <a:lnTo>
                    <a:pt x="1244231" y="801001"/>
                  </a:lnTo>
                  <a:lnTo>
                    <a:pt x="1244231" y="918730"/>
                  </a:lnTo>
                  <a:lnTo>
                    <a:pt x="1262976" y="918730"/>
                  </a:lnTo>
                  <a:lnTo>
                    <a:pt x="1262976" y="801001"/>
                  </a:lnTo>
                  <a:close/>
                </a:path>
                <a:path w="2378710" h="5020945">
                  <a:moveTo>
                    <a:pt x="1275092" y="990968"/>
                  </a:moveTo>
                  <a:lnTo>
                    <a:pt x="1228267" y="974763"/>
                  </a:lnTo>
                  <a:lnTo>
                    <a:pt x="1207655" y="947077"/>
                  </a:lnTo>
                  <a:lnTo>
                    <a:pt x="1267777" y="947077"/>
                  </a:lnTo>
                  <a:lnTo>
                    <a:pt x="1267777" y="932675"/>
                  </a:lnTo>
                  <a:lnTo>
                    <a:pt x="1207655" y="932675"/>
                  </a:lnTo>
                  <a:lnTo>
                    <a:pt x="1207655" y="912787"/>
                  </a:lnTo>
                  <a:lnTo>
                    <a:pt x="1188681" y="912787"/>
                  </a:lnTo>
                  <a:lnTo>
                    <a:pt x="1188681" y="932675"/>
                  </a:lnTo>
                  <a:lnTo>
                    <a:pt x="1128560" y="932675"/>
                  </a:lnTo>
                  <a:lnTo>
                    <a:pt x="1128560" y="947077"/>
                  </a:lnTo>
                  <a:lnTo>
                    <a:pt x="1188453" y="947077"/>
                  </a:lnTo>
                  <a:lnTo>
                    <a:pt x="1182674" y="961936"/>
                  </a:lnTo>
                  <a:lnTo>
                    <a:pt x="1167536" y="975106"/>
                  </a:lnTo>
                  <a:lnTo>
                    <a:pt x="1145895" y="985227"/>
                  </a:lnTo>
                  <a:lnTo>
                    <a:pt x="1120559" y="990968"/>
                  </a:lnTo>
                  <a:lnTo>
                    <a:pt x="1126731" y="1005370"/>
                  </a:lnTo>
                  <a:lnTo>
                    <a:pt x="1149197" y="1000404"/>
                  </a:lnTo>
                  <a:lnTo>
                    <a:pt x="1169454" y="992276"/>
                  </a:lnTo>
                  <a:lnTo>
                    <a:pt x="1186243" y="981316"/>
                  </a:lnTo>
                  <a:lnTo>
                    <a:pt x="1198283" y="967879"/>
                  </a:lnTo>
                  <a:lnTo>
                    <a:pt x="1210056" y="981125"/>
                  </a:lnTo>
                  <a:lnTo>
                    <a:pt x="1226464" y="992111"/>
                  </a:lnTo>
                  <a:lnTo>
                    <a:pt x="1246378" y="1000340"/>
                  </a:lnTo>
                  <a:lnTo>
                    <a:pt x="1268691" y="1005370"/>
                  </a:lnTo>
                  <a:lnTo>
                    <a:pt x="1275092" y="990968"/>
                  </a:lnTo>
                  <a:close/>
                </a:path>
                <a:path w="2378710" h="5020945">
                  <a:moveTo>
                    <a:pt x="1344815" y="1686991"/>
                  </a:moveTo>
                  <a:lnTo>
                    <a:pt x="1341386" y="1671078"/>
                  </a:lnTo>
                  <a:lnTo>
                    <a:pt x="1334897" y="1662760"/>
                  </a:lnTo>
                  <a:lnTo>
                    <a:pt x="1331810" y="1658810"/>
                  </a:lnTo>
                  <a:lnTo>
                    <a:pt x="1326984" y="1656219"/>
                  </a:lnTo>
                  <a:lnTo>
                    <a:pt x="1326984" y="1686991"/>
                  </a:lnTo>
                  <a:lnTo>
                    <a:pt x="1324902" y="1697024"/>
                  </a:lnTo>
                  <a:lnTo>
                    <a:pt x="1319047" y="1704822"/>
                  </a:lnTo>
                  <a:lnTo>
                    <a:pt x="1310017" y="1709877"/>
                  </a:lnTo>
                  <a:lnTo>
                    <a:pt x="1298409" y="1711680"/>
                  </a:lnTo>
                  <a:lnTo>
                    <a:pt x="1286814" y="1709877"/>
                  </a:lnTo>
                  <a:lnTo>
                    <a:pt x="1277785" y="1704822"/>
                  </a:lnTo>
                  <a:lnTo>
                    <a:pt x="1271917" y="1697024"/>
                  </a:lnTo>
                  <a:lnTo>
                    <a:pt x="1269834" y="1686991"/>
                  </a:lnTo>
                  <a:lnTo>
                    <a:pt x="1271917" y="1677123"/>
                  </a:lnTo>
                  <a:lnTo>
                    <a:pt x="1277785" y="1669478"/>
                  </a:lnTo>
                  <a:lnTo>
                    <a:pt x="1286814" y="1664512"/>
                  </a:lnTo>
                  <a:lnTo>
                    <a:pt x="1298409" y="1662760"/>
                  </a:lnTo>
                  <a:lnTo>
                    <a:pt x="1310017" y="1664512"/>
                  </a:lnTo>
                  <a:lnTo>
                    <a:pt x="1319047" y="1669478"/>
                  </a:lnTo>
                  <a:lnTo>
                    <a:pt x="1324902" y="1677123"/>
                  </a:lnTo>
                  <a:lnTo>
                    <a:pt x="1326984" y="1686991"/>
                  </a:lnTo>
                  <a:lnTo>
                    <a:pt x="1326984" y="1656219"/>
                  </a:lnTo>
                  <a:lnTo>
                    <a:pt x="1317142" y="1650923"/>
                  </a:lnTo>
                  <a:lnTo>
                    <a:pt x="1298409" y="1648129"/>
                  </a:lnTo>
                  <a:lnTo>
                    <a:pt x="1279690" y="1650923"/>
                  </a:lnTo>
                  <a:lnTo>
                    <a:pt x="1265008" y="1658810"/>
                  </a:lnTo>
                  <a:lnTo>
                    <a:pt x="1255433" y="1671078"/>
                  </a:lnTo>
                  <a:lnTo>
                    <a:pt x="1252004" y="1686991"/>
                  </a:lnTo>
                  <a:lnTo>
                    <a:pt x="1255433" y="1703070"/>
                  </a:lnTo>
                  <a:lnTo>
                    <a:pt x="1265008" y="1715477"/>
                  </a:lnTo>
                  <a:lnTo>
                    <a:pt x="1279690" y="1723478"/>
                  </a:lnTo>
                  <a:lnTo>
                    <a:pt x="1298409" y="1726311"/>
                  </a:lnTo>
                  <a:lnTo>
                    <a:pt x="1317142" y="1723478"/>
                  </a:lnTo>
                  <a:lnTo>
                    <a:pt x="1331810" y="1715477"/>
                  </a:lnTo>
                  <a:lnTo>
                    <a:pt x="1334744" y="1711680"/>
                  </a:lnTo>
                  <a:lnTo>
                    <a:pt x="1341386" y="1703070"/>
                  </a:lnTo>
                  <a:lnTo>
                    <a:pt x="1344815" y="1686991"/>
                  </a:lnTo>
                  <a:close/>
                </a:path>
                <a:path w="2378710" h="5020945">
                  <a:moveTo>
                    <a:pt x="1355102" y="1621612"/>
                  </a:moveTo>
                  <a:lnTo>
                    <a:pt x="1308011" y="1621612"/>
                  </a:lnTo>
                  <a:lnTo>
                    <a:pt x="1308011" y="1596466"/>
                  </a:lnTo>
                  <a:lnTo>
                    <a:pt x="1289265" y="1596466"/>
                  </a:lnTo>
                  <a:lnTo>
                    <a:pt x="1289265" y="1621612"/>
                  </a:lnTo>
                  <a:lnTo>
                    <a:pt x="1240345" y="1621612"/>
                  </a:lnTo>
                  <a:lnTo>
                    <a:pt x="1240345" y="1636699"/>
                  </a:lnTo>
                  <a:lnTo>
                    <a:pt x="1355102" y="1636699"/>
                  </a:lnTo>
                  <a:lnTo>
                    <a:pt x="1355102" y="1621612"/>
                  </a:lnTo>
                  <a:close/>
                </a:path>
                <a:path w="2378710" h="5020945">
                  <a:moveTo>
                    <a:pt x="1382763" y="85039"/>
                  </a:moveTo>
                  <a:lnTo>
                    <a:pt x="1356347" y="77901"/>
                  </a:lnTo>
                  <a:lnTo>
                    <a:pt x="1333449" y="65290"/>
                  </a:lnTo>
                  <a:lnTo>
                    <a:pt x="1321587" y="53035"/>
                  </a:lnTo>
                  <a:lnTo>
                    <a:pt x="1317307" y="48615"/>
                  </a:lnTo>
                  <a:lnTo>
                    <a:pt x="1311211" y="29260"/>
                  </a:lnTo>
                  <a:lnTo>
                    <a:pt x="1311211" y="28117"/>
                  </a:lnTo>
                  <a:lnTo>
                    <a:pt x="1375448" y="28117"/>
                  </a:lnTo>
                  <a:lnTo>
                    <a:pt x="1375448" y="13030"/>
                  </a:lnTo>
                  <a:lnTo>
                    <a:pt x="1225715" y="13030"/>
                  </a:lnTo>
                  <a:lnTo>
                    <a:pt x="1225715" y="28117"/>
                  </a:lnTo>
                  <a:lnTo>
                    <a:pt x="1290408" y="28117"/>
                  </a:lnTo>
                  <a:lnTo>
                    <a:pt x="1290408" y="29260"/>
                  </a:lnTo>
                  <a:lnTo>
                    <a:pt x="1284312" y="48615"/>
                  </a:lnTo>
                  <a:lnTo>
                    <a:pt x="1268234" y="65290"/>
                  </a:lnTo>
                  <a:lnTo>
                    <a:pt x="1245476" y="77901"/>
                  </a:lnTo>
                  <a:lnTo>
                    <a:pt x="1219314" y="85039"/>
                  </a:lnTo>
                  <a:lnTo>
                    <a:pt x="1226400" y="99898"/>
                  </a:lnTo>
                  <a:lnTo>
                    <a:pt x="1249680" y="93662"/>
                  </a:lnTo>
                  <a:lnTo>
                    <a:pt x="1270863" y="83489"/>
                  </a:lnTo>
                  <a:lnTo>
                    <a:pt x="1288440" y="69811"/>
                  </a:lnTo>
                  <a:lnTo>
                    <a:pt x="1300924" y="53035"/>
                  </a:lnTo>
                  <a:lnTo>
                    <a:pt x="1313307" y="69811"/>
                  </a:lnTo>
                  <a:lnTo>
                    <a:pt x="1330896" y="83489"/>
                  </a:lnTo>
                  <a:lnTo>
                    <a:pt x="1352130" y="93662"/>
                  </a:lnTo>
                  <a:lnTo>
                    <a:pt x="1375448" y="99898"/>
                  </a:lnTo>
                  <a:lnTo>
                    <a:pt x="1382763" y="85039"/>
                  </a:lnTo>
                  <a:close/>
                </a:path>
                <a:path w="2378710" h="5020945">
                  <a:moveTo>
                    <a:pt x="1393736" y="132359"/>
                  </a:moveTo>
                  <a:lnTo>
                    <a:pt x="1393507" y="117043"/>
                  </a:lnTo>
                  <a:lnTo>
                    <a:pt x="1208341" y="117043"/>
                  </a:lnTo>
                  <a:lnTo>
                    <a:pt x="1208341" y="132359"/>
                  </a:lnTo>
                  <a:lnTo>
                    <a:pt x="1291094" y="132359"/>
                  </a:lnTo>
                  <a:lnTo>
                    <a:pt x="1291094" y="205282"/>
                  </a:lnTo>
                  <a:lnTo>
                    <a:pt x="1309839" y="205282"/>
                  </a:lnTo>
                  <a:lnTo>
                    <a:pt x="1309839" y="132359"/>
                  </a:lnTo>
                  <a:lnTo>
                    <a:pt x="1393736" y="132359"/>
                  </a:lnTo>
                  <a:close/>
                </a:path>
                <a:path w="2378710" h="5020945">
                  <a:moveTo>
                    <a:pt x="1393964" y="4982184"/>
                  </a:moveTo>
                  <a:lnTo>
                    <a:pt x="1341615" y="4982184"/>
                  </a:lnTo>
                  <a:lnTo>
                    <a:pt x="1341615" y="4933493"/>
                  </a:lnTo>
                  <a:lnTo>
                    <a:pt x="1376362" y="4933493"/>
                  </a:lnTo>
                  <a:lnTo>
                    <a:pt x="1376362" y="4918405"/>
                  </a:lnTo>
                  <a:lnTo>
                    <a:pt x="1344815" y="4918405"/>
                  </a:lnTo>
                  <a:lnTo>
                    <a:pt x="1344815" y="4851425"/>
                  </a:lnTo>
                  <a:lnTo>
                    <a:pt x="1376591" y="4851425"/>
                  </a:lnTo>
                  <a:lnTo>
                    <a:pt x="1376591" y="4836338"/>
                  </a:lnTo>
                  <a:lnTo>
                    <a:pt x="1326070" y="4836338"/>
                  </a:lnTo>
                  <a:lnTo>
                    <a:pt x="1326070" y="4851425"/>
                  </a:lnTo>
                  <a:lnTo>
                    <a:pt x="1326070" y="4918405"/>
                  </a:lnTo>
                  <a:lnTo>
                    <a:pt x="1322870" y="4918405"/>
                  </a:lnTo>
                  <a:lnTo>
                    <a:pt x="1322870" y="4933493"/>
                  </a:lnTo>
                  <a:lnTo>
                    <a:pt x="1322870" y="4982184"/>
                  </a:lnTo>
                  <a:lnTo>
                    <a:pt x="1278293" y="4982184"/>
                  </a:lnTo>
                  <a:lnTo>
                    <a:pt x="1278293" y="4933493"/>
                  </a:lnTo>
                  <a:lnTo>
                    <a:pt x="1322870" y="4933493"/>
                  </a:lnTo>
                  <a:lnTo>
                    <a:pt x="1322870" y="4918405"/>
                  </a:lnTo>
                  <a:lnTo>
                    <a:pt x="1275092" y="4918405"/>
                  </a:lnTo>
                  <a:lnTo>
                    <a:pt x="1275092" y="4851425"/>
                  </a:lnTo>
                  <a:lnTo>
                    <a:pt x="1326070" y="4851425"/>
                  </a:lnTo>
                  <a:lnTo>
                    <a:pt x="1326070" y="4836338"/>
                  </a:lnTo>
                  <a:lnTo>
                    <a:pt x="1224572" y="4836338"/>
                  </a:lnTo>
                  <a:lnTo>
                    <a:pt x="1224572" y="4851425"/>
                  </a:lnTo>
                  <a:lnTo>
                    <a:pt x="1256347" y="4851425"/>
                  </a:lnTo>
                  <a:lnTo>
                    <a:pt x="1256347" y="4918405"/>
                  </a:lnTo>
                  <a:lnTo>
                    <a:pt x="1225029" y="4918405"/>
                  </a:lnTo>
                  <a:lnTo>
                    <a:pt x="1225029" y="4933493"/>
                  </a:lnTo>
                  <a:lnTo>
                    <a:pt x="1259547" y="4933493"/>
                  </a:lnTo>
                  <a:lnTo>
                    <a:pt x="1259547" y="4982184"/>
                  </a:lnTo>
                  <a:lnTo>
                    <a:pt x="1207884" y="4982184"/>
                  </a:lnTo>
                  <a:lnTo>
                    <a:pt x="1207884" y="4997488"/>
                  </a:lnTo>
                  <a:lnTo>
                    <a:pt x="1393964" y="4997488"/>
                  </a:lnTo>
                  <a:lnTo>
                    <a:pt x="1393964" y="4982184"/>
                  </a:lnTo>
                  <a:close/>
                </a:path>
                <a:path w="2378710" h="5020945">
                  <a:moveTo>
                    <a:pt x="1396936" y="3350018"/>
                  </a:moveTo>
                  <a:lnTo>
                    <a:pt x="1359281" y="3314319"/>
                  </a:lnTo>
                  <a:lnTo>
                    <a:pt x="1343901" y="3261322"/>
                  </a:lnTo>
                  <a:lnTo>
                    <a:pt x="1343901" y="3224517"/>
                  </a:lnTo>
                  <a:lnTo>
                    <a:pt x="1325156" y="3224517"/>
                  </a:lnTo>
                  <a:lnTo>
                    <a:pt x="1325156" y="3261322"/>
                  </a:lnTo>
                  <a:lnTo>
                    <a:pt x="1321054" y="3289668"/>
                  </a:lnTo>
                  <a:lnTo>
                    <a:pt x="1309789" y="3316147"/>
                  </a:lnTo>
                  <a:lnTo>
                    <a:pt x="1292948" y="3338309"/>
                  </a:lnTo>
                  <a:lnTo>
                    <a:pt x="1272120" y="3353676"/>
                  </a:lnTo>
                  <a:lnTo>
                    <a:pt x="1283550" y="3368535"/>
                  </a:lnTo>
                  <a:lnTo>
                    <a:pt x="1300010" y="3356876"/>
                  </a:lnTo>
                  <a:lnTo>
                    <a:pt x="1314361" y="3341014"/>
                  </a:lnTo>
                  <a:lnTo>
                    <a:pt x="1326045" y="3321761"/>
                  </a:lnTo>
                  <a:lnTo>
                    <a:pt x="1334528" y="3299955"/>
                  </a:lnTo>
                  <a:lnTo>
                    <a:pt x="1343240" y="3320605"/>
                  </a:lnTo>
                  <a:lnTo>
                    <a:pt x="1355013" y="3338842"/>
                  </a:lnTo>
                  <a:lnTo>
                    <a:pt x="1369402" y="3353866"/>
                  </a:lnTo>
                  <a:lnTo>
                    <a:pt x="1385963" y="3364877"/>
                  </a:lnTo>
                  <a:lnTo>
                    <a:pt x="1396936" y="3350018"/>
                  </a:lnTo>
                  <a:close/>
                </a:path>
                <a:path w="2378710" h="5020945">
                  <a:moveTo>
                    <a:pt x="1405166" y="4197299"/>
                  </a:moveTo>
                  <a:lnTo>
                    <a:pt x="1282179" y="4197299"/>
                  </a:lnTo>
                  <a:lnTo>
                    <a:pt x="1282179" y="4154551"/>
                  </a:lnTo>
                  <a:lnTo>
                    <a:pt x="1263434" y="4154551"/>
                  </a:lnTo>
                  <a:lnTo>
                    <a:pt x="1263434" y="4212615"/>
                  </a:lnTo>
                  <a:lnTo>
                    <a:pt x="1405166" y="4212615"/>
                  </a:lnTo>
                  <a:lnTo>
                    <a:pt x="1405166" y="4197299"/>
                  </a:lnTo>
                  <a:close/>
                </a:path>
                <a:path w="2378710" h="5020945">
                  <a:moveTo>
                    <a:pt x="1408823" y="1596694"/>
                  </a:moveTo>
                  <a:lnTo>
                    <a:pt x="1389849" y="1596694"/>
                  </a:lnTo>
                  <a:lnTo>
                    <a:pt x="1389849" y="1651101"/>
                  </a:lnTo>
                  <a:lnTo>
                    <a:pt x="1355102" y="1651101"/>
                  </a:lnTo>
                  <a:lnTo>
                    <a:pt x="1355102" y="1666417"/>
                  </a:lnTo>
                  <a:lnTo>
                    <a:pt x="1389849" y="1666417"/>
                  </a:lnTo>
                  <a:lnTo>
                    <a:pt x="1389849" y="1694078"/>
                  </a:lnTo>
                  <a:lnTo>
                    <a:pt x="1355102" y="1694078"/>
                  </a:lnTo>
                  <a:lnTo>
                    <a:pt x="1355102" y="1709394"/>
                  </a:lnTo>
                  <a:lnTo>
                    <a:pt x="1389849" y="1709394"/>
                  </a:lnTo>
                  <a:lnTo>
                    <a:pt x="1389849" y="1752828"/>
                  </a:lnTo>
                  <a:lnTo>
                    <a:pt x="1408823" y="1752828"/>
                  </a:lnTo>
                  <a:lnTo>
                    <a:pt x="1408823" y="1596694"/>
                  </a:lnTo>
                  <a:close/>
                </a:path>
                <a:path w="2378710" h="5020945">
                  <a:moveTo>
                    <a:pt x="1413624" y="1781632"/>
                  </a:moveTo>
                  <a:lnTo>
                    <a:pt x="1295666" y="1781632"/>
                  </a:lnTo>
                  <a:lnTo>
                    <a:pt x="1295666" y="1739569"/>
                  </a:lnTo>
                  <a:lnTo>
                    <a:pt x="1276921" y="1739569"/>
                  </a:lnTo>
                  <a:lnTo>
                    <a:pt x="1276921" y="1796948"/>
                  </a:lnTo>
                  <a:lnTo>
                    <a:pt x="1413624" y="1796948"/>
                  </a:lnTo>
                  <a:lnTo>
                    <a:pt x="1413624" y="1781632"/>
                  </a:lnTo>
                  <a:close/>
                </a:path>
                <a:path w="2378710" h="5020945">
                  <a:moveTo>
                    <a:pt x="1414310" y="4087799"/>
                  </a:moveTo>
                  <a:lnTo>
                    <a:pt x="1388249" y="4081462"/>
                  </a:lnTo>
                  <a:lnTo>
                    <a:pt x="1366139" y="4070312"/>
                  </a:lnTo>
                  <a:lnTo>
                    <a:pt x="1353083" y="4057624"/>
                  </a:lnTo>
                  <a:lnTo>
                    <a:pt x="1350784" y="4055402"/>
                  </a:lnTo>
                  <a:lnTo>
                    <a:pt x="1345044" y="4037736"/>
                  </a:lnTo>
                  <a:lnTo>
                    <a:pt x="1345044" y="4037507"/>
                  </a:lnTo>
                  <a:lnTo>
                    <a:pt x="1408823" y="4037507"/>
                  </a:lnTo>
                  <a:lnTo>
                    <a:pt x="1408823" y="4022420"/>
                  </a:lnTo>
                  <a:lnTo>
                    <a:pt x="1257033" y="4022420"/>
                  </a:lnTo>
                  <a:lnTo>
                    <a:pt x="1257033" y="4037507"/>
                  </a:lnTo>
                  <a:lnTo>
                    <a:pt x="1320812" y="4037507"/>
                  </a:lnTo>
                  <a:lnTo>
                    <a:pt x="1320812" y="4037736"/>
                  </a:lnTo>
                  <a:lnTo>
                    <a:pt x="1315072" y="4055402"/>
                  </a:lnTo>
                  <a:lnTo>
                    <a:pt x="1299692" y="4070312"/>
                  </a:lnTo>
                  <a:lnTo>
                    <a:pt x="1277518" y="4081462"/>
                  </a:lnTo>
                  <a:lnTo>
                    <a:pt x="1251318" y="4087799"/>
                  </a:lnTo>
                  <a:lnTo>
                    <a:pt x="1258404" y="4102887"/>
                  </a:lnTo>
                  <a:lnTo>
                    <a:pt x="1282458" y="4097045"/>
                  </a:lnTo>
                  <a:lnTo>
                    <a:pt x="1303896" y="4087291"/>
                  </a:lnTo>
                  <a:lnTo>
                    <a:pt x="1321219" y="4074020"/>
                  </a:lnTo>
                  <a:lnTo>
                    <a:pt x="1332928" y="4057624"/>
                  </a:lnTo>
                  <a:lnTo>
                    <a:pt x="1344510" y="4074020"/>
                  </a:lnTo>
                  <a:lnTo>
                    <a:pt x="1361795" y="4087291"/>
                  </a:lnTo>
                  <a:lnTo>
                    <a:pt x="1383271" y="4097045"/>
                  </a:lnTo>
                  <a:lnTo>
                    <a:pt x="1407452" y="4102887"/>
                  </a:lnTo>
                  <a:lnTo>
                    <a:pt x="1414310" y="4087799"/>
                  </a:lnTo>
                  <a:close/>
                </a:path>
                <a:path w="2378710" h="5020945">
                  <a:moveTo>
                    <a:pt x="1425740" y="4117746"/>
                  </a:moveTo>
                  <a:lnTo>
                    <a:pt x="1239659" y="4117746"/>
                  </a:lnTo>
                  <a:lnTo>
                    <a:pt x="1239659" y="4132834"/>
                  </a:lnTo>
                  <a:lnTo>
                    <a:pt x="1324927" y="4132834"/>
                  </a:lnTo>
                  <a:lnTo>
                    <a:pt x="1324927" y="4174439"/>
                  </a:lnTo>
                  <a:lnTo>
                    <a:pt x="1343672" y="4174439"/>
                  </a:lnTo>
                  <a:lnTo>
                    <a:pt x="1343672" y="4132834"/>
                  </a:lnTo>
                  <a:lnTo>
                    <a:pt x="1425740" y="4132834"/>
                  </a:lnTo>
                  <a:lnTo>
                    <a:pt x="1425740" y="4117746"/>
                  </a:lnTo>
                  <a:close/>
                </a:path>
                <a:path w="2378710" h="5020945">
                  <a:moveTo>
                    <a:pt x="1441056" y="3206915"/>
                  </a:moveTo>
                  <a:lnTo>
                    <a:pt x="1422311" y="3206915"/>
                  </a:lnTo>
                  <a:lnTo>
                    <a:pt x="1422311" y="3276409"/>
                  </a:lnTo>
                  <a:lnTo>
                    <a:pt x="1374762" y="3276409"/>
                  </a:lnTo>
                  <a:lnTo>
                    <a:pt x="1374762" y="3291725"/>
                  </a:lnTo>
                  <a:lnTo>
                    <a:pt x="1422311" y="3291725"/>
                  </a:lnTo>
                  <a:lnTo>
                    <a:pt x="1422311" y="3412185"/>
                  </a:lnTo>
                  <a:lnTo>
                    <a:pt x="1441056" y="3412185"/>
                  </a:lnTo>
                  <a:lnTo>
                    <a:pt x="1441056" y="3206915"/>
                  </a:lnTo>
                  <a:close/>
                </a:path>
                <a:path w="2378710" h="5020945">
                  <a:moveTo>
                    <a:pt x="1453400" y="2423858"/>
                  </a:moveTo>
                  <a:lnTo>
                    <a:pt x="1357388" y="2423858"/>
                  </a:lnTo>
                  <a:lnTo>
                    <a:pt x="1357388" y="2438946"/>
                  </a:lnTo>
                  <a:lnTo>
                    <a:pt x="1434426" y="2438946"/>
                  </a:lnTo>
                  <a:lnTo>
                    <a:pt x="1427035" y="2473655"/>
                  </a:lnTo>
                  <a:lnTo>
                    <a:pt x="1410423" y="2504503"/>
                  </a:lnTo>
                  <a:lnTo>
                    <a:pt x="1384211" y="2531148"/>
                  </a:lnTo>
                  <a:lnTo>
                    <a:pt x="1348016" y="2553246"/>
                  </a:lnTo>
                  <a:lnTo>
                    <a:pt x="1358074" y="2568562"/>
                  </a:lnTo>
                  <a:lnTo>
                    <a:pt x="1401711" y="2540203"/>
                  </a:lnTo>
                  <a:lnTo>
                    <a:pt x="1431277" y="2505900"/>
                  </a:lnTo>
                  <a:lnTo>
                    <a:pt x="1448079" y="2466759"/>
                  </a:lnTo>
                  <a:lnTo>
                    <a:pt x="1453400" y="2423858"/>
                  </a:lnTo>
                  <a:close/>
                </a:path>
                <a:path w="2378710" h="5020945">
                  <a:moveTo>
                    <a:pt x="1479232" y="971080"/>
                  </a:moveTo>
                  <a:lnTo>
                    <a:pt x="1401279" y="971080"/>
                  </a:lnTo>
                  <a:lnTo>
                    <a:pt x="1401279" y="910043"/>
                  </a:lnTo>
                  <a:lnTo>
                    <a:pt x="1464830" y="910043"/>
                  </a:lnTo>
                  <a:lnTo>
                    <a:pt x="1464830" y="891984"/>
                  </a:lnTo>
                  <a:lnTo>
                    <a:pt x="1401279" y="891984"/>
                  </a:lnTo>
                  <a:lnTo>
                    <a:pt x="1401279" y="839406"/>
                  </a:lnTo>
                  <a:lnTo>
                    <a:pt x="1476717" y="839406"/>
                  </a:lnTo>
                  <a:lnTo>
                    <a:pt x="1476717" y="821575"/>
                  </a:lnTo>
                  <a:lnTo>
                    <a:pt x="1380020" y="821575"/>
                  </a:lnTo>
                  <a:lnTo>
                    <a:pt x="1380020" y="989139"/>
                  </a:lnTo>
                  <a:lnTo>
                    <a:pt x="1479232" y="989139"/>
                  </a:lnTo>
                  <a:lnTo>
                    <a:pt x="1479232" y="971080"/>
                  </a:lnTo>
                  <a:close/>
                </a:path>
                <a:path w="2378710" h="5020945">
                  <a:moveTo>
                    <a:pt x="1513522" y="2401684"/>
                  </a:moveTo>
                  <a:lnTo>
                    <a:pt x="1494777" y="2401684"/>
                  </a:lnTo>
                  <a:lnTo>
                    <a:pt x="1494777" y="2606738"/>
                  </a:lnTo>
                  <a:lnTo>
                    <a:pt x="1513522" y="2606738"/>
                  </a:lnTo>
                  <a:lnTo>
                    <a:pt x="1513522" y="2401684"/>
                  </a:lnTo>
                  <a:close/>
                </a:path>
                <a:path w="2378710" h="5020945">
                  <a:moveTo>
                    <a:pt x="1522209" y="145389"/>
                  </a:moveTo>
                  <a:lnTo>
                    <a:pt x="1489748" y="109093"/>
                  </a:lnTo>
                  <a:lnTo>
                    <a:pt x="1478546" y="58064"/>
                  </a:lnTo>
                  <a:lnTo>
                    <a:pt x="1478546" y="39547"/>
                  </a:lnTo>
                  <a:lnTo>
                    <a:pt x="1515122" y="39547"/>
                  </a:lnTo>
                  <a:lnTo>
                    <a:pt x="1515122" y="24231"/>
                  </a:lnTo>
                  <a:lnTo>
                    <a:pt x="1421625" y="24231"/>
                  </a:lnTo>
                  <a:lnTo>
                    <a:pt x="1421625" y="39547"/>
                  </a:lnTo>
                  <a:lnTo>
                    <a:pt x="1460487" y="39547"/>
                  </a:lnTo>
                  <a:lnTo>
                    <a:pt x="1460487" y="58064"/>
                  </a:lnTo>
                  <a:lnTo>
                    <a:pt x="1457540" y="85953"/>
                  </a:lnTo>
                  <a:lnTo>
                    <a:pt x="1448917" y="111836"/>
                  </a:lnTo>
                  <a:lnTo>
                    <a:pt x="1434934" y="133858"/>
                  </a:lnTo>
                  <a:lnTo>
                    <a:pt x="1415910" y="150190"/>
                  </a:lnTo>
                  <a:lnTo>
                    <a:pt x="1427340" y="164134"/>
                  </a:lnTo>
                  <a:lnTo>
                    <a:pt x="1441538" y="152539"/>
                  </a:lnTo>
                  <a:lnTo>
                    <a:pt x="1453451" y="137414"/>
                  </a:lnTo>
                  <a:lnTo>
                    <a:pt x="1462887" y="119418"/>
                  </a:lnTo>
                  <a:lnTo>
                    <a:pt x="1469631" y="99212"/>
                  </a:lnTo>
                  <a:lnTo>
                    <a:pt x="1476248" y="117894"/>
                  </a:lnTo>
                  <a:lnTo>
                    <a:pt x="1485404" y="134467"/>
                  </a:lnTo>
                  <a:lnTo>
                    <a:pt x="1496949" y="148399"/>
                  </a:lnTo>
                  <a:lnTo>
                    <a:pt x="1510779" y="159105"/>
                  </a:lnTo>
                  <a:lnTo>
                    <a:pt x="1522209" y="145389"/>
                  </a:lnTo>
                  <a:close/>
                </a:path>
                <a:path w="2378710" h="5020945">
                  <a:moveTo>
                    <a:pt x="1551241" y="4800"/>
                  </a:moveTo>
                  <a:lnTo>
                    <a:pt x="1533410" y="4800"/>
                  </a:lnTo>
                  <a:lnTo>
                    <a:pt x="1533410" y="73837"/>
                  </a:lnTo>
                  <a:lnTo>
                    <a:pt x="1499577" y="73837"/>
                  </a:lnTo>
                  <a:lnTo>
                    <a:pt x="1499577" y="89154"/>
                  </a:lnTo>
                  <a:lnTo>
                    <a:pt x="1533410" y="89154"/>
                  </a:lnTo>
                  <a:lnTo>
                    <a:pt x="1533410" y="194538"/>
                  </a:lnTo>
                  <a:lnTo>
                    <a:pt x="1551241" y="194538"/>
                  </a:lnTo>
                  <a:lnTo>
                    <a:pt x="1551241" y="4800"/>
                  </a:lnTo>
                  <a:close/>
                </a:path>
                <a:path w="2378710" h="5020945">
                  <a:moveTo>
                    <a:pt x="1558556" y="4029506"/>
                  </a:moveTo>
                  <a:lnTo>
                    <a:pt x="1540040" y="4029506"/>
                  </a:lnTo>
                  <a:lnTo>
                    <a:pt x="1540040" y="4083685"/>
                  </a:lnTo>
                  <a:lnTo>
                    <a:pt x="1540040" y="4098544"/>
                  </a:lnTo>
                  <a:lnTo>
                    <a:pt x="1540040" y="4152493"/>
                  </a:lnTo>
                  <a:lnTo>
                    <a:pt x="1480604" y="4152493"/>
                  </a:lnTo>
                  <a:lnTo>
                    <a:pt x="1480604" y="4098544"/>
                  </a:lnTo>
                  <a:lnTo>
                    <a:pt x="1540040" y="4098544"/>
                  </a:lnTo>
                  <a:lnTo>
                    <a:pt x="1540040" y="4083685"/>
                  </a:lnTo>
                  <a:lnTo>
                    <a:pt x="1480604" y="4083685"/>
                  </a:lnTo>
                  <a:lnTo>
                    <a:pt x="1480604" y="4029506"/>
                  </a:lnTo>
                  <a:lnTo>
                    <a:pt x="1462087" y="4029506"/>
                  </a:lnTo>
                  <a:lnTo>
                    <a:pt x="1462087" y="4167809"/>
                  </a:lnTo>
                  <a:lnTo>
                    <a:pt x="1558556" y="4167809"/>
                  </a:lnTo>
                  <a:lnTo>
                    <a:pt x="1558556" y="4152493"/>
                  </a:lnTo>
                  <a:lnTo>
                    <a:pt x="1558556" y="4098544"/>
                  </a:lnTo>
                  <a:lnTo>
                    <a:pt x="1558556" y="4083685"/>
                  </a:lnTo>
                  <a:lnTo>
                    <a:pt x="1558556" y="4029506"/>
                  </a:lnTo>
                  <a:close/>
                </a:path>
                <a:path w="2378710" h="5020945">
                  <a:moveTo>
                    <a:pt x="1590560" y="3224288"/>
                  </a:moveTo>
                  <a:lnTo>
                    <a:pt x="1572044" y="3224288"/>
                  </a:lnTo>
                  <a:lnTo>
                    <a:pt x="1572044" y="3278467"/>
                  </a:lnTo>
                  <a:lnTo>
                    <a:pt x="1572044" y="3293326"/>
                  </a:lnTo>
                  <a:lnTo>
                    <a:pt x="1572044" y="3347275"/>
                  </a:lnTo>
                  <a:lnTo>
                    <a:pt x="1512608" y="3347275"/>
                  </a:lnTo>
                  <a:lnTo>
                    <a:pt x="1512608" y="3293326"/>
                  </a:lnTo>
                  <a:lnTo>
                    <a:pt x="1572044" y="3293326"/>
                  </a:lnTo>
                  <a:lnTo>
                    <a:pt x="1572044" y="3278467"/>
                  </a:lnTo>
                  <a:lnTo>
                    <a:pt x="1512608" y="3278467"/>
                  </a:lnTo>
                  <a:lnTo>
                    <a:pt x="1512608" y="3224288"/>
                  </a:lnTo>
                  <a:lnTo>
                    <a:pt x="1494091" y="3224288"/>
                  </a:lnTo>
                  <a:lnTo>
                    <a:pt x="1494091" y="3362591"/>
                  </a:lnTo>
                  <a:lnTo>
                    <a:pt x="1590560" y="3362591"/>
                  </a:lnTo>
                  <a:lnTo>
                    <a:pt x="1590560" y="3347275"/>
                  </a:lnTo>
                  <a:lnTo>
                    <a:pt x="1590560" y="3293326"/>
                  </a:lnTo>
                  <a:lnTo>
                    <a:pt x="1590560" y="3278467"/>
                  </a:lnTo>
                  <a:lnTo>
                    <a:pt x="1590560" y="3224288"/>
                  </a:lnTo>
                  <a:close/>
                </a:path>
                <a:path w="2378710" h="5020945">
                  <a:moveTo>
                    <a:pt x="1592618" y="0"/>
                  </a:moveTo>
                  <a:lnTo>
                    <a:pt x="1574558" y="0"/>
                  </a:lnTo>
                  <a:lnTo>
                    <a:pt x="1574558" y="205054"/>
                  </a:lnTo>
                  <a:lnTo>
                    <a:pt x="1592618" y="205054"/>
                  </a:lnTo>
                  <a:lnTo>
                    <a:pt x="1592618" y="0"/>
                  </a:lnTo>
                  <a:close/>
                </a:path>
                <a:path w="2378710" h="5020945">
                  <a:moveTo>
                    <a:pt x="1618221" y="4012133"/>
                  </a:moveTo>
                  <a:lnTo>
                    <a:pt x="1599476" y="4012133"/>
                  </a:lnTo>
                  <a:lnTo>
                    <a:pt x="1599476" y="4217416"/>
                  </a:lnTo>
                  <a:lnTo>
                    <a:pt x="1618221" y="4217416"/>
                  </a:lnTo>
                  <a:lnTo>
                    <a:pt x="1618221" y="4012133"/>
                  </a:lnTo>
                  <a:close/>
                </a:path>
                <a:path w="2378710" h="5020945">
                  <a:moveTo>
                    <a:pt x="1630553" y="989139"/>
                  </a:moveTo>
                  <a:lnTo>
                    <a:pt x="1588922" y="918044"/>
                  </a:lnTo>
                  <a:lnTo>
                    <a:pt x="1587588" y="915758"/>
                  </a:lnTo>
                  <a:lnTo>
                    <a:pt x="1603159" y="909751"/>
                  </a:lnTo>
                  <a:lnTo>
                    <a:pt x="1613941" y="900899"/>
                  </a:lnTo>
                  <a:lnTo>
                    <a:pt x="1615135" y="899934"/>
                  </a:lnTo>
                  <a:lnTo>
                    <a:pt x="1622818" y="886244"/>
                  </a:lnTo>
                  <a:lnTo>
                    <a:pt x="1625523" y="868667"/>
                  </a:lnTo>
                  <a:lnTo>
                    <a:pt x="1621180" y="846556"/>
                  </a:lnTo>
                  <a:lnTo>
                    <a:pt x="1614639" y="838720"/>
                  </a:lnTo>
                  <a:lnTo>
                    <a:pt x="1609039" y="832002"/>
                  </a:lnTo>
                  <a:lnTo>
                    <a:pt x="1604505" y="830046"/>
                  </a:lnTo>
                  <a:lnTo>
                    <a:pt x="1604505" y="868667"/>
                  </a:lnTo>
                  <a:lnTo>
                    <a:pt x="1601838" y="882865"/>
                  </a:lnTo>
                  <a:lnTo>
                    <a:pt x="1594015" y="892924"/>
                  </a:lnTo>
                  <a:lnTo>
                    <a:pt x="1581251" y="898918"/>
                  </a:lnTo>
                  <a:lnTo>
                    <a:pt x="1563814" y="900899"/>
                  </a:lnTo>
                  <a:lnTo>
                    <a:pt x="1535696" y="900899"/>
                  </a:lnTo>
                  <a:lnTo>
                    <a:pt x="1535696" y="838720"/>
                  </a:lnTo>
                  <a:lnTo>
                    <a:pt x="1563814" y="838720"/>
                  </a:lnTo>
                  <a:lnTo>
                    <a:pt x="1581251" y="840282"/>
                  </a:lnTo>
                  <a:lnTo>
                    <a:pt x="1594015" y="845375"/>
                  </a:lnTo>
                  <a:lnTo>
                    <a:pt x="1601838" y="854633"/>
                  </a:lnTo>
                  <a:lnTo>
                    <a:pt x="1604505" y="868667"/>
                  </a:lnTo>
                  <a:lnTo>
                    <a:pt x="1604505" y="830046"/>
                  </a:lnTo>
                  <a:lnTo>
                    <a:pt x="1590522" y="824014"/>
                  </a:lnTo>
                  <a:lnTo>
                    <a:pt x="1567014" y="821575"/>
                  </a:lnTo>
                  <a:lnTo>
                    <a:pt x="1514436" y="821575"/>
                  </a:lnTo>
                  <a:lnTo>
                    <a:pt x="1514436" y="989139"/>
                  </a:lnTo>
                  <a:lnTo>
                    <a:pt x="1535696" y="989139"/>
                  </a:lnTo>
                  <a:lnTo>
                    <a:pt x="1535696" y="918044"/>
                  </a:lnTo>
                  <a:lnTo>
                    <a:pt x="1565871" y="918044"/>
                  </a:lnTo>
                  <a:lnTo>
                    <a:pt x="1606562" y="989139"/>
                  </a:lnTo>
                  <a:lnTo>
                    <a:pt x="1630553" y="989139"/>
                  </a:lnTo>
                  <a:close/>
                </a:path>
                <a:path w="2378710" h="5020945">
                  <a:moveTo>
                    <a:pt x="1647240" y="1601952"/>
                  </a:moveTo>
                  <a:lnTo>
                    <a:pt x="1629410" y="1601952"/>
                  </a:lnTo>
                  <a:lnTo>
                    <a:pt x="1629410" y="1653616"/>
                  </a:lnTo>
                  <a:lnTo>
                    <a:pt x="1599018" y="1653616"/>
                  </a:lnTo>
                  <a:lnTo>
                    <a:pt x="1600212" y="1645894"/>
                  </a:lnTo>
                  <a:lnTo>
                    <a:pt x="1601076" y="1638160"/>
                  </a:lnTo>
                  <a:lnTo>
                    <a:pt x="1601584" y="1630375"/>
                  </a:lnTo>
                  <a:lnTo>
                    <a:pt x="1601762" y="1622526"/>
                  </a:lnTo>
                  <a:lnTo>
                    <a:pt x="1523123" y="1622526"/>
                  </a:lnTo>
                  <a:lnTo>
                    <a:pt x="1523123" y="1637842"/>
                  </a:lnTo>
                  <a:lnTo>
                    <a:pt x="1583245" y="1637842"/>
                  </a:lnTo>
                  <a:lnTo>
                    <a:pt x="1577276" y="1668843"/>
                  </a:lnTo>
                  <a:lnTo>
                    <a:pt x="1563954" y="1697139"/>
                  </a:lnTo>
                  <a:lnTo>
                    <a:pt x="1542961" y="1722285"/>
                  </a:lnTo>
                  <a:lnTo>
                    <a:pt x="1513979" y="1743913"/>
                  </a:lnTo>
                  <a:lnTo>
                    <a:pt x="1524952" y="1757172"/>
                  </a:lnTo>
                  <a:lnTo>
                    <a:pt x="1551025" y="1738452"/>
                  </a:lnTo>
                  <a:lnTo>
                    <a:pt x="1571244" y="1717217"/>
                  </a:lnTo>
                  <a:lnTo>
                    <a:pt x="1585963" y="1693837"/>
                  </a:lnTo>
                  <a:lnTo>
                    <a:pt x="1595589" y="1668703"/>
                  </a:lnTo>
                  <a:lnTo>
                    <a:pt x="1629410" y="1668703"/>
                  </a:lnTo>
                  <a:lnTo>
                    <a:pt x="1629410" y="1704822"/>
                  </a:lnTo>
                  <a:lnTo>
                    <a:pt x="1592389" y="1704822"/>
                  </a:lnTo>
                  <a:lnTo>
                    <a:pt x="1592389" y="1720138"/>
                  </a:lnTo>
                  <a:lnTo>
                    <a:pt x="1629410" y="1720138"/>
                  </a:lnTo>
                  <a:lnTo>
                    <a:pt x="1629410" y="1791004"/>
                  </a:lnTo>
                  <a:lnTo>
                    <a:pt x="1647240" y="1791004"/>
                  </a:lnTo>
                  <a:lnTo>
                    <a:pt x="1647240" y="1668703"/>
                  </a:lnTo>
                  <a:lnTo>
                    <a:pt x="1647240" y="1653616"/>
                  </a:lnTo>
                  <a:lnTo>
                    <a:pt x="1647240" y="1601952"/>
                  </a:lnTo>
                  <a:close/>
                </a:path>
                <a:path w="2378710" h="5020945">
                  <a:moveTo>
                    <a:pt x="1650212" y="3206915"/>
                  </a:moveTo>
                  <a:lnTo>
                    <a:pt x="1631467" y="3206915"/>
                  </a:lnTo>
                  <a:lnTo>
                    <a:pt x="1631467" y="3412185"/>
                  </a:lnTo>
                  <a:lnTo>
                    <a:pt x="1650212" y="3412185"/>
                  </a:lnTo>
                  <a:lnTo>
                    <a:pt x="1650212" y="3206915"/>
                  </a:lnTo>
                  <a:close/>
                </a:path>
                <a:path w="2378710" h="5020945">
                  <a:moveTo>
                    <a:pt x="1683359" y="2420429"/>
                  </a:moveTo>
                  <a:lnTo>
                    <a:pt x="1632610" y="2420429"/>
                  </a:lnTo>
                  <a:lnTo>
                    <a:pt x="1632610" y="2400541"/>
                  </a:lnTo>
                  <a:lnTo>
                    <a:pt x="1613877" y="2400541"/>
                  </a:lnTo>
                  <a:lnTo>
                    <a:pt x="1613877" y="2420429"/>
                  </a:lnTo>
                  <a:lnTo>
                    <a:pt x="1563357" y="2420429"/>
                  </a:lnTo>
                  <a:lnTo>
                    <a:pt x="1563357" y="2434602"/>
                  </a:lnTo>
                  <a:lnTo>
                    <a:pt x="1683359" y="2434602"/>
                  </a:lnTo>
                  <a:lnTo>
                    <a:pt x="1683359" y="2420429"/>
                  </a:lnTo>
                  <a:close/>
                </a:path>
                <a:path w="2378710" h="5020945">
                  <a:moveTo>
                    <a:pt x="1688388" y="1596466"/>
                  </a:moveTo>
                  <a:lnTo>
                    <a:pt x="1670558" y="1596466"/>
                  </a:lnTo>
                  <a:lnTo>
                    <a:pt x="1670558" y="1801291"/>
                  </a:lnTo>
                  <a:lnTo>
                    <a:pt x="1688388" y="1801291"/>
                  </a:lnTo>
                  <a:lnTo>
                    <a:pt x="1688388" y="1596466"/>
                  </a:lnTo>
                  <a:close/>
                </a:path>
                <a:path w="2378710" h="5020945">
                  <a:moveTo>
                    <a:pt x="1689531" y="2524671"/>
                  </a:moveTo>
                  <a:lnTo>
                    <a:pt x="1688807" y="2516213"/>
                  </a:lnTo>
                  <a:lnTo>
                    <a:pt x="1688388" y="2511412"/>
                  </a:lnTo>
                  <a:lnTo>
                    <a:pt x="1674825" y="2513101"/>
                  </a:lnTo>
                  <a:lnTo>
                    <a:pt x="1660931" y="2514409"/>
                  </a:lnTo>
                  <a:lnTo>
                    <a:pt x="1646834" y="2515438"/>
                  </a:lnTo>
                  <a:lnTo>
                    <a:pt x="1632610" y="2516213"/>
                  </a:lnTo>
                  <a:lnTo>
                    <a:pt x="1632610" y="2502954"/>
                  </a:lnTo>
                  <a:lnTo>
                    <a:pt x="1649018" y="2499626"/>
                  </a:lnTo>
                  <a:lnTo>
                    <a:pt x="1661477" y="2493264"/>
                  </a:lnTo>
                  <a:lnTo>
                    <a:pt x="1664195" y="2490152"/>
                  </a:lnTo>
                  <a:lnTo>
                    <a:pt x="1669389" y="2484221"/>
                  </a:lnTo>
                  <a:lnTo>
                    <a:pt x="1672158" y="2472779"/>
                  </a:lnTo>
                  <a:lnTo>
                    <a:pt x="1668665" y="2460091"/>
                  </a:lnTo>
                  <a:lnTo>
                    <a:pt x="1663865" y="2455405"/>
                  </a:lnTo>
                  <a:lnTo>
                    <a:pt x="1658759" y="2450439"/>
                  </a:lnTo>
                  <a:lnTo>
                    <a:pt x="1654327" y="2448687"/>
                  </a:lnTo>
                  <a:lnTo>
                    <a:pt x="1654327" y="2472779"/>
                  </a:lnTo>
                  <a:lnTo>
                    <a:pt x="1652143" y="2479929"/>
                  </a:lnTo>
                  <a:lnTo>
                    <a:pt x="1645907" y="2485415"/>
                  </a:lnTo>
                  <a:lnTo>
                    <a:pt x="1636102" y="2488920"/>
                  </a:lnTo>
                  <a:lnTo>
                    <a:pt x="1623250" y="2490152"/>
                  </a:lnTo>
                  <a:lnTo>
                    <a:pt x="1610614" y="2488920"/>
                  </a:lnTo>
                  <a:lnTo>
                    <a:pt x="1600873" y="2485415"/>
                  </a:lnTo>
                  <a:lnTo>
                    <a:pt x="1594599" y="2479929"/>
                  </a:lnTo>
                  <a:lnTo>
                    <a:pt x="1592389" y="2472779"/>
                  </a:lnTo>
                  <a:lnTo>
                    <a:pt x="1594599" y="2465540"/>
                  </a:lnTo>
                  <a:lnTo>
                    <a:pt x="1600847" y="2460091"/>
                  </a:lnTo>
                  <a:lnTo>
                    <a:pt x="1610614" y="2456611"/>
                  </a:lnTo>
                  <a:lnTo>
                    <a:pt x="1623250" y="2455405"/>
                  </a:lnTo>
                  <a:lnTo>
                    <a:pt x="1636102" y="2456611"/>
                  </a:lnTo>
                  <a:lnTo>
                    <a:pt x="1645907" y="2460066"/>
                  </a:lnTo>
                  <a:lnTo>
                    <a:pt x="1652143" y="2465540"/>
                  </a:lnTo>
                  <a:lnTo>
                    <a:pt x="1654327" y="2472779"/>
                  </a:lnTo>
                  <a:lnTo>
                    <a:pt x="1654327" y="2448687"/>
                  </a:lnTo>
                  <a:lnTo>
                    <a:pt x="1643329" y="2444305"/>
                  </a:lnTo>
                  <a:lnTo>
                    <a:pt x="1623250" y="2442146"/>
                  </a:lnTo>
                  <a:lnTo>
                    <a:pt x="1603425" y="2444305"/>
                  </a:lnTo>
                  <a:lnTo>
                    <a:pt x="1588122" y="2450439"/>
                  </a:lnTo>
                  <a:lnTo>
                    <a:pt x="1578267" y="2460091"/>
                  </a:lnTo>
                  <a:lnTo>
                    <a:pt x="1574787" y="2472779"/>
                  </a:lnTo>
                  <a:lnTo>
                    <a:pt x="1577517" y="2484082"/>
                  </a:lnTo>
                  <a:lnTo>
                    <a:pt x="1585328" y="2493099"/>
                  </a:lnTo>
                  <a:lnTo>
                    <a:pt x="1597634" y="2499499"/>
                  </a:lnTo>
                  <a:lnTo>
                    <a:pt x="1613877" y="2502954"/>
                  </a:lnTo>
                  <a:lnTo>
                    <a:pt x="1613877" y="2517127"/>
                  </a:lnTo>
                  <a:lnTo>
                    <a:pt x="1598739" y="2517521"/>
                  </a:lnTo>
                  <a:lnTo>
                    <a:pt x="1556499" y="2517813"/>
                  </a:lnTo>
                  <a:lnTo>
                    <a:pt x="1559242" y="2532672"/>
                  </a:lnTo>
                  <a:lnTo>
                    <a:pt x="1588858" y="2532456"/>
                  </a:lnTo>
                  <a:lnTo>
                    <a:pt x="1621472" y="2531414"/>
                  </a:lnTo>
                  <a:lnTo>
                    <a:pt x="1655546" y="2529014"/>
                  </a:lnTo>
                  <a:lnTo>
                    <a:pt x="1689531" y="2524671"/>
                  </a:lnTo>
                  <a:close/>
                </a:path>
                <a:path w="2378710" h="5020945">
                  <a:moveTo>
                    <a:pt x="1723364" y="2548674"/>
                  </a:moveTo>
                  <a:lnTo>
                    <a:pt x="1585988" y="2548674"/>
                  </a:lnTo>
                  <a:lnTo>
                    <a:pt x="1585988" y="2563533"/>
                  </a:lnTo>
                  <a:lnTo>
                    <a:pt x="1704619" y="2563533"/>
                  </a:lnTo>
                  <a:lnTo>
                    <a:pt x="1704619" y="2606738"/>
                  </a:lnTo>
                  <a:lnTo>
                    <a:pt x="1723364" y="2606738"/>
                  </a:lnTo>
                  <a:lnTo>
                    <a:pt x="1723364" y="2548674"/>
                  </a:lnTo>
                  <a:close/>
                </a:path>
                <a:path w="2378710" h="5020945">
                  <a:moveTo>
                    <a:pt x="1723364" y="2402141"/>
                  </a:moveTo>
                  <a:lnTo>
                    <a:pt x="1704619" y="2402141"/>
                  </a:lnTo>
                  <a:lnTo>
                    <a:pt x="1704619" y="2539073"/>
                  </a:lnTo>
                  <a:lnTo>
                    <a:pt x="1723364" y="2539073"/>
                  </a:lnTo>
                  <a:lnTo>
                    <a:pt x="1723364" y="2402141"/>
                  </a:lnTo>
                  <a:close/>
                </a:path>
                <a:path w="2378710" h="5020945">
                  <a:moveTo>
                    <a:pt x="1780743" y="904786"/>
                  </a:moveTo>
                  <a:lnTo>
                    <a:pt x="1775625" y="869315"/>
                  </a:lnTo>
                  <a:lnTo>
                    <a:pt x="1760486" y="843203"/>
                  </a:lnTo>
                  <a:lnTo>
                    <a:pt x="1758797" y="842111"/>
                  </a:lnTo>
                  <a:lnTo>
                    <a:pt x="1758797" y="904786"/>
                  </a:lnTo>
                  <a:lnTo>
                    <a:pt x="1755152" y="933094"/>
                  </a:lnTo>
                  <a:lnTo>
                    <a:pt x="1744141" y="954138"/>
                  </a:lnTo>
                  <a:lnTo>
                    <a:pt x="1725726" y="967244"/>
                  </a:lnTo>
                  <a:lnTo>
                    <a:pt x="1699818" y="971765"/>
                  </a:lnTo>
                  <a:lnTo>
                    <a:pt x="1680845" y="971765"/>
                  </a:lnTo>
                  <a:lnTo>
                    <a:pt x="1680845" y="838720"/>
                  </a:lnTo>
                  <a:lnTo>
                    <a:pt x="1699818" y="838720"/>
                  </a:lnTo>
                  <a:lnTo>
                    <a:pt x="1725726" y="843064"/>
                  </a:lnTo>
                  <a:lnTo>
                    <a:pt x="1744141" y="855814"/>
                  </a:lnTo>
                  <a:lnTo>
                    <a:pt x="1755152" y="876528"/>
                  </a:lnTo>
                  <a:lnTo>
                    <a:pt x="1758797" y="904786"/>
                  </a:lnTo>
                  <a:lnTo>
                    <a:pt x="1758797" y="842111"/>
                  </a:lnTo>
                  <a:lnTo>
                    <a:pt x="1753590" y="838720"/>
                  </a:lnTo>
                  <a:lnTo>
                    <a:pt x="1735709" y="827087"/>
                  </a:lnTo>
                  <a:lnTo>
                    <a:pt x="1701647" y="821575"/>
                  </a:lnTo>
                  <a:lnTo>
                    <a:pt x="1659585" y="821575"/>
                  </a:lnTo>
                  <a:lnTo>
                    <a:pt x="1659585" y="989139"/>
                  </a:lnTo>
                  <a:lnTo>
                    <a:pt x="1702562" y="989139"/>
                  </a:lnTo>
                  <a:lnTo>
                    <a:pt x="1736090" y="983411"/>
                  </a:lnTo>
                  <a:lnTo>
                    <a:pt x="1753336" y="971765"/>
                  </a:lnTo>
                  <a:lnTo>
                    <a:pt x="1760601" y="966851"/>
                  </a:lnTo>
                  <a:lnTo>
                    <a:pt x="1775637" y="940346"/>
                  </a:lnTo>
                  <a:lnTo>
                    <a:pt x="1780743" y="904786"/>
                  </a:lnTo>
                  <a:close/>
                </a:path>
                <a:path w="2378710" h="5020945">
                  <a:moveTo>
                    <a:pt x="1812518" y="105156"/>
                  </a:moveTo>
                  <a:lnTo>
                    <a:pt x="1792325" y="94145"/>
                  </a:lnTo>
                  <a:lnTo>
                    <a:pt x="1776653" y="78498"/>
                  </a:lnTo>
                  <a:lnTo>
                    <a:pt x="1772577" y="70866"/>
                  </a:lnTo>
                  <a:lnTo>
                    <a:pt x="1766519" y="59537"/>
                  </a:lnTo>
                  <a:lnTo>
                    <a:pt x="1762912" y="38633"/>
                  </a:lnTo>
                  <a:lnTo>
                    <a:pt x="1762912" y="12573"/>
                  </a:lnTo>
                  <a:lnTo>
                    <a:pt x="1744167" y="12573"/>
                  </a:lnTo>
                  <a:lnTo>
                    <a:pt x="1740471" y="60769"/>
                  </a:lnTo>
                  <a:lnTo>
                    <a:pt x="1713890" y="97993"/>
                  </a:lnTo>
                  <a:lnTo>
                    <a:pt x="1692960" y="109499"/>
                  </a:lnTo>
                  <a:lnTo>
                    <a:pt x="1702790" y="124358"/>
                  </a:lnTo>
                  <a:lnTo>
                    <a:pt x="1719668" y="115392"/>
                  </a:lnTo>
                  <a:lnTo>
                    <a:pt x="1734032" y="103187"/>
                  </a:lnTo>
                  <a:lnTo>
                    <a:pt x="1745513" y="88188"/>
                  </a:lnTo>
                  <a:lnTo>
                    <a:pt x="1753768" y="70866"/>
                  </a:lnTo>
                  <a:lnTo>
                    <a:pt x="1761896" y="86575"/>
                  </a:lnTo>
                  <a:lnTo>
                    <a:pt x="1772996" y="100177"/>
                  </a:lnTo>
                  <a:lnTo>
                    <a:pt x="1786724" y="111302"/>
                  </a:lnTo>
                  <a:lnTo>
                    <a:pt x="1802688" y="119557"/>
                  </a:lnTo>
                  <a:lnTo>
                    <a:pt x="1812518" y="105156"/>
                  </a:lnTo>
                  <a:close/>
                </a:path>
                <a:path w="2378710" h="5020945">
                  <a:moveTo>
                    <a:pt x="1852295" y="1615211"/>
                  </a:moveTo>
                  <a:lnTo>
                    <a:pt x="1801545" y="1615211"/>
                  </a:lnTo>
                  <a:lnTo>
                    <a:pt x="1801545" y="1595323"/>
                  </a:lnTo>
                  <a:lnTo>
                    <a:pt x="1782800" y="1595323"/>
                  </a:lnTo>
                  <a:lnTo>
                    <a:pt x="1782800" y="1615211"/>
                  </a:lnTo>
                  <a:lnTo>
                    <a:pt x="1732280" y="1615211"/>
                  </a:lnTo>
                  <a:lnTo>
                    <a:pt x="1732280" y="1629384"/>
                  </a:lnTo>
                  <a:lnTo>
                    <a:pt x="1852295" y="1629384"/>
                  </a:lnTo>
                  <a:lnTo>
                    <a:pt x="1852295" y="1615211"/>
                  </a:lnTo>
                  <a:close/>
                </a:path>
                <a:path w="2378710" h="5020945">
                  <a:moveTo>
                    <a:pt x="1858467" y="1719453"/>
                  </a:moveTo>
                  <a:lnTo>
                    <a:pt x="1857743" y="1710994"/>
                  </a:lnTo>
                  <a:lnTo>
                    <a:pt x="1857324" y="1706194"/>
                  </a:lnTo>
                  <a:lnTo>
                    <a:pt x="1843760" y="1707870"/>
                  </a:lnTo>
                  <a:lnTo>
                    <a:pt x="1829866" y="1709191"/>
                  </a:lnTo>
                  <a:lnTo>
                    <a:pt x="1815757" y="1710207"/>
                  </a:lnTo>
                  <a:lnTo>
                    <a:pt x="1801545" y="1710994"/>
                  </a:lnTo>
                  <a:lnTo>
                    <a:pt x="1801545" y="1697736"/>
                  </a:lnTo>
                  <a:lnTo>
                    <a:pt x="1817954" y="1694395"/>
                  </a:lnTo>
                  <a:lnTo>
                    <a:pt x="1830412" y="1688045"/>
                  </a:lnTo>
                  <a:lnTo>
                    <a:pt x="1833130" y="1684934"/>
                  </a:lnTo>
                  <a:lnTo>
                    <a:pt x="1838325" y="1678990"/>
                  </a:lnTo>
                  <a:lnTo>
                    <a:pt x="1841093" y="1667560"/>
                  </a:lnTo>
                  <a:lnTo>
                    <a:pt x="1837601" y="1654860"/>
                  </a:lnTo>
                  <a:lnTo>
                    <a:pt x="1832800" y="1650187"/>
                  </a:lnTo>
                  <a:lnTo>
                    <a:pt x="1827695" y="1645208"/>
                  </a:lnTo>
                  <a:lnTo>
                    <a:pt x="1823262" y="1643456"/>
                  </a:lnTo>
                  <a:lnTo>
                    <a:pt x="1823262" y="1667560"/>
                  </a:lnTo>
                  <a:lnTo>
                    <a:pt x="1821078" y="1674710"/>
                  </a:lnTo>
                  <a:lnTo>
                    <a:pt x="1814830" y="1680184"/>
                  </a:lnTo>
                  <a:lnTo>
                    <a:pt x="1805038" y="1683689"/>
                  </a:lnTo>
                  <a:lnTo>
                    <a:pt x="1792173" y="1684934"/>
                  </a:lnTo>
                  <a:lnTo>
                    <a:pt x="1779536" y="1683689"/>
                  </a:lnTo>
                  <a:lnTo>
                    <a:pt x="1769795" y="1680184"/>
                  </a:lnTo>
                  <a:lnTo>
                    <a:pt x="1763534" y="1674710"/>
                  </a:lnTo>
                  <a:lnTo>
                    <a:pt x="1761312" y="1667560"/>
                  </a:lnTo>
                  <a:lnTo>
                    <a:pt x="1763534" y="1660309"/>
                  </a:lnTo>
                  <a:lnTo>
                    <a:pt x="1769783" y="1654860"/>
                  </a:lnTo>
                  <a:lnTo>
                    <a:pt x="1779536" y="1651393"/>
                  </a:lnTo>
                  <a:lnTo>
                    <a:pt x="1792173" y="1650187"/>
                  </a:lnTo>
                  <a:lnTo>
                    <a:pt x="1805038" y="1651393"/>
                  </a:lnTo>
                  <a:lnTo>
                    <a:pt x="1814830" y="1654848"/>
                  </a:lnTo>
                  <a:lnTo>
                    <a:pt x="1821078" y="1660309"/>
                  </a:lnTo>
                  <a:lnTo>
                    <a:pt x="1823262" y="1667560"/>
                  </a:lnTo>
                  <a:lnTo>
                    <a:pt x="1823262" y="1643456"/>
                  </a:lnTo>
                  <a:lnTo>
                    <a:pt x="1812264" y="1639074"/>
                  </a:lnTo>
                  <a:lnTo>
                    <a:pt x="1792173" y="1636928"/>
                  </a:lnTo>
                  <a:lnTo>
                    <a:pt x="1772361" y="1639074"/>
                  </a:lnTo>
                  <a:lnTo>
                    <a:pt x="1757057" y="1645208"/>
                  </a:lnTo>
                  <a:lnTo>
                    <a:pt x="1747202" y="1654860"/>
                  </a:lnTo>
                  <a:lnTo>
                    <a:pt x="1743710" y="1667560"/>
                  </a:lnTo>
                  <a:lnTo>
                    <a:pt x="1746440" y="1678863"/>
                  </a:lnTo>
                  <a:lnTo>
                    <a:pt x="1754251" y="1687880"/>
                  </a:lnTo>
                  <a:lnTo>
                    <a:pt x="1766570" y="1694268"/>
                  </a:lnTo>
                  <a:lnTo>
                    <a:pt x="1782800" y="1697736"/>
                  </a:lnTo>
                  <a:lnTo>
                    <a:pt x="1782800" y="1711909"/>
                  </a:lnTo>
                  <a:lnTo>
                    <a:pt x="1767662" y="1712302"/>
                  </a:lnTo>
                  <a:lnTo>
                    <a:pt x="1725422" y="1712595"/>
                  </a:lnTo>
                  <a:lnTo>
                    <a:pt x="1728165" y="1727454"/>
                  </a:lnTo>
                  <a:lnTo>
                    <a:pt x="1757781" y="1727225"/>
                  </a:lnTo>
                  <a:lnTo>
                    <a:pt x="1790407" y="1726196"/>
                  </a:lnTo>
                  <a:lnTo>
                    <a:pt x="1824482" y="1723783"/>
                  </a:lnTo>
                  <a:lnTo>
                    <a:pt x="1858467" y="1719453"/>
                  </a:lnTo>
                  <a:close/>
                </a:path>
                <a:path w="2378710" h="5020945">
                  <a:moveTo>
                    <a:pt x="1861667" y="457"/>
                  </a:moveTo>
                  <a:lnTo>
                    <a:pt x="1842693" y="457"/>
                  </a:lnTo>
                  <a:lnTo>
                    <a:pt x="1842693" y="48463"/>
                  </a:lnTo>
                  <a:lnTo>
                    <a:pt x="1797888" y="48463"/>
                  </a:lnTo>
                  <a:lnTo>
                    <a:pt x="1797888" y="64008"/>
                  </a:lnTo>
                  <a:lnTo>
                    <a:pt x="1842693" y="64008"/>
                  </a:lnTo>
                  <a:lnTo>
                    <a:pt x="1842693" y="153619"/>
                  </a:lnTo>
                  <a:lnTo>
                    <a:pt x="1861667" y="153619"/>
                  </a:lnTo>
                  <a:lnTo>
                    <a:pt x="1861667" y="457"/>
                  </a:lnTo>
                  <a:close/>
                </a:path>
                <a:path w="2378710" h="5020945">
                  <a:moveTo>
                    <a:pt x="1866468" y="185394"/>
                  </a:moveTo>
                  <a:lnTo>
                    <a:pt x="1748510" y="185394"/>
                  </a:lnTo>
                  <a:lnTo>
                    <a:pt x="1748510" y="136702"/>
                  </a:lnTo>
                  <a:lnTo>
                    <a:pt x="1729765" y="136702"/>
                  </a:lnTo>
                  <a:lnTo>
                    <a:pt x="1729765" y="200710"/>
                  </a:lnTo>
                  <a:lnTo>
                    <a:pt x="1866468" y="200710"/>
                  </a:lnTo>
                  <a:lnTo>
                    <a:pt x="1866468" y="185394"/>
                  </a:lnTo>
                  <a:close/>
                </a:path>
                <a:path w="2378710" h="5020945">
                  <a:moveTo>
                    <a:pt x="1869440" y="3310013"/>
                  </a:moveTo>
                  <a:lnTo>
                    <a:pt x="1842617" y="3300641"/>
                  </a:lnTo>
                  <a:lnTo>
                    <a:pt x="1818601" y="3284093"/>
                  </a:lnTo>
                  <a:lnTo>
                    <a:pt x="1804555" y="3266351"/>
                  </a:lnTo>
                  <a:lnTo>
                    <a:pt x="1801317" y="3262274"/>
                  </a:lnTo>
                  <a:lnTo>
                    <a:pt x="1794687" y="3237090"/>
                  </a:lnTo>
                  <a:lnTo>
                    <a:pt x="1794687" y="3221317"/>
                  </a:lnTo>
                  <a:lnTo>
                    <a:pt x="1775028" y="3221317"/>
                  </a:lnTo>
                  <a:lnTo>
                    <a:pt x="1775028" y="3237090"/>
                  </a:lnTo>
                  <a:lnTo>
                    <a:pt x="1768436" y="3262236"/>
                  </a:lnTo>
                  <a:lnTo>
                    <a:pt x="1751228" y="3284004"/>
                  </a:lnTo>
                  <a:lnTo>
                    <a:pt x="1727288" y="3300539"/>
                  </a:lnTo>
                  <a:lnTo>
                    <a:pt x="1700504" y="3310013"/>
                  </a:lnTo>
                  <a:lnTo>
                    <a:pt x="1708962" y="3325558"/>
                  </a:lnTo>
                  <a:lnTo>
                    <a:pt x="1732013" y="3317430"/>
                  </a:lnTo>
                  <a:lnTo>
                    <a:pt x="1753603" y="3304438"/>
                  </a:lnTo>
                  <a:lnTo>
                    <a:pt x="1771840" y="3287204"/>
                  </a:lnTo>
                  <a:lnTo>
                    <a:pt x="1784858" y="3266351"/>
                  </a:lnTo>
                  <a:lnTo>
                    <a:pt x="1797875" y="3287331"/>
                  </a:lnTo>
                  <a:lnTo>
                    <a:pt x="1816150" y="3304603"/>
                  </a:lnTo>
                  <a:lnTo>
                    <a:pt x="1837804" y="3317557"/>
                  </a:lnTo>
                  <a:lnTo>
                    <a:pt x="1860981" y="3325558"/>
                  </a:lnTo>
                  <a:lnTo>
                    <a:pt x="1869440" y="3310013"/>
                  </a:lnTo>
                  <a:close/>
                </a:path>
                <a:path w="2378710" h="5020945">
                  <a:moveTo>
                    <a:pt x="1878584" y="3368992"/>
                  </a:moveTo>
                  <a:lnTo>
                    <a:pt x="1692732" y="3368992"/>
                  </a:lnTo>
                  <a:lnTo>
                    <a:pt x="1692732" y="3384537"/>
                  </a:lnTo>
                  <a:lnTo>
                    <a:pt x="1878584" y="3384537"/>
                  </a:lnTo>
                  <a:lnTo>
                    <a:pt x="1878584" y="3368992"/>
                  </a:lnTo>
                  <a:close/>
                </a:path>
                <a:path w="2378710" h="5020945">
                  <a:moveTo>
                    <a:pt x="1892300" y="1743456"/>
                  </a:moveTo>
                  <a:lnTo>
                    <a:pt x="1754911" y="1743456"/>
                  </a:lnTo>
                  <a:lnTo>
                    <a:pt x="1754911" y="1758315"/>
                  </a:lnTo>
                  <a:lnTo>
                    <a:pt x="1873554" y="1758315"/>
                  </a:lnTo>
                  <a:lnTo>
                    <a:pt x="1873554" y="1801520"/>
                  </a:lnTo>
                  <a:lnTo>
                    <a:pt x="1892300" y="1801520"/>
                  </a:lnTo>
                  <a:lnTo>
                    <a:pt x="1892300" y="1743456"/>
                  </a:lnTo>
                  <a:close/>
                </a:path>
                <a:path w="2378710" h="5020945">
                  <a:moveTo>
                    <a:pt x="1892300" y="1596923"/>
                  </a:moveTo>
                  <a:lnTo>
                    <a:pt x="1873554" y="1596923"/>
                  </a:lnTo>
                  <a:lnTo>
                    <a:pt x="1873554" y="1733854"/>
                  </a:lnTo>
                  <a:lnTo>
                    <a:pt x="1892300" y="1733854"/>
                  </a:lnTo>
                  <a:lnTo>
                    <a:pt x="1892300" y="1596923"/>
                  </a:lnTo>
                  <a:close/>
                </a:path>
                <a:path w="2378710" h="5020945">
                  <a:moveTo>
                    <a:pt x="1988997" y="901357"/>
                  </a:moveTo>
                  <a:lnTo>
                    <a:pt x="1968474" y="891019"/>
                  </a:lnTo>
                  <a:lnTo>
                    <a:pt x="1952764" y="876274"/>
                  </a:lnTo>
                  <a:lnTo>
                    <a:pt x="1949399" y="870267"/>
                  </a:lnTo>
                  <a:lnTo>
                    <a:pt x="1942706" y="858342"/>
                  </a:lnTo>
                  <a:lnTo>
                    <a:pt x="1939201" y="838720"/>
                  </a:lnTo>
                  <a:lnTo>
                    <a:pt x="1939163" y="830491"/>
                  </a:lnTo>
                  <a:lnTo>
                    <a:pt x="1984425" y="830491"/>
                  </a:lnTo>
                  <a:lnTo>
                    <a:pt x="1984425" y="815403"/>
                  </a:lnTo>
                  <a:lnTo>
                    <a:pt x="1874469" y="815403"/>
                  </a:lnTo>
                  <a:lnTo>
                    <a:pt x="1874469" y="830491"/>
                  </a:lnTo>
                  <a:lnTo>
                    <a:pt x="1920417" y="830491"/>
                  </a:lnTo>
                  <a:lnTo>
                    <a:pt x="1920417" y="838720"/>
                  </a:lnTo>
                  <a:lnTo>
                    <a:pt x="1916722" y="859955"/>
                  </a:lnTo>
                  <a:lnTo>
                    <a:pt x="1906270" y="878928"/>
                  </a:lnTo>
                  <a:lnTo>
                    <a:pt x="1890039" y="894435"/>
                  </a:lnTo>
                  <a:lnTo>
                    <a:pt x="1868982" y="905243"/>
                  </a:lnTo>
                  <a:lnTo>
                    <a:pt x="1878812" y="920102"/>
                  </a:lnTo>
                  <a:lnTo>
                    <a:pt x="1895716" y="911771"/>
                  </a:lnTo>
                  <a:lnTo>
                    <a:pt x="1910156" y="900417"/>
                  </a:lnTo>
                  <a:lnTo>
                    <a:pt x="1921725" y="886447"/>
                  </a:lnTo>
                  <a:lnTo>
                    <a:pt x="1930019" y="870267"/>
                  </a:lnTo>
                  <a:lnTo>
                    <a:pt x="1938274" y="885164"/>
                  </a:lnTo>
                  <a:lnTo>
                    <a:pt x="1949475" y="898017"/>
                  </a:lnTo>
                  <a:lnTo>
                    <a:pt x="1963293" y="908431"/>
                  </a:lnTo>
                  <a:lnTo>
                    <a:pt x="1979396" y="915987"/>
                  </a:lnTo>
                  <a:lnTo>
                    <a:pt x="1988997" y="901357"/>
                  </a:lnTo>
                  <a:close/>
                </a:path>
                <a:path w="2378710" h="5020945">
                  <a:moveTo>
                    <a:pt x="2023973" y="100126"/>
                  </a:moveTo>
                  <a:lnTo>
                    <a:pt x="2003640" y="89598"/>
                  </a:lnTo>
                  <a:lnTo>
                    <a:pt x="1987905" y="74726"/>
                  </a:lnTo>
                  <a:lnTo>
                    <a:pt x="1984413" y="68580"/>
                  </a:lnTo>
                  <a:lnTo>
                    <a:pt x="1977745" y="56883"/>
                  </a:lnTo>
                  <a:lnTo>
                    <a:pt x="1974138" y="37490"/>
                  </a:lnTo>
                  <a:lnTo>
                    <a:pt x="1974138" y="30403"/>
                  </a:lnTo>
                  <a:lnTo>
                    <a:pt x="2019173" y="30403"/>
                  </a:lnTo>
                  <a:lnTo>
                    <a:pt x="2019173" y="15316"/>
                  </a:lnTo>
                  <a:lnTo>
                    <a:pt x="1909673" y="15316"/>
                  </a:lnTo>
                  <a:lnTo>
                    <a:pt x="1909673" y="30403"/>
                  </a:lnTo>
                  <a:lnTo>
                    <a:pt x="1955393" y="30403"/>
                  </a:lnTo>
                  <a:lnTo>
                    <a:pt x="1955393" y="37490"/>
                  </a:lnTo>
                  <a:lnTo>
                    <a:pt x="1951621" y="59029"/>
                  </a:lnTo>
                  <a:lnTo>
                    <a:pt x="1941042" y="78524"/>
                  </a:lnTo>
                  <a:lnTo>
                    <a:pt x="1924723" y="94576"/>
                  </a:lnTo>
                  <a:lnTo>
                    <a:pt x="1903730" y="105841"/>
                  </a:lnTo>
                  <a:lnTo>
                    <a:pt x="1913559" y="120700"/>
                  </a:lnTo>
                  <a:lnTo>
                    <a:pt x="1930539" y="112039"/>
                  </a:lnTo>
                  <a:lnTo>
                    <a:pt x="1945132" y="100126"/>
                  </a:lnTo>
                  <a:lnTo>
                    <a:pt x="1956854" y="85471"/>
                  </a:lnTo>
                  <a:lnTo>
                    <a:pt x="1965223" y="68580"/>
                  </a:lnTo>
                  <a:lnTo>
                    <a:pt x="1973478" y="83502"/>
                  </a:lnTo>
                  <a:lnTo>
                    <a:pt x="1984679" y="96469"/>
                  </a:lnTo>
                  <a:lnTo>
                    <a:pt x="1998497" y="107022"/>
                  </a:lnTo>
                  <a:lnTo>
                    <a:pt x="2014601" y="114757"/>
                  </a:lnTo>
                  <a:lnTo>
                    <a:pt x="2023973" y="100126"/>
                  </a:lnTo>
                  <a:close/>
                </a:path>
                <a:path w="2378710" h="5020945">
                  <a:moveTo>
                    <a:pt x="2029002" y="935647"/>
                  </a:moveTo>
                  <a:lnTo>
                    <a:pt x="1895500" y="935647"/>
                  </a:lnTo>
                  <a:lnTo>
                    <a:pt x="1895500" y="950734"/>
                  </a:lnTo>
                  <a:lnTo>
                    <a:pt x="2010257" y="950734"/>
                  </a:lnTo>
                  <a:lnTo>
                    <a:pt x="2010257" y="1006284"/>
                  </a:lnTo>
                  <a:lnTo>
                    <a:pt x="2029002" y="1006284"/>
                  </a:lnTo>
                  <a:lnTo>
                    <a:pt x="2029002" y="935647"/>
                  </a:lnTo>
                  <a:close/>
                </a:path>
                <a:path w="2378710" h="5020945">
                  <a:moveTo>
                    <a:pt x="2059406" y="854951"/>
                  </a:moveTo>
                  <a:lnTo>
                    <a:pt x="2029002" y="854951"/>
                  </a:lnTo>
                  <a:lnTo>
                    <a:pt x="2029002" y="801230"/>
                  </a:lnTo>
                  <a:lnTo>
                    <a:pt x="2010257" y="801230"/>
                  </a:lnTo>
                  <a:lnTo>
                    <a:pt x="2010257" y="924674"/>
                  </a:lnTo>
                  <a:lnTo>
                    <a:pt x="2029002" y="924674"/>
                  </a:lnTo>
                  <a:lnTo>
                    <a:pt x="2029002" y="870496"/>
                  </a:lnTo>
                  <a:lnTo>
                    <a:pt x="2059406" y="870496"/>
                  </a:lnTo>
                  <a:lnTo>
                    <a:pt x="2059406" y="854951"/>
                  </a:lnTo>
                  <a:close/>
                </a:path>
                <a:path w="2378710" h="5020945">
                  <a:moveTo>
                    <a:pt x="2071979" y="457"/>
                  </a:moveTo>
                  <a:lnTo>
                    <a:pt x="2053005" y="457"/>
                  </a:lnTo>
                  <a:lnTo>
                    <a:pt x="2053005" y="53492"/>
                  </a:lnTo>
                  <a:lnTo>
                    <a:pt x="2012543" y="53492"/>
                  </a:lnTo>
                  <a:lnTo>
                    <a:pt x="2012543" y="68808"/>
                  </a:lnTo>
                  <a:lnTo>
                    <a:pt x="2053005" y="68808"/>
                  </a:lnTo>
                  <a:lnTo>
                    <a:pt x="2053005" y="122529"/>
                  </a:lnTo>
                  <a:lnTo>
                    <a:pt x="2071979" y="122529"/>
                  </a:lnTo>
                  <a:lnTo>
                    <a:pt x="2071979" y="457"/>
                  </a:lnTo>
                  <a:close/>
                </a:path>
                <a:path w="2378710" h="5020945">
                  <a:moveTo>
                    <a:pt x="2072436" y="167106"/>
                  </a:moveTo>
                  <a:lnTo>
                    <a:pt x="2067699" y="150914"/>
                  </a:lnTo>
                  <a:lnTo>
                    <a:pt x="2059127" y="143332"/>
                  </a:lnTo>
                  <a:lnTo>
                    <a:pt x="2054148" y="138925"/>
                  </a:lnTo>
                  <a:lnTo>
                    <a:pt x="2053920" y="138849"/>
                  </a:lnTo>
                  <a:lnTo>
                    <a:pt x="2053920" y="167106"/>
                  </a:lnTo>
                  <a:lnTo>
                    <a:pt x="2050503" y="177050"/>
                  </a:lnTo>
                  <a:lnTo>
                    <a:pt x="2040686" y="184442"/>
                  </a:lnTo>
                  <a:lnTo>
                    <a:pt x="2025078" y="189064"/>
                  </a:lnTo>
                  <a:lnTo>
                    <a:pt x="2004314" y="190652"/>
                  </a:lnTo>
                  <a:lnTo>
                    <a:pt x="1983536" y="189064"/>
                  </a:lnTo>
                  <a:lnTo>
                    <a:pt x="1967941" y="184442"/>
                  </a:lnTo>
                  <a:lnTo>
                    <a:pt x="1958111" y="177050"/>
                  </a:lnTo>
                  <a:lnTo>
                    <a:pt x="1954707" y="167106"/>
                  </a:lnTo>
                  <a:lnTo>
                    <a:pt x="1958111" y="157124"/>
                  </a:lnTo>
                  <a:lnTo>
                    <a:pt x="1967941" y="149644"/>
                  </a:lnTo>
                  <a:lnTo>
                    <a:pt x="1983536" y="144957"/>
                  </a:lnTo>
                  <a:lnTo>
                    <a:pt x="2004314" y="143332"/>
                  </a:lnTo>
                  <a:lnTo>
                    <a:pt x="2025078" y="144957"/>
                  </a:lnTo>
                  <a:lnTo>
                    <a:pt x="2040686" y="149644"/>
                  </a:lnTo>
                  <a:lnTo>
                    <a:pt x="2050503" y="157124"/>
                  </a:lnTo>
                  <a:lnTo>
                    <a:pt x="2053920" y="167106"/>
                  </a:lnTo>
                  <a:lnTo>
                    <a:pt x="2053920" y="138849"/>
                  </a:lnTo>
                  <a:lnTo>
                    <a:pt x="2032698" y="131483"/>
                  </a:lnTo>
                  <a:lnTo>
                    <a:pt x="2004314" y="128930"/>
                  </a:lnTo>
                  <a:lnTo>
                    <a:pt x="1975891" y="131483"/>
                  </a:lnTo>
                  <a:lnTo>
                    <a:pt x="1954364" y="138925"/>
                  </a:lnTo>
                  <a:lnTo>
                    <a:pt x="1940725" y="150914"/>
                  </a:lnTo>
                  <a:lnTo>
                    <a:pt x="1935962" y="167106"/>
                  </a:lnTo>
                  <a:lnTo>
                    <a:pt x="1940725" y="183286"/>
                  </a:lnTo>
                  <a:lnTo>
                    <a:pt x="1954364" y="195275"/>
                  </a:lnTo>
                  <a:lnTo>
                    <a:pt x="1975891" y="202717"/>
                  </a:lnTo>
                  <a:lnTo>
                    <a:pt x="2004314" y="205282"/>
                  </a:lnTo>
                  <a:lnTo>
                    <a:pt x="2032698" y="202717"/>
                  </a:lnTo>
                  <a:lnTo>
                    <a:pt x="2054148" y="195275"/>
                  </a:lnTo>
                  <a:lnTo>
                    <a:pt x="2059381" y="190652"/>
                  </a:lnTo>
                  <a:lnTo>
                    <a:pt x="2067699" y="183286"/>
                  </a:lnTo>
                  <a:lnTo>
                    <a:pt x="2072436" y="167106"/>
                  </a:lnTo>
                  <a:close/>
                </a:path>
                <a:path w="2378710" h="5020945">
                  <a:moveTo>
                    <a:pt x="2117928" y="1696821"/>
                  </a:moveTo>
                  <a:lnTo>
                    <a:pt x="2081695" y="1671726"/>
                  </a:lnTo>
                  <a:lnTo>
                    <a:pt x="2068131" y="1634185"/>
                  </a:lnTo>
                  <a:lnTo>
                    <a:pt x="2068093" y="1625955"/>
                  </a:lnTo>
                  <a:lnTo>
                    <a:pt x="2113356" y="1625955"/>
                  </a:lnTo>
                  <a:lnTo>
                    <a:pt x="2113356" y="1610868"/>
                  </a:lnTo>
                  <a:lnTo>
                    <a:pt x="2003399" y="1610868"/>
                  </a:lnTo>
                  <a:lnTo>
                    <a:pt x="2003399" y="1625955"/>
                  </a:lnTo>
                  <a:lnTo>
                    <a:pt x="2049348" y="1625955"/>
                  </a:lnTo>
                  <a:lnTo>
                    <a:pt x="2049348" y="1634185"/>
                  </a:lnTo>
                  <a:lnTo>
                    <a:pt x="2045652" y="1655406"/>
                  </a:lnTo>
                  <a:lnTo>
                    <a:pt x="2035200" y="1674393"/>
                  </a:lnTo>
                  <a:lnTo>
                    <a:pt x="2018969" y="1689887"/>
                  </a:lnTo>
                  <a:lnTo>
                    <a:pt x="1997913" y="1700707"/>
                  </a:lnTo>
                  <a:lnTo>
                    <a:pt x="2007743" y="1715566"/>
                  </a:lnTo>
                  <a:lnTo>
                    <a:pt x="2024646" y="1707235"/>
                  </a:lnTo>
                  <a:lnTo>
                    <a:pt x="2039086" y="1695881"/>
                  </a:lnTo>
                  <a:lnTo>
                    <a:pt x="2050656" y="1681911"/>
                  </a:lnTo>
                  <a:lnTo>
                    <a:pt x="2058949" y="1665732"/>
                  </a:lnTo>
                  <a:lnTo>
                    <a:pt x="2067204" y="1680616"/>
                  </a:lnTo>
                  <a:lnTo>
                    <a:pt x="2078405" y="1693481"/>
                  </a:lnTo>
                  <a:lnTo>
                    <a:pt x="2092210" y="1703882"/>
                  </a:lnTo>
                  <a:lnTo>
                    <a:pt x="2108327" y="1711452"/>
                  </a:lnTo>
                  <a:lnTo>
                    <a:pt x="2117928" y="1696821"/>
                  </a:lnTo>
                  <a:close/>
                </a:path>
                <a:path w="2378710" h="5020945">
                  <a:moveTo>
                    <a:pt x="2129815" y="3378822"/>
                  </a:moveTo>
                  <a:lnTo>
                    <a:pt x="2125116" y="3364738"/>
                  </a:lnTo>
                  <a:lnTo>
                    <a:pt x="2118880" y="3360077"/>
                  </a:lnTo>
                  <a:lnTo>
                    <a:pt x="2111438" y="3354501"/>
                  </a:lnTo>
                  <a:lnTo>
                    <a:pt x="2111070" y="3354400"/>
                  </a:lnTo>
                  <a:lnTo>
                    <a:pt x="2111070" y="3378822"/>
                  </a:lnTo>
                  <a:lnTo>
                    <a:pt x="2107692" y="3386950"/>
                  </a:lnTo>
                  <a:lnTo>
                    <a:pt x="2097773" y="3392817"/>
                  </a:lnTo>
                  <a:lnTo>
                    <a:pt x="2081657" y="3396373"/>
                  </a:lnTo>
                  <a:lnTo>
                    <a:pt x="2059635" y="3397567"/>
                  </a:lnTo>
                  <a:lnTo>
                    <a:pt x="2037702" y="3396373"/>
                  </a:lnTo>
                  <a:lnTo>
                    <a:pt x="2021573" y="3392817"/>
                  </a:lnTo>
                  <a:lnTo>
                    <a:pt x="2011603" y="3386950"/>
                  </a:lnTo>
                  <a:lnTo>
                    <a:pt x="2008200" y="3378822"/>
                  </a:lnTo>
                  <a:lnTo>
                    <a:pt x="2011603" y="3370770"/>
                  </a:lnTo>
                  <a:lnTo>
                    <a:pt x="2021573" y="3364903"/>
                  </a:lnTo>
                  <a:lnTo>
                    <a:pt x="2037702" y="3361296"/>
                  </a:lnTo>
                  <a:lnTo>
                    <a:pt x="2059635" y="3360077"/>
                  </a:lnTo>
                  <a:lnTo>
                    <a:pt x="2081657" y="3361296"/>
                  </a:lnTo>
                  <a:lnTo>
                    <a:pt x="2097773" y="3364903"/>
                  </a:lnTo>
                  <a:lnTo>
                    <a:pt x="2107692" y="3370770"/>
                  </a:lnTo>
                  <a:lnTo>
                    <a:pt x="2111070" y="3378822"/>
                  </a:lnTo>
                  <a:lnTo>
                    <a:pt x="2111070" y="3354400"/>
                  </a:lnTo>
                  <a:lnTo>
                    <a:pt x="2089404" y="3348240"/>
                  </a:lnTo>
                  <a:lnTo>
                    <a:pt x="2059635" y="3346132"/>
                  </a:lnTo>
                  <a:lnTo>
                    <a:pt x="2029853" y="3348240"/>
                  </a:lnTo>
                  <a:lnTo>
                    <a:pt x="2007819" y="3354501"/>
                  </a:lnTo>
                  <a:lnTo>
                    <a:pt x="1994154" y="3364738"/>
                  </a:lnTo>
                  <a:lnTo>
                    <a:pt x="1989455" y="3378822"/>
                  </a:lnTo>
                  <a:lnTo>
                    <a:pt x="1994154" y="3393021"/>
                  </a:lnTo>
                  <a:lnTo>
                    <a:pt x="2007819" y="3403333"/>
                  </a:lnTo>
                  <a:lnTo>
                    <a:pt x="2029853" y="3409607"/>
                  </a:lnTo>
                  <a:lnTo>
                    <a:pt x="2059635" y="3411728"/>
                  </a:lnTo>
                  <a:lnTo>
                    <a:pt x="2089404" y="3409607"/>
                  </a:lnTo>
                  <a:lnTo>
                    <a:pt x="2111438" y="3403333"/>
                  </a:lnTo>
                  <a:lnTo>
                    <a:pt x="2119096" y="3397567"/>
                  </a:lnTo>
                  <a:lnTo>
                    <a:pt x="2125116" y="3393021"/>
                  </a:lnTo>
                  <a:lnTo>
                    <a:pt x="2129815" y="3378822"/>
                  </a:lnTo>
                  <a:close/>
                </a:path>
                <a:path w="2378710" h="5020945">
                  <a:moveTo>
                    <a:pt x="2152434" y="3315500"/>
                  </a:moveTo>
                  <a:lnTo>
                    <a:pt x="2069007" y="3315500"/>
                  </a:lnTo>
                  <a:lnTo>
                    <a:pt x="2069007" y="3295383"/>
                  </a:lnTo>
                  <a:lnTo>
                    <a:pt x="2130729" y="3295383"/>
                  </a:lnTo>
                  <a:lnTo>
                    <a:pt x="2130729" y="3280753"/>
                  </a:lnTo>
                  <a:lnTo>
                    <a:pt x="2010029" y="3280753"/>
                  </a:lnTo>
                  <a:lnTo>
                    <a:pt x="2010029" y="3260636"/>
                  </a:lnTo>
                  <a:lnTo>
                    <a:pt x="2124100" y="3260636"/>
                  </a:lnTo>
                  <a:lnTo>
                    <a:pt x="2124100" y="3246463"/>
                  </a:lnTo>
                  <a:lnTo>
                    <a:pt x="2010029" y="3246463"/>
                  </a:lnTo>
                  <a:lnTo>
                    <a:pt x="2010029" y="3227489"/>
                  </a:lnTo>
                  <a:lnTo>
                    <a:pt x="2129586" y="3227489"/>
                  </a:lnTo>
                  <a:lnTo>
                    <a:pt x="2129586" y="3212858"/>
                  </a:lnTo>
                  <a:lnTo>
                    <a:pt x="1991283" y="3212858"/>
                  </a:lnTo>
                  <a:lnTo>
                    <a:pt x="1991283" y="3295383"/>
                  </a:lnTo>
                  <a:lnTo>
                    <a:pt x="2050262" y="3295383"/>
                  </a:lnTo>
                  <a:lnTo>
                    <a:pt x="2050262" y="3315500"/>
                  </a:lnTo>
                  <a:lnTo>
                    <a:pt x="1966823" y="3315500"/>
                  </a:lnTo>
                  <a:lnTo>
                    <a:pt x="1966823" y="3330587"/>
                  </a:lnTo>
                  <a:lnTo>
                    <a:pt x="2152434" y="3330587"/>
                  </a:lnTo>
                  <a:lnTo>
                    <a:pt x="2152434" y="3315500"/>
                  </a:lnTo>
                  <a:close/>
                </a:path>
                <a:path w="2378710" h="5020945">
                  <a:moveTo>
                    <a:pt x="2157920" y="1731111"/>
                  </a:moveTo>
                  <a:lnTo>
                    <a:pt x="2024430" y="1731111"/>
                  </a:lnTo>
                  <a:lnTo>
                    <a:pt x="2024430" y="1746199"/>
                  </a:lnTo>
                  <a:lnTo>
                    <a:pt x="2139175" y="1746199"/>
                  </a:lnTo>
                  <a:lnTo>
                    <a:pt x="2139175" y="1801749"/>
                  </a:lnTo>
                  <a:lnTo>
                    <a:pt x="2157920" y="1801749"/>
                  </a:lnTo>
                  <a:lnTo>
                    <a:pt x="2157920" y="1731111"/>
                  </a:lnTo>
                  <a:close/>
                </a:path>
                <a:path w="2378710" h="5020945">
                  <a:moveTo>
                    <a:pt x="2188324" y="1650415"/>
                  </a:moveTo>
                  <a:lnTo>
                    <a:pt x="2157920" y="1650415"/>
                  </a:lnTo>
                  <a:lnTo>
                    <a:pt x="2157920" y="1596694"/>
                  </a:lnTo>
                  <a:lnTo>
                    <a:pt x="2139175" y="1596694"/>
                  </a:lnTo>
                  <a:lnTo>
                    <a:pt x="2139175" y="1720138"/>
                  </a:lnTo>
                  <a:lnTo>
                    <a:pt x="2157920" y="1720138"/>
                  </a:lnTo>
                  <a:lnTo>
                    <a:pt x="2157920" y="1665960"/>
                  </a:lnTo>
                  <a:lnTo>
                    <a:pt x="2188324" y="1665960"/>
                  </a:lnTo>
                  <a:lnTo>
                    <a:pt x="2188324" y="1650415"/>
                  </a:lnTo>
                  <a:close/>
                </a:path>
                <a:path w="2378710" h="5020945">
                  <a:moveTo>
                    <a:pt x="2200440" y="898156"/>
                  </a:moveTo>
                  <a:lnTo>
                    <a:pt x="2180031" y="887653"/>
                  </a:lnTo>
                  <a:lnTo>
                    <a:pt x="2164296" y="872617"/>
                  </a:lnTo>
                  <a:lnTo>
                    <a:pt x="2161159" y="866838"/>
                  </a:lnTo>
                  <a:lnTo>
                    <a:pt x="2154186" y="854049"/>
                  </a:lnTo>
                  <a:lnTo>
                    <a:pt x="2150732" y="833691"/>
                  </a:lnTo>
                  <a:lnTo>
                    <a:pt x="2150605" y="812660"/>
                  </a:lnTo>
                  <a:lnTo>
                    <a:pt x="2131872" y="812660"/>
                  </a:lnTo>
                  <a:lnTo>
                    <a:pt x="2131872" y="833691"/>
                  </a:lnTo>
                  <a:lnTo>
                    <a:pt x="2128189" y="856259"/>
                  </a:lnTo>
                  <a:lnTo>
                    <a:pt x="2117750" y="876211"/>
                  </a:lnTo>
                  <a:lnTo>
                    <a:pt x="2101392" y="892390"/>
                  </a:lnTo>
                  <a:lnTo>
                    <a:pt x="2079980" y="903643"/>
                  </a:lnTo>
                  <a:lnTo>
                    <a:pt x="2089810" y="918959"/>
                  </a:lnTo>
                  <a:lnTo>
                    <a:pt x="2107107" y="910272"/>
                  </a:lnTo>
                  <a:lnTo>
                    <a:pt x="2121751" y="898474"/>
                  </a:lnTo>
                  <a:lnTo>
                    <a:pt x="2133396" y="883881"/>
                  </a:lnTo>
                  <a:lnTo>
                    <a:pt x="2141690" y="866838"/>
                  </a:lnTo>
                  <a:lnTo>
                    <a:pt x="2149919" y="881799"/>
                  </a:lnTo>
                  <a:lnTo>
                    <a:pt x="2160981" y="894613"/>
                  </a:lnTo>
                  <a:lnTo>
                    <a:pt x="2174583" y="905027"/>
                  </a:lnTo>
                  <a:lnTo>
                    <a:pt x="2190381" y="912787"/>
                  </a:lnTo>
                  <a:lnTo>
                    <a:pt x="2200440" y="898156"/>
                  </a:lnTo>
                  <a:close/>
                </a:path>
                <a:path w="2378710" h="5020945">
                  <a:moveTo>
                    <a:pt x="2249132" y="801230"/>
                  </a:moveTo>
                  <a:lnTo>
                    <a:pt x="2230158" y="801230"/>
                  </a:lnTo>
                  <a:lnTo>
                    <a:pt x="2230158" y="844664"/>
                  </a:lnTo>
                  <a:lnTo>
                    <a:pt x="2185581" y="844664"/>
                  </a:lnTo>
                  <a:lnTo>
                    <a:pt x="2185581" y="859980"/>
                  </a:lnTo>
                  <a:lnTo>
                    <a:pt x="2230158" y="859980"/>
                  </a:lnTo>
                  <a:lnTo>
                    <a:pt x="2230158" y="922388"/>
                  </a:lnTo>
                  <a:lnTo>
                    <a:pt x="2249132" y="922388"/>
                  </a:lnTo>
                  <a:lnTo>
                    <a:pt x="2249132" y="801230"/>
                  </a:lnTo>
                  <a:close/>
                </a:path>
                <a:path w="2378710" h="5020945">
                  <a:moveTo>
                    <a:pt x="2249589" y="967193"/>
                  </a:moveTo>
                  <a:lnTo>
                    <a:pt x="2244864" y="950734"/>
                  </a:lnTo>
                  <a:lnTo>
                    <a:pt x="2236419" y="943190"/>
                  </a:lnTo>
                  <a:lnTo>
                    <a:pt x="2231301" y="938618"/>
                  </a:lnTo>
                  <a:lnTo>
                    <a:pt x="2231072" y="938542"/>
                  </a:lnTo>
                  <a:lnTo>
                    <a:pt x="2231072" y="967193"/>
                  </a:lnTo>
                  <a:lnTo>
                    <a:pt x="2227669" y="977176"/>
                  </a:lnTo>
                  <a:lnTo>
                    <a:pt x="2217851" y="984656"/>
                  </a:lnTo>
                  <a:lnTo>
                    <a:pt x="2202243" y="989342"/>
                  </a:lnTo>
                  <a:lnTo>
                    <a:pt x="2181466" y="990968"/>
                  </a:lnTo>
                  <a:lnTo>
                    <a:pt x="2160701" y="989342"/>
                  </a:lnTo>
                  <a:lnTo>
                    <a:pt x="2145093" y="984656"/>
                  </a:lnTo>
                  <a:lnTo>
                    <a:pt x="2135276" y="977176"/>
                  </a:lnTo>
                  <a:lnTo>
                    <a:pt x="2131872" y="967193"/>
                  </a:lnTo>
                  <a:lnTo>
                    <a:pt x="2135276" y="957072"/>
                  </a:lnTo>
                  <a:lnTo>
                    <a:pt x="2145093" y="949528"/>
                  </a:lnTo>
                  <a:lnTo>
                    <a:pt x="2160701" y="944816"/>
                  </a:lnTo>
                  <a:lnTo>
                    <a:pt x="2181466" y="943190"/>
                  </a:lnTo>
                  <a:lnTo>
                    <a:pt x="2202243" y="944816"/>
                  </a:lnTo>
                  <a:lnTo>
                    <a:pt x="2217851" y="949528"/>
                  </a:lnTo>
                  <a:lnTo>
                    <a:pt x="2227669" y="957072"/>
                  </a:lnTo>
                  <a:lnTo>
                    <a:pt x="2231072" y="967193"/>
                  </a:lnTo>
                  <a:lnTo>
                    <a:pt x="2231072" y="938542"/>
                  </a:lnTo>
                  <a:lnTo>
                    <a:pt x="2209863" y="931125"/>
                  </a:lnTo>
                  <a:lnTo>
                    <a:pt x="2181466" y="928560"/>
                  </a:lnTo>
                  <a:lnTo>
                    <a:pt x="2153043" y="931125"/>
                  </a:lnTo>
                  <a:lnTo>
                    <a:pt x="2131530" y="938618"/>
                  </a:lnTo>
                  <a:lnTo>
                    <a:pt x="2117890" y="950734"/>
                  </a:lnTo>
                  <a:lnTo>
                    <a:pt x="2113127" y="967193"/>
                  </a:lnTo>
                  <a:lnTo>
                    <a:pt x="2117890" y="983551"/>
                  </a:lnTo>
                  <a:lnTo>
                    <a:pt x="2131530" y="995680"/>
                  </a:lnTo>
                  <a:lnTo>
                    <a:pt x="2153043" y="1003223"/>
                  </a:lnTo>
                  <a:lnTo>
                    <a:pt x="2181466" y="1005827"/>
                  </a:lnTo>
                  <a:lnTo>
                    <a:pt x="2209863" y="1003223"/>
                  </a:lnTo>
                  <a:lnTo>
                    <a:pt x="2231301" y="995680"/>
                  </a:lnTo>
                  <a:lnTo>
                    <a:pt x="2236571" y="990968"/>
                  </a:lnTo>
                  <a:lnTo>
                    <a:pt x="2244864" y="983551"/>
                  </a:lnTo>
                  <a:lnTo>
                    <a:pt x="2249589" y="967193"/>
                  </a:lnTo>
                  <a:close/>
                </a:path>
                <a:path w="2378710" h="5020945">
                  <a:moveTo>
                    <a:pt x="2287536" y="3288525"/>
                  </a:moveTo>
                  <a:lnTo>
                    <a:pt x="2283980" y="3273793"/>
                  </a:lnTo>
                  <a:lnTo>
                    <a:pt x="2277745" y="3266808"/>
                  </a:lnTo>
                  <a:lnTo>
                    <a:pt x="2273935" y="3262553"/>
                  </a:lnTo>
                  <a:lnTo>
                    <a:pt x="2269706" y="3260610"/>
                  </a:lnTo>
                  <a:lnTo>
                    <a:pt x="2269706" y="3288525"/>
                  </a:lnTo>
                  <a:lnTo>
                    <a:pt x="2267445" y="3297605"/>
                  </a:lnTo>
                  <a:lnTo>
                    <a:pt x="2261082" y="3304438"/>
                  </a:lnTo>
                  <a:lnTo>
                    <a:pt x="2251189" y="3308743"/>
                  </a:lnTo>
                  <a:lnTo>
                    <a:pt x="2238387" y="3310242"/>
                  </a:lnTo>
                  <a:lnTo>
                    <a:pt x="2225624" y="3308743"/>
                  </a:lnTo>
                  <a:lnTo>
                    <a:pt x="2215819" y="3304438"/>
                  </a:lnTo>
                  <a:lnTo>
                    <a:pt x="2209520" y="3297605"/>
                  </a:lnTo>
                  <a:lnTo>
                    <a:pt x="2207298" y="3288525"/>
                  </a:lnTo>
                  <a:lnTo>
                    <a:pt x="2209520" y="3279533"/>
                  </a:lnTo>
                  <a:lnTo>
                    <a:pt x="2215819" y="3272688"/>
                  </a:lnTo>
                  <a:lnTo>
                    <a:pt x="2225624" y="3268332"/>
                  </a:lnTo>
                  <a:lnTo>
                    <a:pt x="2238387" y="3266808"/>
                  </a:lnTo>
                  <a:lnTo>
                    <a:pt x="2251189" y="3268332"/>
                  </a:lnTo>
                  <a:lnTo>
                    <a:pt x="2261082" y="3272688"/>
                  </a:lnTo>
                  <a:lnTo>
                    <a:pt x="2267445" y="3279533"/>
                  </a:lnTo>
                  <a:lnTo>
                    <a:pt x="2269706" y="3288525"/>
                  </a:lnTo>
                  <a:lnTo>
                    <a:pt x="2269706" y="3260610"/>
                  </a:lnTo>
                  <a:lnTo>
                    <a:pt x="2258415" y="3255378"/>
                  </a:lnTo>
                  <a:lnTo>
                    <a:pt x="2238387" y="3252863"/>
                  </a:lnTo>
                  <a:lnTo>
                    <a:pt x="2218398" y="3255378"/>
                  </a:lnTo>
                  <a:lnTo>
                    <a:pt x="2202954" y="3262553"/>
                  </a:lnTo>
                  <a:lnTo>
                    <a:pt x="2192998" y="3273793"/>
                  </a:lnTo>
                  <a:lnTo>
                    <a:pt x="2189467" y="3288525"/>
                  </a:lnTo>
                  <a:lnTo>
                    <a:pt x="2192998" y="3303384"/>
                  </a:lnTo>
                  <a:lnTo>
                    <a:pt x="2202954" y="3314700"/>
                  </a:lnTo>
                  <a:lnTo>
                    <a:pt x="2218398" y="3321888"/>
                  </a:lnTo>
                  <a:lnTo>
                    <a:pt x="2238387" y="3324415"/>
                  </a:lnTo>
                  <a:lnTo>
                    <a:pt x="2258415" y="3321888"/>
                  </a:lnTo>
                  <a:lnTo>
                    <a:pt x="2273935" y="3314700"/>
                  </a:lnTo>
                  <a:lnTo>
                    <a:pt x="2277897" y="3310242"/>
                  </a:lnTo>
                  <a:lnTo>
                    <a:pt x="2283980" y="3303384"/>
                  </a:lnTo>
                  <a:lnTo>
                    <a:pt x="2287536" y="3288525"/>
                  </a:lnTo>
                  <a:close/>
                </a:path>
                <a:path w="2378710" h="5020945">
                  <a:moveTo>
                    <a:pt x="2298966" y="3227946"/>
                  </a:moveTo>
                  <a:lnTo>
                    <a:pt x="2247760" y="3227946"/>
                  </a:lnTo>
                  <a:lnTo>
                    <a:pt x="2247760" y="3204857"/>
                  </a:lnTo>
                  <a:lnTo>
                    <a:pt x="2229015" y="3204857"/>
                  </a:lnTo>
                  <a:lnTo>
                    <a:pt x="2229015" y="3227946"/>
                  </a:lnTo>
                  <a:lnTo>
                    <a:pt x="2178037" y="3227946"/>
                  </a:lnTo>
                  <a:lnTo>
                    <a:pt x="2178037" y="3243034"/>
                  </a:lnTo>
                  <a:lnTo>
                    <a:pt x="2298966" y="3243034"/>
                  </a:lnTo>
                  <a:lnTo>
                    <a:pt x="2298966" y="3227946"/>
                  </a:lnTo>
                  <a:close/>
                </a:path>
                <a:path w="2378710" h="5020945">
                  <a:moveTo>
                    <a:pt x="2329370" y="1693621"/>
                  </a:moveTo>
                  <a:lnTo>
                    <a:pt x="2293226" y="1668068"/>
                  </a:lnTo>
                  <a:lnTo>
                    <a:pt x="2279650" y="1629156"/>
                  </a:lnTo>
                  <a:lnTo>
                    <a:pt x="2279535" y="1608124"/>
                  </a:lnTo>
                  <a:lnTo>
                    <a:pt x="2260790" y="1608124"/>
                  </a:lnTo>
                  <a:lnTo>
                    <a:pt x="2260790" y="1629156"/>
                  </a:lnTo>
                  <a:lnTo>
                    <a:pt x="2257120" y="1651723"/>
                  </a:lnTo>
                  <a:lnTo>
                    <a:pt x="2246680" y="1671675"/>
                  </a:lnTo>
                  <a:lnTo>
                    <a:pt x="2230323" y="1687855"/>
                  </a:lnTo>
                  <a:lnTo>
                    <a:pt x="2208898" y="1699107"/>
                  </a:lnTo>
                  <a:lnTo>
                    <a:pt x="2218728" y="1714423"/>
                  </a:lnTo>
                  <a:lnTo>
                    <a:pt x="2236038" y="1705724"/>
                  </a:lnTo>
                  <a:lnTo>
                    <a:pt x="2250681" y="1693938"/>
                  </a:lnTo>
                  <a:lnTo>
                    <a:pt x="2262327" y="1679346"/>
                  </a:lnTo>
                  <a:lnTo>
                    <a:pt x="2270620" y="1662303"/>
                  </a:lnTo>
                  <a:lnTo>
                    <a:pt x="2278837" y="1677263"/>
                  </a:lnTo>
                  <a:lnTo>
                    <a:pt x="2289911" y="1690077"/>
                  </a:lnTo>
                  <a:lnTo>
                    <a:pt x="2303513" y="1700491"/>
                  </a:lnTo>
                  <a:lnTo>
                    <a:pt x="2319312" y="1708251"/>
                  </a:lnTo>
                  <a:lnTo>
                    <a:pt x="2329370" y="1693621"/>
                  </a:lnTo>
                  <a:close/>
                </a:path>
                <a:path w="2378710" h="5020945">
                  <a:moveTo>
                    <a:pt x="2336457" y="3335159"/>
                  </a:moveTo>
                  <a:lnTo>
                    <a:pt x="2317940" y="3335159"/>
                  </a:lnTo>
                  <a:lnTo>
                    <a:pt x="2317940" y="3356876"/>
                  </a:lnTo>
                  <a:lnTo>
                    <a:pt x="2317940" y="3371507"/>
                  </a:lnTo>
                  <a:lnTo>
                    <a:pt x="2317940" y="3394138"/>
                  </a:lnTo>
                  <a:lnTo>
                    <a:pt x="2226043" y="3394138"/>
                  </a:lnTo>
                  <a:lnTo>
                    <a:pt x="2226043" y="3371507"/>
                  </a:lnTo>
                  <a:lnTo>
                    <a:pt x="2317940" y="3371507"/>
                  </a:lnTo>
                  <a:lnTo>
                    <a:pt x="2317940" y="3356876"/>
                  </a:lnTo>
                  <a:lnTo>
                    <a:pt x="2226043" y="3356876"/>
                  </a:lnTo>
                  <a:lnTo>
                    <a:pt x="2226043" y="3335159"/>
                  </a:lnTo>
                  <a:lnTo>
                    <a:pt x="2207526" y="3335159"/>
                  </a:lnTo>
                  <a:lnTo>
                    <a:pt x="2207526" y="3409213"/>
                  </a:lnTo>
                  <a:lnTo>
                    <a:pt x="2336457" y="3409213"/>
                  </a:lnTo>
                  <a:lnTo>
                    <a:pt x="2336457" y="3394138"/>
                  </a:lnTo>
                  <a:lnTo>
                    <a:pt x="2336457" y="3371507"/>
                  </a:lnTo>
                  <a:lnTo>
                    <a:pt x="2336457" y="3356876"/>
                  </a:lnTo>
                  <a:lnTo>
                    <a:pt x="2336457" y="3335159"/>
                  </a:lnTo>
                  <a:close/>
                </a:path>
                <a:path w="2378710" h="5020945">
                  <a:moveTo>
                    <a:pt x="2366861" y="3259036"/>
                  </a:moveTo>
                  <a:lnTo>
                    <a:pt x="2336457" y="3259036"/>
                  </a:lnTo>
                  <a:lnTo>
                    <a:pt x="2336457" y="3206915"/>
                  </a:lnTo>
                  <a:lnTo>
                    <a:pt x="2317712" y="3206915"/>
                  </a:lnTo>
                  <a:lnTo>
                    <a:pt x="2317712" y="3326015"/>
                  </a:lnTo>
                  <a:lnTo>
                    <a:pt x="2336457" y="3326015"/>
                  </a:lnTo>
                  <a:lnTo>
                    <a:pt x="2336457" y="3274809"/>
                  </a:lnTo>
                  <a:lnTo>
                    <a:pt x="2366861" y="3274809"/>
                  </a:lnTo>
                  <a:lnTo>
                    <a:pt x="2366861" y="3259036"/>
                  </a:lnTo>
                  <a:close/>
                </a:path>
                <a:path w="2378710" h="5020945">
                  <a:moveTo>
                    <a:pt x="2378062" y="1596694"/>
                  </a:moveTo>
                  <a:lnTo>
                    <a:pt x="2359088" y="1596694"/>
                  </a:lnTo>
                  <a:lnTo>
                    <a:pt x="2359088" y="1640128"/>
                  </a:lnTo>
                  <a:lnTo>
                    <a:pt x="2314511" y="1640128"/>
                  </a:lnTo>
                  <a:lnTo>
                    <a:pt x="2314511" y="1655445"/>
                  </a:lnTo>
                  <a:lnTo>
                    <a:pt x="2359088" y="1655445"/>
                  </a:lnTo>
                  <a:lnTo>
                    <a:pt x="2359088" y="1717852"/>
                  </a:lnTo>
                  <a:lnTo>
                    <a:pt x="2378062" y="1717852"/>
                  </a:lnTo>
                  <a:lnTo>
                    <a:pt x="2378062" y="1596694"/>
                  </a:lnTo>
                  <a:close/>
                </a:path>
                <a:path w="2378710" h="5020945">
                  <a:moveTo>
                    <a:pt x="2378519" y="1762658"/>
                  </a:moveTo>
                  <a:lnTo>
                    <a:pt x="2373795" y="1746199"/>
                  </a:lnTo>
                  <a:lnTo>
                    <a:pt x="2365349" y="1738655"/>
                  </a:lnTo>
                  <a:lnTo>
                    <a:pt x="2360231" y="1734083"/>
                  </a:lnTo>
                  <a:lnTo>
                    <a:pt x="2360003" y="1734007"/>
                  </a:lnTo>
                  <a:lnTo>
                    <a:pt x="2360003" y="1762658"/>
                  </a:lnTo>
                  <a:lnTo>
                    <a:pt x="2356586" y="1772640"/>
                  </a:lnTo>
                  <a:lnTo>
                    <a:pt x="2346769" y="1780108"/>
                  </a:lnTo>
                  <a:lnTo>
                    <a:pt x="2331174" y="1784807"/>
                  </a:lnTo>
                  <a:lnTo>
                    <a:pt x="2310396" y="1786432"/>
                  </a:lnTo>
                  <a:lnTo>
                    <a:pt x="2289632" y="1784807"/>
                  </a:lnTo>
                  <a:lnTo>
                    <a:pt x="2274024" y="1780108"/>
                  </a:lnTo>
                  <a:lnTo>
                    <a:pt x="2264206" y="1772640"/>
                  </a:lnTo>
                  <a:lnTo>
                    <a:pt x="2260790" y="1762658"/>
                  </a:lnTo>
                  <a:lnTo>
                    <a:pt x="2264206" y="1752536"/>
                  </a:lnTo>
                  <a:lnTo>
                    <a:pt x="2274024" y="1744992"/>
                  </a:lnTo>
                  <a:lnTo>
                    <a:pt x="2289632" y="1740281"/>
                  </a:lnTo>
                  <a:lnTo>
                    <a:pt x="2310396" y="1738655"/>
                  </a:lnTo>
                  <a:lnTo>
                    <a:pt x="2331174" y="1740281"/>
                  </a:lnTo>
                  <a:lnTo>
                    <a:pt x="2346769" y="1744992"/>
                  </a:lnTo>
                  <a:lnTo>
                    <a:pt x="2356586" y="1752536"/>
                  </a:lnTo>
                  <a:lnTo>
                    <a:pt x="2360003" y="1762658"/>
                  </a:lnTo>
                  <a:lnTo>
                    <a:pt x="2360003" y="1734007"/>
                  </a:lnTo>
                  <a:lnTo>
                    <a:pt x="2338781" y="1726590"/>
                  </a:lnTo>
                  <a:lnTo>
                    <a:pt x="2310396" y="1724025"/>
                  </a:lnTo>
                  <a:lnTo>
                    <a:pt x="2281974" y="1726590"/>
                  </a:lnTo>
                  <a:lnTo>
                    <a:pt x="2260447" y="1734083"/>
                  </a:lnTo>
                  <a:lnTo>
                    <a:pt x="2246807" y="1746199"/>
                  </a:lnTo>
                  <a:lnTo>
                    <a:pt x="2242045" y="1762658"/>
                  </a:lnTo>
                  <a:lnTo>
                    <a:pt x="2246807" y="1779003"/>
                  </a:lnTo>
                  <a:lnTo>
                    <a:pt x="2260447" y="1791144"/>
                  </a:lnTo>
                  <a:lnTo>
                    <a:pt x="2281974" y="1798688"/>
                  </a:lnTo>
                  <a:lnTo>
                    <a:pt x="2310396" y="1801291"/>
                  </a:lnTo>
                  <a:lnTo>
                    <a:pt x="2338781" y="1798688"/>
                  </a:lnTo>
                  <a:lnTo>
                    <a:pt x="2360231" y="1791144"/>
                  </a:lnTo>
                  <a:lnTo>
                    <a:pt x="2365502" y="1786432"/>
                  </a:lnTo>
                  <a:lnTo>
                    <a:pt x="2373795" y="1779003"/>
                  </a:lnTo>
                  <a:lnTo>
                    <a:pt x="2378519" y="1762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6558" y="2613818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19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11880" y="2613818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20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6558" y="3429651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19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11880" y="3429651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20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6558" y="4245484"/>
              <a:ext cx="7620" cy="793115"/>
            </a:xfrm>
            <a:custGeom>
              <a:avLst/>
              <a:gdLst/>
              <a:ahLst/>
              <a:cxnLst/>
              <a:rect l="l" t="t" r="r" b="b"/>
              <a:pathLst>
                <a:path w="7619" h="793114">
                  <a:moveTo>
                    <a:pt x="7143" y="792822"/>
                  </a:moveTo>
                  <a:lnTo>
                    <a:pt x="0" y="792822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792822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11880" y="4245484"/>
              <a:ext cx="7620" cy="793115"/>
            </a:xfrm>
            <a:custGeom>
              <a:avLst/>
              <a:gdLst/>
              <a:ahLst/>
              <a:cxnLst/>
              <a:rect l="l" t="t" r="r" b="b"/>
              <a:pathLst>
                <a:path w="7620" h="793114">
                  <a:moveTo>
                    <a:pt x="7143" y="792822"/>
                  </a:moveTo>
                  <a:lnTo>
                    <a:pt x="0" y="792822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79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96558" y="5031162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11880" y="5031162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96558" y="5836366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11880" y="5836366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6558" y="6641570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11880" y="6641570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96558" y="7446774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11880" y="7446774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6558" y="8251978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011880" y="8251978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6556" y="2613824"/>
              <a:ext cx="16108680" cy="7620"/>
            </a:xfrm>
            <a:custGeom>
              <a:avLst/>
              <a:gdLst/>
              <a:ahLst/>
              <a:cxnLst/>
              <a:rect l="l" t="t" r="r" b="b"/>
              <a:pathLst>
                <a:path w="16108680" h="7619">
                  <a:moveTo>
                    <a:pt x="16108579" y="0"/>
                  </a:moveTo>
                  <a:lnTo>
                    <a:pt x="16108579" y="0"/>
                  </a:lnTo>
                  <a:lnTo>
                    <a:pt x="0" y="0"/>
                  </a:lnTo>
                  <a:lnTo>
                    <a:pt x="0" y="7150"/>
                  </a:lnTo>
                  <a:lnTo>
                    <a:pt x="16108579" y="7150"/>
                  </a:lnTo>
                  <a:lnTo>
                    <a:pt x="16108579" y="0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6556" y="3429660"/>
              <a:ext cx="16108680" cy="4024629"/>
            </a:xfrm>
            <a:custGeom>
              <a:avLst/>
              <a:gdLst/>
              <a:ahLst/>
              <a:cxnLst/>
              <a:rect l="l" t="t" r="r" b="b"/>
              <a:pathLst>
                <a:path w="16108680" h="4024629">
                  <a:moveTo>
                    <a:pt x="9000007" y="4017124"/>
                  </a:moveTo>
                  <a:lnTo>
                    <a:pt x="9000007" y="4017124"/>
                  </a:lnTo>
                  <a:lnTo>
                    <a:pt x="0" y="4017124"/>
                  </a:lnTo>
                  <a:lnTo>
                    <a:pt x="0" y="4024261"/>
                  </a:lnTo>
                  <a:lnTo>
                    <a:pt x="9000007" y="4024261"/>
                  </a:lnTo>
                  <a:lnTo>
                    <a:pt x="9000007" y="4017124"/>
                  </a:lnTo>
                  <a:close/>
                </a:path>
                <a:path w="16108680" h="4024629">
                  <a:moveTo>
                    <a:pt x="16108579" y="3211919"/>
                  </a:moveTo>
                  <a:lnTo>
                    <a:pt x="16108579" y="3211919"/>
                  </a:lnTo>
                  <a:lnTo>
                    <a:pt x="0" y="3211919"/>
                  </a:lnTo>
                  <a:lnTo>
                    <a:pt x="0" y="3219056"/>
                  </a:lnTo>
                  <a:lnTo>
                    <a:pt x="16108579" y="3219056"/>
                  </a:lnTo>
                  <a:lnTo>
                    <a:pt x="16108579" y="3211919"/>
                  </a:lnTo>
                  <a:close/>
                </a:path>
                <a:path w="16108680" h="4024629">
                  <a:moveTo>
                    <a:pt x="16108579" y="2406713"/>
                  </a:moveTo>
                  <a:lnTo>
                    <a:pt x="16108579" y="2406713"/>
                  </a:lnTo>
                  <a:lnTo>
                    <a:pt x="0" y="2406713"/>
                  </a:lnTo>
                  <a:lnTo>
                    <a:pt x="0" y="2413851"/>
                  </a:lnTo>
                  <a:lnTo>
                    <a:pt x="16108579" y="2413851"/>
                  </a:lnTo>
                  <a:lnTo>
                    <a:pt x="16108579" y="2406713"/>
                  </a:lnTo>
                  <a:close/>
                </a:path>
                <a:path w="16108680" h="4024629">
                  <a:moveTo>
                    <a:pt x="16108579" y="1601508"/>
                  </a:moveTo>
                  <a:lnTo>
                    <a:pt x="16108579" y="1601508"/>
                  </a:lnTo>
                  <a:lnTo>
                    <a:pt x="0" y="1601508"/>
                  </a:lnTo>
                  <a:lnTo>
                    <a:pt x="0" y="1608658"/>
                  </a:lnTo>
                  <a:lnTo>
                    <a:pt x="16108579" y="1608658"/>
                  </a:lnTo>
                  <a:lnTo>
                    <a:pt x="16108579" y="1601508"/>
                  </a:lnTo>
                  <a:close/>
                </a:path>
                <a:path w="16108680" h="4024629">
                  <a:moveTo>
                    <a:pt x="16108579" y="815835"/>
                  </a:moveTo>
                  <a:lnTo>
                    <a:pt x="16108579" y="815835"/>
                  </a:lnTo>
                  <a:lnTo>
                    <a:pt x="0" y="815835"/>
                  </a:lnTo>
                  <a:lnTo>
                    <a:pt x="0" y="822972"/>
                  </a:lnTo>
                  <a:lnTo>
                    <a:pt x="16108579" y="822972"/>
                  </a:lnTo>
                  <a:lnTo>
                    <a:pt x="16108579" y="815835"/>
                  </a:lnTo>
                  <a:close/>
                </a:path>
                <a:path w="16108680" h="4024629">
                  <a:moveTo>
                    <a:pt x="16108579" y="0"/>
                  </a:moveTo>
                  <a:lnTo>
                    <a:pt x="16108579" y="0"/>
                  </a:lnTo>
                  <a:lnTo>
                    <a:pt x="0" y="0"/>
                  </a:lnTo>
                  <a:lnTo>
                    <a:pt x="0" y="7137"/>
                  </a:lnTo>
                  <a:lnTo>
                    <a:pt x="16108579" y="7137"/>
                  </a:lnTo>
                  <a:lnTo>
                    <a:pt x="16108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6556" y="2613824"/>
              <a:ext cx="16108680" cy="5645785"/>
            </a:xfrm>
            <a:custGeom>
              <a:avLst/>
              <a:gdLst/>
              <a:ahLst/>
              <a:cxnLst/>
              <a:rect l="l" t="t" r="r" b="b"/>
              <a:pathLst>
                <a:path w="16108680" h="5645784">
                  <a:moveTo>
                    <a:pt x="3922458" y="0"/>
                  </a:moveTo>
                  <a:lnTo>
                    <a:pt x="3915321" y="0"/>
                  </a:lnTo>
                  <a:lnTo>
                    <a:pt x="3915321" y="822972"/>
                  </a:lnTo>
                  <a:lnTo>
                    <a:pt x="3922458" y="822972"/>
                  </a:lnTo>
                  <a:lnTo>
                    <a:pt x="3922458" y="0"/>
                  </a:lnTo>
                  <a:close/>
                </a:path>
                <a:path w="16108680" h="5645784">
                  <a:moveTo>
                    <a:pt x="16108579" y="5638165"/>
                  </a:moveTo>
                  <a:lnTo>
                    <a:pt x="16108579" y="5638165"/>
                  </a:lnTo>
                  <a:lnTo>
                    <a:pt x="0" y="5638165"/>
                  </a:lnTo>
                  <a:lnTo>
                    <a:pt x="0" y="5645302"/>
                  </a:lnTo>
                  <a:lnTo>
                    <a:pt x="16108579" y="5645302"/>
                  </a:lnTo>
                  <a:lnTo>
                    <a:pt x="16108579" y="5638165"/>
                  </a:lnTo>
                  <a:close/>
                </a:path>
                <a:path w="16108680" h="5645784">
                  <a:moveTo>
                    <a:pt x="16108579" y="4832959"/>
                  </a:moveTo>
                  <a:lnTo>
                    <a:pt x="16108579" y="4832959"/>
                  </a:lnTo>
                  <a:lnTo>
                    <a:pt x="7977352" y="4832959"/>
                  </a:lnTo>
                  <a:lnTo>
                    <a:pt x="7977352" y="4840097"/>
                  </a:lnTo>
                  <a:lnTo>
                    <a:pt x="16108579" y="4840097"/>
                  </a:lnTo>
                  <a:lnTo>
                    <a:pt x="16108579" y="4832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197995" y="2613818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19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11880" y="3429651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20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197995" y="3429651"/>
              <a:ext cx="7620" cy="823594"/>
            </a:xfrm>
            <a:custGeom>
              <a:avLst/>
              <a:gdLst/>
              <a:ahLst/>
              <a:cxnLst/>
              <a:rect l="l" t="t" r="r" b="b"/>
              <a:pathLst>
                <a:path w="7619" h="823595">
                  <a:moveTo>
                    <a:pt x="7143" y="822976"/>
                  </a:moveTo>
                  <a:lnTo>
                    <a:pt x="0" y="822976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22976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11880" y="4245484"/>
              <a:ext cx="7620" cy="793115"/>
            </a:xfrm>
            <a:custGeom>
              <a:avLst/>
              <a:gdLst/>
              <a:ahLst/>
              <a:cxnLst/>
              <a:rect l="l" t="t" r="r" b="b"/>
              <a:pathLst>
                <a:path w="7620" h="793114">
                  <a:moveTo>
                    <a:pt x="7143" y="792822"/>
                  </a:moveTo>
                  <a:lnTo>
                    <a:pt x="0" y="792822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792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197995" y="4245484"/>
              <a:ext cx="7620" cy="793115"/>
            </a:xfrm>
            <a:custGeom>
              <a:avLst/>
              <a:gdLst/>
              <a:ahLst/>
              <a:cxnLst/>
              <a:rect l="l" t="t" r="r" b="b"/>
              <a:pathLst>
                <a:path w="7619" h="793114">
                  <a:moveTo>
                    <a:pt x="7143" y="792822"/>
                  </a:moveTo>
                  <a:lnTo>
                    <a:pt x="0" y="792822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792822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011880" y="5031162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197995" y="5031162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11880" y="5836366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197995" y="5836366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11880" y="6641570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197995" y="6641570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11880" y="7446774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197995" y="7446774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11880" y="8251978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20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197995" y="8251978"/>
              <a:ext cx="7620" cy="812800"/>
            </a:xfrm>
            <a:custGeom>
              <a:avLst/>
              <a:gdLst/>
              <a:ahLst/>
              <a:cxnLst/>
              <a:rect l="l" t="t" r="r" b="b"/>
              <a:pathLst>
                <a:path w="7619" h="812800">
                  <a:moveTo>
                    <a:pt x="7143" y="812347"/>
                  </a:moveTo>
                  <a:lnTo>
                    <a:pt x="0" y="812347"/>
                  </a:lnTo>
                  <a:lnTo>
                    <a:pt x="0" y="0"/>
                  </a:lnTo>
                  <a:lnTo>
                    <a:pt x="7143" y="0"/>
                  </a:lnTo>
                  <a:lnTo>
                    <a:pt x="7143" y="812347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6556" y="3429660"/>
              <a:ext cx="16108680" cy="4024629"/>
            </a:xfrm>
            <a:custGeom>
              <a:avLst/>
              <a:gdLst/>
              <a:ahLst/>
              <a:cxnLst/>
              <a:rect l="l" t="t" r="r" b="b"/>
              <a:pathLst>
                <a:path w="16108680" h="4024629">
                  <a:moveTo>
                    <a:pt x="9000007" y="4017124"/>
                  </a:moveTo>
                  <a:lnTo>
                    <a:pt x="9000007" y="4017124"/>
                  </a:lnTo>
                  <a:lnTo>
                    <a:pt x="0" y="4017124"/>
                  </a:lnTo>
                  <a:lnTo>
                    <a:pt x="0" y="4024261"/>
                  </a:lnTo>
                  <a:lnTo>
                    <a:pt x="9000007" y="4024261"/>
                  </a:lnTo>
                  <a:lnTo>
                    <a:pt x="9000007" y="4017124"/>
                  </a:lnTo>
                  <a:close/>
                </a:path>
                <a:path w="16108680" h="4024629">
                  <a:moveTo>
                    <a:pt x="16108579" y="3211919"/>
                  </a:moveTo>
                  <a:lnTo>
                    <a:pt x="16108579" y="3211919"/>
                  </a:lnTo>
                  <a:lnTo>
                    <a:pt x="0" y="3211919"/>
                  </a:lnTo>
                  <a:lnTo>
                    <a:pt x="0" y="3219056"/>
                  </a:lnTo>
                  <a:lnTo>
                    <a:pt x="16108579" y="3219056"/>
                  </a:lnTo>
                  <a:lnTo>
                    <a:pt x="16108579" y="3211919"/>
                  </a:lnTo>
                  <a:close/>
                </a:path>
                <a:path w="16108680" h="4024629">
                  <a:moveTo>
                    <a:pt x="16108579" y="2406713"/>
                  </a:moveTo>
                  <a:lnTo>
                    <a:pt x="16108579" y="2406713"/>
                  </a:lnTo>
                  <a:lnTo>
                    <a:pt x="0" y="2406713"/>
                  </a:lnTo>
                  <a:lnTo>
                    <a:pt x="0" y="2413851"/>
                  </a:lnTo>
                  <a:lnTo>
                    <a:pt x="16108579" y="2413851"/>
                  </a:lnTo>
                  <a:lnTo>
                    <a:pt x="16108579" y="2406713"/>
                  </a:lnTo>
                  <a:close/>
                </a:path>
                <a:path w="16108680" h="4024629">
                  <a:moveTo>
                    <a:pt x="16108579" y="1601508"/>
                  </a:moveTo>
                  <a:lnTo>
                    <a:pt x="16108579" y="1601508"/>
                  </a:lnTo>
                  <a:lnTo>
                    <a:pt x="0" y="1601508"/>
                  </a:lnTo>
                  <a:lnTo>
                    <a:pt x="0" y="1608658"/>
                  </a:lnTo>
                  <a:lnTo>
                    <a:pt x="16108579" y="1608658"/>
                  </a:lnTo>
                  <a:lnTo>
                    <a:pt x="16108579" y="1601508"/>
                  </a:lnTo>
                  <a:close/>
                </a:path>
                <a:path w="16108680" h="4024629">
                  <a:moveTo>
                    <a:pt x="16108579" y="815835"/>
                  </a:moveTo>
                  <a:lnTo>
                    <a:pt x="16108579" y="815835"/>
                  </a:lnTo>
                  <a:lnTo>
                    <a:pt x="0" y="815835"/>
                  </a:lnTo>
                  <a:lnTo>
                    <a:pt x="0" y="822972"/>
                  </a:lnTo>
                  <a:lnTo>
                    <a:pt x="16108579" y="822972"/>
                  </a:lnTo>
                  <a:lnTo>
                    <a:pt x="16108579" y="815835"/>
                  </a:lnTo>
                  <a:close/>
                </a:path>
                <a:path w="16108680" h="4024629">
                  <a:moveTo>
                    <a:pt x="16108579" y="0"/>
                  </a:moveTo>
                  <a:lnTo>
                    <a:pt x="16108579" y="0"/>
                  </a:lnTo>
                  <a:lnTo>
                    <a:pt x="0" y="0"/>
                  </a:lnTo>
                  <a:lnTo>
                    <a:pt x="0" y="7137"/>
                  </a:lnTo>
                  <a:lnTo>
                    <a:pt x="16108579" y="7137"/>
                  </a:lnTo>
                  <a:lnTo>
                    <a:pt x="16108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6556" y="7446784"/>
              <a:ext cx="16108680" cy="812800"/>
            </a:xfrm>
            <a:custGeom>
              <a:avLst/>
              <a:gdLst/>
              <a:ahLst/>
              <a:cxnLst/>
              <a:rect l="l" t="t" r="r" b="b"/>
              <a:pathLst>
                <a:path w="16108680" h="812800">
                  <a:moveTo>
                    <a:pt x="16108579" y="805205"/>
                  </a:moveTo>
                  <a:lnTo>
                    <a:pt x="16108579" y="805205"/>
                  </a:lnTo>
                  <a:lnTo>
                    <a:pt x="0" y="805205"/>
                  </a:lnTo>
                  <a:lnTo>
                    <a:pt x="0" y="812342"/>
                  </a:lnTo>
                  <a:lnTo>
                    <a:pt x="16108579" y="812342"/>
                  </a:lnTo>
                  <a:lnTo>
                    <a:pt x="16108579" y="805205"/>
                  </a:lnTo>
                  <a:close/>
                </a:path>
                <a:path w="16108680" h="812800">
                  <a:moveTo>
                    <a:pt x="16108579" y="0"/>
                  </a:moveTo>
                  <a:lnTo>
                    <a:pt x="16108579" y="0"/>
                  </a:lnTo>
                  <a:lnTo>
                    <a:pt x="7977352" y="0"/>
                  </a:lnTo>
                  <a:lnTo>
                    <a:pt x="7977352" y="7137"/>
                  </a:lnTo>
                  <a:lnTo>
                    <a:pt x="16108579" y="7137"/>
                  </a:lnTo>
                  <a:lnTo>
                    <a:pt x="16108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6556" y="9057182"/>
              <a:ext cx="16108680" cy="7620"/>
            </a:xfrm>
            <a:custGeom>
              <a:avLst/>
              <a:gdLst/>
              <a:ahLst/>
              <a:cxnLst/>
              <a:rect l="l" t="t" r="r" b="b"/>
              <a:pathLst>
                <a:path w="16108680" h="7620">
                  <a:moveTo>
                    <a:pt x="16108579" y="0"/>
                  </a:moveTo>
                  <a:lnTo>
                    <a:pt x="16108579" y="0"/>
                  </a:lnTo>
                  <a:lnTo>
                    <a:pt x="0" y="0"/>
                  </a:lnTo>
                  <a:lnTo>
                    <a:pt x="0" y="7150"/>
                  </a:lnTo>
                  <a:lnTo>
                    <a:pt x="16108579" y="7150"/>
                  </a:lnTo>
                  <a:lnTo>
                    <a:pt x="16108579" y="0"/>
                  </a:lnTo>
                  <a:close/>
                </a:path>
              </a:pathLst>
            </a:custGeom>
            <a:solidFill>
              <a:srgbClr val="905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099889" y="1259790"/>
            <a:ext cx="1548130" cy="421005"/>
            <a:chOff x="1099889" y="1259790"/>
            <a:chExt cx="1548130" cy="421005"/>
          </a:xfrm>
        </p:grpSpPr>
        <p:sp>
          <p:nvSpPr>
            <p:cNvPr id="82" name="object 82"/>
            <p:cNvSpPr/>
            <p:nvPr/>
          </p:nvSpPr>
          <p:spPr>
            <a:xfrm>
              <a:off x="1104652" y="1264554"/>
              <a:ext cx="1538605" cy="411480"/>
            </a:xfrm>
            <a:custGeom>
              <a:avLst/>
              <a:gdLst/>
              <a:ahLst/>
              <a:cxnLst/>
              <a:rect l="l" t="t" r="r" b="b"/>
              <a:pathLst>
                <a:path w="1538605" h="411480">
                  <a:moveTo>
                    <a:pt x="326986" y="210763"/>
                  </a:moveTo>
                  <a:lnTo>
                    <a:pt x="289486" y="210763"/>
                  </a:lnTo>
                  <a:lnTo>
                    <a:pt x="289486" y="457"/>
                  </a:lnTo>
                  <a:lnTo>
                    <a:pt x="326986" y="457"/>
                  </a:lnTo>
                  <a:lnTo>
                    <a:pt x="326986" y="210763"/>
                  </a:lnTo>
                  <a:close/>
                </a:path>
                <a:path w="1538605" h="411480">
                  <a:moveTo>
                    <a:pt x="105641" y="197048"/>
                  </a:moveTo>
                  <a:lnTo>
                    <a:pt x="63282" y="190490"/>
                  </a:lnTo>
                  <a:lnTo>
                    <a:pt x="29840" y="172017"/>
                  </a:lnTo>
                  <a:lnTo>
                    <a:pt x="7888" y="143428"/>
                  </a:lnTo>
                  <a:lnTo>
                    <a:pt x="0" y="106524"/>
                  </a:lnTo>
                  <a:lnTo>
                    <a:pt x="7888" y="69285"/>
                  </a:lnTo>
                  <a:lnTo>
                    <a:pt x="29840" y="40404"/>
                  </a:lnTo>
                  <a:lnTo>
                    <a:pt x="63282" y="21723"/>
                  </a:lnTo>
                  <a:lnTo>
                    <a:pt x="105641" y="15087"/>
                  </a:lnTo>
                  <a:lnTo>
                    <a:pt x="148073" y="21723"/>
                  </a:lnTo>
                  <a:lnTo>
                    <a:pt x="181672" y="40404"/>
                  </a:lnTo>
                  <a:lnTo>
                    <a:pt x="185740" y="45718"/>
                  </a:lnTo>
                  <a:lnTo>
                    <a:pt x="105641" y="45718"/>
                  </a:lnTo>
                  <a:lnTo>
                    <a:pt x="77995" y="50205"/>
                  </a:lnTo>
                  <a:lnTo>
                    <a:pt x="55965" y="62749"/>
                  </a:lnTo>
                  <a:lnTo>
                    <a:pt x="41394" y="81979"/>
                  </a:lnTo>
                  <a:lnTo>
                    <a:pt x="36128" y="106524"/>
                  </a:lnTo>
                  <a:lnTo>
                    <a:pt x="41394" y="130805"/>
                  </a:lnTo>
                  <a:lnTo>
                    <a:pt x="55965" y="149900"/>
                  </a:lnTo>
                  <a:lnTo>
                    <a:pt x="77995" y="162394"/>
                  </a:lnTo>
                  <a:lnTo>
                    <a:pt x="105641" y="166873"/>
                  </a:lnTo>
                  <a:lnTo>
                    <a:pt x="185649" y="166873"/>
                  </a:lnTo>
                  <a:lnTo>
                    <a:pt x="181672" y="172017"/>
                  </a:lnTo>
                  <a:lnTo>
                    <a:pt x="148073" y="190490"/>
                  </a:lnTo>
                  <a:lnTo>
                    <a:pt x="105641" y="197048"/>
                  </a:lnTo>
                  <a:close/>
                </a:path>
                <a:path w="1538605" h="411480">
                  <a:moveTo>
                    <a:pt x="185649" y="166873"/>
                  </a:moveTo>
                  <a:lnTo>
                    <a:pt x="105641" y="166873"/>
                  </a:lnTo>
                  <a:lnTo>
                    <a:pt x="133481" y="162394"/>
                  </a:lnTo>
                  <a:lnTo>
                    <a:pt x="155490" y="149900"/>
                  </a:lnTo>
                  <a:lnTo>
                    <a:pt x="169953" y="130805"/>
                  </a:lnTo>
                  <a:lnTo>
                    <a:pt x="175155" y="106524"/>
                  </a:lnTo>
                  <a:lnTo>
                    <a:pt x="169953" y="81979"/>
                  </a:lnTo>
                  <a:lnTo>
                    <a:pt x="155490" y="62749"/>
                  </a:lnTo>
                  <a:lnTo>
                    <a:pt x="133481" y="50205"/>
                  </a:lnTo>
                  <a:lnTo>
                    <a:pt x="105641" y="45718"/>
                  </a:lnTo>
                  <a:lnTo>
                    <a:pt x="185740" y="45718"/>
                  </a:lnTo>
                  <a:lnTo>
                    <a:pt x="203780" y="69285"/>
                  </a:lnTo>
                  <a:lnTo>
                    <a:pt x="211741" y="106524"/>
                  </a:lnTo>
                  <a:lnTo>
                    <a:pt x="203780" y="143428"/>
                  </a:lnTo>
                  <a:lnTo>
                    <a:pt x="185649" y="166873"/>
                  </a:lnTo>
                  <a:close/>
                </a:path>
                <a:path w="1538605" h="411480">
                  <a:moveTo>
                    <a:pt x="340706" y="405069"/>
                  </a:moveTo>
                  <a:lnTo>
                    <a:pt x="62196" y="405069"/>
                  </a:lnTo>
                  <a:lnTo>
                    <a:pt x="62196" y="302201"/>
                  </a:lnTo>
                  <a:lnTo>
                    <a:pt x="289943" y="302201"/>
                  </a:lnTo>
                  <a:lnTo>
                    <a:pt x="289943" y="260597"/>
                  </a:lnTo>
                  <a:lnTo>
                    <a:pt x="61281" y="260597"/>
                  </a:lnTo>
                  <a:lnTo>
                    <a:pt x="61281" y="230880"/>
                  </a:lnTo>
                  <a:lnTo>
                    <a:pt x="326986" y="230880"/>
                  </a:lnTo>
                  <a:lnTo>
                    <a:pt x="326986" y="330090"/>
                  </a:lnTo>
                  <a:lnTo>
                    <a:pt x="99239" y="330090"/>
                  </a:lnTo>
                  <a:lnTo>
                    <a:pt x="99239" y="375351"/>
                  </a:lnTo>
                  <a:lnTo>
                    <a:pt x="340706" y="375351"/>
                  </a:lnTo>
                  <a:lnTo>
                    <a:pt x="340706" y="405069"/>
                  </a:lnTo>
                  <a:close/>
                </a:path>
                <a:path w="1538605" h="411480">
                  <a:moveTo>
                    <a:pt x="704279" y="245053"/>
                  </a:moveTo>
                  <a:lnTo>
                    <a:pt x="666321" y="245053"/>
                  </a:lnTo>
                  <a:lnTo>
                    <a:pt x="666321" y="137613"/>
                  </a:lnTo>
                  <a:lnTo>
                    <a:pt x="585375" y="137613"/>
                  </a:lnTo>
                  <a:lnTo>
                    <a:pt x="585375" y="106982"/>
                  </a:lnTo>
                  <a:lnTo>
                    <a:pt x="666321" y="106982"/>
                  </a:lnTo>
                  <a:lnTo>
                    <a:pt x="666321" y="914"/>
                  </a:lnTo>
                  <a:lnTo>
                    <a:pt x="704279" y="914"/>
                  </a:lnTo>
                  <a:lnTo>
                    <a:pt x="704279" y="245053"/>
                  </a:lnTo>
                  <a:close/>
                </a:path>
                <a:path w="1538605" h="411480">
                  <a:moveTo>
                    <a:pt x="598637" y="60806"/>
                  </a:moveTo>
                  <a:lnTo>
                    <a:pt x="379579" y="60806"/>
                  </a:lnTo>
                  <a:lnTo>
                    <a:pt x="379579" y="30631"/>
                  </a:lnTo>
                  <a:lnTo>
                    <a:pt x="598637" y="30631"/>
                  </a:lnTo>
                  <a:lnTo>
                    <a:pt x="598637" y="60806"/>
                  </a:lnTo>
                  <a:close/>
                </a:path>
                <a:path w="1538605" h="411480">
                  <a:moveTo>
                    <a:pt x="387353" y="241395"/>
                  </a:moveTo>
                  <a:lnTo>
                    <a:pt x="367688" y="211678"/>
                  </a:lnTo>
                  <a:lnTo>
                    <a:pt x="409691" y="189161"/>
                  </a:lnTo>
                  <a:lnTo>
                    <a:pt x="442346" y="157044"/>
                  </a:lnTo>
                  <a:lnTo>
                    <a:pt x="463512" y="118068"/>
                  </a:lnTo>
                  <a:lnTo>
                    <a:pt x="471043" y="74978"/>
                  </a:lnTo>
                  <a:lnTo>
                    <a:pt x="471043" y="60806"/>
                  </a:lnTo>
                  <a:lnTo>
                    <a:pt x="508544" y="60806"/>
                  </a:lnTo>
                  <a:lnTo>
                    <a:pt x="508544" y="74978"/>
                  </a:lnTo>
                  <a:lnTo>
                    <a:pt x="515761" y="113775"/>
                  </a:lnTo>
                  <a:lnTo>
                    <a:pt x="529092" y="137156"/>
                  </a:lnTo>
                  <a:lnTo>
                    <a:pt x="490708" y="137156"/>
                  </a:lnTo>
                  <a:lnTo>
                    <a:pt x="473980" y="170931"/>
                  </a:lnTo>
                  <a:lnTo>
                    <a:pt x="450521" y="200248"/>
                  </a:lnTo>
                  <a:lnTo>
                    <a:pt x="421317" y="224079"/>
                  </a:lnTo>
                  <a:lnTo>
                    <a:pt x="387353" y="241395"/>
                  </a:lnTo>
                  <a:close/>
                </a:path>
                <a:path w="1538605" h="411480">
                  <a:moveTo>
                    <a:pt x="589490" y="229508"/>
                  </a:moveTo>
                  <a:lnTo>
                    <a:pt x="557271" y="214049"/>
                  </a:lnTo>
                  <a:lnTo>
                    <a:pt x="529638" y="192933"/>
                  </a:lnTo>
                  <a:lnTo>
                    <a:pt x="507236" y="167016"/>
                  </a:lnTo>
                  <a:lnTo>
                    <a:pt x="490708" y="137156"/>
                  </a:lnTo>
                  <a:lnTo>
                    <a:pt x="529092" y="137156"/>
                  </a:lnTo>
                  <a:lnTo>
                    <a:pt x="536098" y="149443"/>
                  </a:lnTo>
                  <a:lnTo>
                    <a:pt x="567582" y="179196"/>
                  </a:lnTo>
                  <a:lnTo>
                    <a:pt x="608241" y="200248"/>
                  </a:lnTo>
                  <a:lnTo>
                    <a:pt x="589490" y="229508"/>
                  </a:lnTo>
                  <a:close/>
                </a:path>
                <a:path w="1538605" h="411480">
                  <a:moveTo>
                    <a:pt x="568911" y="410555"/>
                  </a:moveTo>
                  <a:lnTo>
                    <a:pt x="512045" y="405440"/>
                  </a:lnTo>
                  <a:lnTo>
                    <a:pt x="468986" y="390553"/>
                  </a:lnTo>
                  <a:lnTo>
                    <a:pt x="441703" y="366579"/>
                  </a:lnTo>
                  <a:lnTo>
                    <a:pt x="432171" y="334204"/>
                  </a:lnTo>
                  <a:lnTo>
                    <a:pt x="441703" y="301830"/>
                  </a:lnTo>
                  <a:lnTo>
                    <a:pt x="468986" y="277856"/>
                  </a:lnTo>
                  <a:lnTo>
                    <a:pt x="512045" y="262969"/>
                  </a:lnTo>
                  <a:lnTo>
                    <a:pt x="568911" y="257854"/>
                  </a:lnTo>
                  <a:lnTo>
                    <a:pt x="625705" y="262969"/>
                  </a:lnTo>
                  <a:lnTo>
                    <a:pt x="668608" y="277856"/>
                  </a:lnTo>
                  <a:lnTo>
                    <a:pt x="678565" y="286657"/>
                  </a:lnTo>
                  <a:lnTo>
                    <a:pt x="568911" y="286657"/>
                  </a:lnTo>
                  <a:lnTo>
                    <a:pt x="527359" y="289907"/>
                  </a:lnTo>
                  <a:lnTo>
                    <a:pt x="496139" y="299287"/>
                  </a:lnTo>
                  <a:lnTo>
                    <a:pt x="476496" y="314238"/>
                  </a:lnTo>
                  <a:lnTo>
                    <a:pt x="469672" y="334204"/>
                  </a:lnTo>
                  <a:lnTo>
                    <a:pt x="476496" y="354099"/>
                  </a:lnTo>
                  <a:lnTo>
                    <a:pt x="496139" y="368894"/>
                  </a:lnTo>
                  <a:lnTo>
                    <a:pt x="527359" y="378116"/>
                  </a:lnTo>
                  <a:lnTo>
                    <a:pt x="568911" y="381295"/>
                  </a:lnTo>
                  <a:lnTo>
                    <a:pt x="679083" y="381295"/>
                  </a:lnTo>
                  <a:lnTo>
                    <a:pt x="668608" y="390553"/>
                  </a:lnTo>
                  <a:lnTo>
                    <a:pt x="625705" y="405440"/>
                  </a:lnTo>
                  <a:lnTo>
                    <a:pt x="568911" y="410555"/>
                  </a:lnTo>
                  <a:close/>
                </a:path>
                <a:path w="1538605" h="411480">
                  <a:moveTo>
                    <a:pt x="679083" y="381295"/>
                  </a:moveTo>
                  <a:lnTo>
                    <a:pt x="568911" y="381295"/>
                  </a:lnTo>
                  <a:lnTo>
                    <a:pt x="610463" y="378116"/>
                  </a:lnTo>
                  <a:lnTo>
                    <a:pt x="641683" y="368894"/>
                  </a:lnTo>
                  <a:lnTo>
                    <a:pt x="661326" y="354099"/>
                  </a:lnTo>
                  <a:lnTo>
                    <a:pt x="668150" y="334204"/>
                  </a:lnTo>
                  <a:lnTo>
                    <a:pt x="661326" y="314238"/>
                  </a:lnTo>
                  <a:lnTo>
                    <a:pt x="641683" y="299287"/>
                  </a:lnTo>
                  <a:lnTo>
                    <a:pt x="610463" y="289907"/>
                  </a:lnTo>
                  <a:lnTo>
                    <a:pt x="568911" y="286657"/>
                  </a:lnTo>
                  <a:lnTo>
                    <a:pt x="678565" y="286657"/>
                  </a:lnTo>
                  <a:lnTo>
                    <a:pt x="695733" y="301830"/>
                  </a:lnTo>
                  <a:lnTo>
                    <a:pt x="705194" y="334204"/>
                  </a:lnTo>
                  <a:lnTo>
                    <a:pt x="695733" y="366579"/>
                  </a:lnTo>
                  <a:lnTo>
                    <a:pt x="679083" y="381295"/>
                  </a:lnTo>
                  <a:close/>
                </a:path>
                <a:path w="1538605" h="411480">
                  <a:moveTo>
                    <a:pt x="1040869" y="175560"/>
                  </a:moveTo>
                  <a:lnTo>
                    <a:pt x="1003826" y="171445"/>
                  </a:lnTo>
                  <a:lnTo>
                    <a:pt x="1009593" y="138313"/>
                  </a:lnTo>
                  <a:lnTo>
                    <a:pt x="1012915" y="109382"/>
                  </a:lnTo>
                  <a:lnTo>
                    <a:pt x="1014438" y="84394"/>
                  </a:lnTo>
                  <a:lnTo>
                    <a:pt x="1014802" y="63092"/>
                  </a:lnTo>
                  <a:lnTo>
                    <a:pt x="847421" y="63092"/>
                  </a:lnTo>
                  <a:lnTo>
                    <a:pt x="847421" y="32460"/>
                  </a:lnTo>
                  <a:lnTo>
                    <a:pt x="1051388" y="32460"/>
                  </a:lnTo>
                  <a:lnTo>
                    <a:pt x="1051322" y="63092"/>
                  </a:lnTo>
                  <a:lnTo>
                    <a:pt x="1051224" y="76743"/>
                  </a:lnTo>
                  <a:lnTo>
                    <a:pt x="1050073" y="104639"/>
                  </a:lnTo>
                  <a:lnTo>
                    <a:pt x="1046950" y="137592"/>
                  </a:lnTo>
                  <a:lnTo>
                    <a:pt x="1040869" y="175560"/>
                  </a:lnTo>
                  <a:close/>
                </a:path>
                <a:path w="1538605" h="411480">
                  <a:moveTo>
                    <a:pt x="826384" y="244138"/>
                  </a:moveTo>
                  <a:lnTo>
                    <a:pt x="822726" y="213507"/>
                  </a:lnTo>
                  <a:lnTo>
                    <a:pt x="909617" y="212592"/>
                  </a:lnTo>
                  <a:lnTo>
                    <a:pt x="909617" y="123898"/>
                  </a:lnTo>
                  <a:lnTo>
                    <a:pt x="946661" y="123898"/>
                  </a:lnTo>
                  <a:lnTo>
                    <a:pt x="946661" y="211221"/>
                  </a:lnTo>
                  <a:lnTo>
                    <a:pt x="1080840" y="211221"/>
                  </a:lnTo>
                  <a:lnTo>
                    <a:pt x="1030168" y="234833"/>
                  </a:lnTo>
                  <a:lnTo>
                    <a:pt x="976533" y="239596"/>
                  </a:lnTo>
                  <a:lnTo>
                    <a:pt x="923447" y="242426"/>
                  </a:lnTo>
                  <a:lnTo>
                    <a:pt x="872775" y="243787"/>
                  </a:lnTo>
                  <a:lnTo>
                    <a:pt x="826384" y="244138"/>
                  </a:lnTo>
                  <a:close/>
                </a:path>
                <a:path w="1538605" h="411480">
                  <a:moveTo>
                    <a:pt x="1080840" y="211221"/>
                  </a:moveTo>
                  <a:lnTo>
                    <a:pt x="946661" y="211221"/>
                  </a:lnTo>
                  <a:lnTo>
                    <a:pt x="980510" y="209570"/>
                  </a:lnTo>
                  <a:lnTo>
                    <a:pt x="1014402" y="207277"/>
                  </a:lnTo>
                  <a:lnTo>
                    <a:pt x="1047694" y="204213"/>
                  </a:lnTo>
                  <a:lnTo>
                    <a:pt x="1079742" y="200248"/>
                  </a:lnTo>
                  <a:lnTo>
                    <a:pt x="1080840" y="211221"/>
                  </a:lnTo>
                  <a:close/>
                </a:path>
                <a:path w="1538605" h="411480">
                  <a:moveTo>
                    <a:pt x="1144682" y="309516"/>
                  </a:moveTo>
                  <a:lnTo>
                    <a:pt x="1107181" y="309516"/>
                  </a:lnTo>
                  <a:lnTo>
                    <a:pt x="1107181" y="457"/>
                  </a:lnTo>
                  <a:lnTo>
                    <a:pt x="1144682" y="457"/>
                  </a:lnTo>
                  <a:lnTo>
                    <a:pt x="1144682" y="133956"/>
                  </a:lnTo>
                  <a:lnTo>
                    <a:pt x="1203677" y="133956"/>
                  </a:lnTo>
                  <a:lnTo>
                    <a:pt x="1203677" y="165045"/>
                  </a:lnTo>
                  <a:lnTo>
                    <a:pt x="1144682" y="165045"/>
                  </a:lnTo>
                  <a:lnTo>
                    <a:pt x="1144682" y="309516"/>
                  </a:lnTo>
                  <a:close/>
                </a:path>
                <a:path w="1538605" h="411480">
                  <a:moveTo>
                    <a:pt x="1157944" y="401411"/>
                  </a:moveTo>
                  <a:lnTo>
                    <a:pt x="885379" y="401411"/>
                  </a:lnTo>
                  <a:lnTo>
                    <a:pt x="885379" y="281170"/>
                  </a:lnTo>
                  <a:lnTo>
                    <a:pt x="922880" y="281170"/>
                  </a:lnTo>
                  <a:lnTo>
                    <a:pt x="922880" y="370779"/>
                  </a:lnTo>
                  <a:lnTo>
                    <a:pt x="1157944" y="370779"/>
                  </a:lnTo>
                  <a:lnTo>
                    <a:pt x="1157944" y="401411"/>
                  </a:lnTo>
                  <a:close/>
                </a:path>
                <a:path w="1538605" h="411480">
                  <a:moveTo>
                    <a:pt x="1259013" y="311802"/>
                  </a:moveTo>
                  <a:lnTo>
                    <a:pt x="1225171" y="311802"/>
                  </a:lnTo>
                  <a:lnTo>
                    <a:pt x="1225171" y="154529"/>
                  </a:lnTo>
                  <a:lnTo>
                    <a:pt x="1376088" y="154529"/>
                  </a:lnTo>
                  <a:lnTo>
                    <a:pt x="1376088" y="69035"/>
                  </a:lnTo>
                  <a:lnTo>
                    <a:pt x="1223799" y="69035"/>
                  </a:lnTo>
                  <a:lnTo>
                    <a:pt x="1223799" y="38403"/>
                  </a:lnTo>
                  <a:lnTo>
                    <a:pt x="1414046" y="38403"/>
                  </a:lnTo>
                  <a:lnTo>
                    <a:pt x="1414046" y="185161"/>
                  </a:lnTo>
                  <a:lnTo>
                    <a:pt x="1262672" y="185161"/>
                  </a:lnTo>
                  <a:lnTo>
                    <a:pt x="1262672" y="280713"/>
                  </a:lnTo>
                  <a:lnTo>
                    <a:pt x="1463812" y="280713"/>
                  </a:lnTo>
                  <a:lnTo>
                    <a:pt x="1465724" y="296715"/>
                  </a:lnTo>
                  <a:lnTo>
                    <a:pt x="1412074" y="304280"/>
                  </a:lnTo>
                  <a:lnTo>
                    <a:pt x="1360996" y="308888"/>
                  </a:lnTo>
                  <a:lnTo>
                    <a:pt x="1310605" y="311181"/>
                  </a:lnTo>
                  <a:lnTo>
                    <a:pt x="1259013" y="311802"/>
                  </a:lnTo>
                  <a:close/>
                </a:path>
                <a:path w="1538605" h="411480">
                  <a:moveTo>
                    <a:pt x="1463812" y="280713"/>
                  </a:moveTo>
                  <a:lnTo>
                    <a:pt x="1262672" y="280713"/>
                  </a:lnTo>
                  <a:lnTo>
                    <a:pt x="1312091" y="280035"/>
                  </a:lnTo>
                  <a:lnTo>
                    <a:pt x="1360653" y="277684"/>
                  </a:lnTo>
                  <a:lnTo>
                    <a:pt x="1410073" y="273191"/>
                  </a:lnTo>
                  <a:lnTo>
                    <a:pt x="1462065" y="266083"/>
                  </a:lnTo>
                  <a:lnTo>
                    <a:pt x="1463812" y="280713"/>
                  </a:lnTo>
                  <a:close/>
                </a:path>
                <a:path w="1538605" h="411480">
                  <a:moveTo>
                    <a:pt x="1537981" y="411012"/>
                  </a:moveTo>
                  <a:lnTo>
                    <a:pt x="1500480" y="411012"/>
                  </a:lnTo>
                  <a:lnTo>
                    <a:pt x="1500480" y="0"/>
                  </a:lnTo>
                  <a:lnTo>
                    <a:pt x="1537981" y="0"/>
                  </a:lnTo>
                  <a:lnTo>
                    <a:pt x="1537981" y="411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94138" y="1265011"/>
              <a:ext cx="38100" cy="210820"/>
            </a:xfrm>
            <a:custGeom>
              <a:avLst/>
              <a:gdLst/>
              <a:ahLst/>
              <a:cxnLst/>
              <a:rect l="l" t="t" r="r" b="b"/>
              <a:pathLst>
                <a:path w="38100" h="210819">
                  <a:moveTo>
                    <a:pt x="37500" y="0"/>
                  </a:moveTo>
                  <a:lnTo>
                    <a:pt x="0" y="0"/>
                  </a:lnTo>
                  <a:lnTo>
                    <a:pt x="0" y="210306"/>
                  </a:lnTo>
                  <a:lnTo>
                    <a:pt x="37500" y="210306"/>
                  </a:lnTo>
                  <a:lnTo>
                    <a:pt x="37500" y="0"/>
                  </a:lnTo>
                  <a:close/>
                </a:path>
              </a:pathLst>
            </a:custGeom>
            <a:ln w="9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9889" y="1274878"/>
              <a:ext cx="221267" cy="19148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165933" y="1265469"/>
              <a:ext cx="643255" cy="404495"/>
            </a:xfrm>
            <a:custGeom>
              <a:avLst/>
              <a:gdLst/>
              <a:ahLst/>
              <a:cxnLst/>
              <a:rect l="l" t="t" r="r" b="b"/>
              <a:pathLst>
                <a:path w="643255" h="404494">
                  <a:moveTo>
                    <a:pt x="37957" y="374437"/>
                  </a:moveTo>
                  <a:lnTo>
                    <a:pt x="37957" y="329175"/>
                  </a:lnTo>
                  <a:lnTo>
                    <a:pt x="265705" y="329175"/>
                  </a:lnTo>
                  <a:lnTo>
                    <a:pt x="265705" y="229965"/>
                  </a:lnTo>
                  <a:lnTo>
                    <a:pt x="0" y="229965"/>
                  </a:lnTo>
                  <a:lnTo>
                    <a:pt x="0" y="259683"/>
                  </a:lnTo>
                  <a:lnTo>
                    <a:pt x="228662" y="259683"/>
                  </a:lnTo>
                  <a:lnTo>
                    <a:pt x="228662" y="301287"/>
                  </a:lnTo>
                  <a:lnTo>
                    <a:pt x="914" y="301287"/>
                  </a:lnTo>
                  <a:lnTo>
                    <a:pt x="914" y="404154"/>
                  </a:lnTo>
                  <a:lnTo>
                    <a:pt x="279425" y="404154"/>
                  </a:lnTo>
                  <a:lnTo>
                    <a:pt x="279425" y="374437"/>
                  </a:lnTo>
                  <a:lnTo>
                    <a:pt x="37957" y="374437"/>
                  </a:lnTo>
                  <a:close/>
                </a:path>
                <a:path w="643255" h="404494">
                  <a:moveTo>
                    <a:pt x="524093" y="106067"/>
                  </a:moveTo>
                  <a:lnTo>
                    <a:pt x="524093" y="136699"/>
                  </a:lnTo>
                  <a:lnTo>
                    <a:pt x="605040" y="136699"/>
                  </a:lnTo>
                  <a:lnTo>
                    <a:pt x="605040" y="244138"/>
                  </a:lnTo>
                  <a:lnTo>
                    <a:pt x="642997" y="244138"/>
                  </a:lnTo>
                  <a:lnTo>
                    <a:pt x="642997" y="0"/>
                  </a:lnTo>
                  <a:lnTo>
                    <a:pt x="605040" y="0"/>
                  </a:lnTo>
                  <a:lnTo>
                    <a:pt x="605040" y="106067"/>
                  </a:lnTo>
                  <a:lnTo>
                    <a:pt x="524093" y="106067"/>
                  </a:lnTo>
                  <a:close/>
                </a:path>
                <a:path w="643255" h="404494">
                  <a:moveTo>
                    <a:pt x="546959" y="199334"/>
                  </a:moveTo>
                  <a:lnTo>
                    <a:pt x="506300" y="178282"/>
                  </a:lnTo>
                  <a:lnTo>
                    <a:pt x="474816" y="148529"/>
                  </a:lnTo>
                  <a:lnTo>
                    <a:pt x="454480" y="112861"/>
                  </a:lnTo>
                  <a:lnTo>
                    <a:pt x="447263" y="74064"/>
                  </a:lnTo>
                  <a:lnTo>
                    <a:pt x="447263" y="59891"/>
                  </a:lnTo>
                  <a:lnTo>
                    <a:pt x="537356" y="59891"/>
                  </a:lnTo>
                  <a:lnTo>
                    <a:pt x="537356" y="29717"/>
                  </a:lnTo>
                  <a:lnTo>
                    <a:pt x="318297" y="29717"/>
                  </a:lnTo>
                  <a:lnTo>
                    <a:pt x="318297" y="59891"/>
                  </a:lnTo>
                  <a:lnTo>
                    <a:pt x="409762" y="59891"/>
                  </a:lnTo>
                  <a:lnTo>
                    <a:pt x="409762" y="74064"/>
                  </a:lnTo>
                  <a:lnTo>
                    <a:pt x="402230" y="117154"/>
                  </a:lnTo>
                  <a:lnTo>
                    <a:pt x="381065" y="156129"/>
                  </a:lnTo>
                  <a:lnTo>
                    <a:pt x="348409" y="188247"/>
                  </a:lnTo>
                  <a:lnTo>
                    <a:pt x="306407" y="210763"/>
                  </a:lnTo>
                  <a:lnTo>
                    <a:pt x="326072" y="240481"/>
                  </a:lnTo>
                  <a:lnTo>
                    <a:pt x="360035" y="223165"/>
                  </a:lnTo>
                  <a:lnTo>
                    <a:pt x="389240" y="199334"/>
                  </a:lnTo>
                  <a:lnTo>
                    <a:pt x="412699" y="170017"/>
                  </a:lnTo>
                  <a:lnTo>
                    <a:pt x="429427" y="136242"/>
                  </a:lnTo>
                  <a:lnTo>
                    <a:pt x="445955" y="166102"/>
                  </a:lnTo>
                  <a:lnTo>
                    <a:pt x="468357" y="192019"/>
                  </a:lnTo>
                  <a:lnTo>
                    <a:pt x="495989" y="213135"/>
                  </a:lnTo>
                  <a:lnTo>
                    <a:pt x="528209" y="228594"/>
                  </a:lnTo>
                  <a:lnTo>
                    <a:pt x="546959" y="19933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561" y="1546449"/>
              <a:ext cx="208004" cy="10416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536823" y="1522409"/>
              <a:ext cx="273050" cy="153035"/>
            </a:xfrm>
            <a:custGeom>
              <a:avLst/>
              <a:gdLst/>
              <a:ahLst/>
              <a:cxnLst/>
              <a:rect l="l" t="t" r="r" b="b"/>
              <a:pathLst>
                <a:path w="273050" h="153035">
                  <a:moveTo>
                    <a:pt x="136739" y="0"/>
                  </a:moveTo>
                  <a:lnTo>
                    <a:pt x="79874" y="5114"/>
                  </a:lnTo>
                  <a:lnTo>
                    <a:pt x="36814" y="20002"/>
                  </a:lnTo>
                  <a:lnTo>
                    <a:pt x="9532" y="43975"/>
                  </a:lnTo>
                  <a:lnTo>
                    <a:pt x="0" y="76350"/>
                  </a:lnTo>
                  <a:lnTo>
                    <a:pt x="9532" y="108725"/>
                  </a:lnTo>
                  <a:lnTo>
                    <a:pt x="36814" y="132698"/>
                  </a:lnTo>
                  <a:lnTo>
                    <a:pt x="79874" y="147586"/>
                  </a:lnTo>
                  <a:lnTo>
                    <a:pt x="136739" y="152700"/>
                  </a:lnTo>
                  <a:lnTo>
                    <a:pt x="193533" y="147586"/>
                  </a:lnTo>
                  <a:lnTo>
                    <a:pt x="236436" y="132698"/>
                  </a:lnTo>
                  <a:lnTo>
                    <a:pt x="263561" y="108725"/>
                  </a:lnTo>
                  <a:lnTo>
                    <a:pt x="273022" y="76350"/>
                  </a:lnTo>
                  <a:lnTo>
                    <a:pt x="263561" y="43975"/>
                  </a:lnTo>
                  <a:lnTo>
                    <a:pt x="236436" y="20002"/>
                  </a:lnTo>
                  <a:lnTo>
                    <a:pt x="193533" y="5114"/>
                  </a:lnTo>
                  <a:lnTo>
                    <a:pt x="13673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7310" y="1292252"/>
              <a:ext cx="213492" cy="15262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927378" y="1264554"/>
              <a:ext cx="715645" cy="411480"/>
            </a:xfrm>
            <a:custGeom>
              <a:avLst/>
              <a:gdLst/>
              <a:ahLst/>
              <a:cxnLst/>
              <a:rect l="l" t="t" r="r" b="b"/>
              <a:pathLst>
                <a:path w="715644" h="411480">
                  <a:moveTo>
                    <a:pt x="257016" y="200248"/>
                  </a:moveTo>
                  <a:lnTo>
                    <a:pt x="224967" y="204213"/>
                  </a:lnTo>
                  <a:lnTo>
                    <a:pt x="191676" y="207277"/>
                  </a:lnTo>
                  <a:lnTo>
                    <a:pt x="157784" y="209570"/>
                  </a:lnTo>
                  <a:lnTo>
                    <a:pt x="123934" y="211221"/>
                  </a:lnTo>
                  <a:lnTo>
                    <a:pt x="123934" y="123898"/>
                  </a:lnTo>
                  <a:lnTo>
                    <a:pt x="86891" y="123898"/>
                  </a:lnTo>
                  <a:lnTo>
                    <a:pt x="86891" y="212592"/>
                  </a:lnTo>
                  <a:lnTo>
                    <a:pt x="63861" y="212928"/>
                  </a:lnTo>
                  <a:lnTo>
                    <a:pt x="41559" y="213221"/>
                  </a:lnTo>
                  <a:lnTo>
                    <a:pt x="20200" y="213428"/>
                  </a:lnTo>
                  <a:lnTo>
                    <a:pt x="0" y="213507"/>
                  </a:lnTo>
                  <a:lnTo>
                    <a:pt x="3658" y="244138"/>
                  </a:lnTo>
                  <a:lnTo>
                    <a:pt x="50049" y="243787"/>
                  </a:lnTo>
                  <a:lnTo>
                    <a:pt x="100721" y="242426"/>
                  </a:lnTo>
                  <a:lnTo>
                    <a:pt x="153807" y="239596"/>
                  </a:lnTo>
                  <a:lnTo>
                    <a:pt x="207442" y="234833"/>
                  </a:lnTo>
                  <a:lnTo>
                    <a:pt x="259760" y="227679"/>
                  </a:lnTo>
                  <a:lnTo>
                    <a:pt x="257016" y="200248"/>
                  </a:lnTo>
                  <a:close/>
                </a:path>
                <a:path w="715644" h="411480">
                  <a:moveTo>
                    <a:pt x="100154" y="281170"/>
                  </a:moveTo>
                  <a:lnTo>
                    <a:pt x="62653" y="281170"/>
                  </a:lnTo>
                  <a:lnTo>
                    <a:pt x="62653" y="401411"/>
                  </a:lnTo>
                  <a:lnTo>
                    <a:pt x="335218" y="401411"/>
                  </a:lnTo>
                  <a:lnTo>
                    <a:pt x="335218" y="370779"/>
                  </a:lnTo>
                  <a:lnTo>
                    <a:pt x="100154" y="370779"/>
                  </a:lnTo>
                  <a:lnTo>
                    <a:pt x="100154" y="281170"/>
                  </a:lnTo>
                  <a:close/>
                </a:path>
                <a:path w="715644" h="411480">
                  <a:moveTo>
                    <a:pt x="321956" y="133956"/>
                  </a:moveTo>
                  <a:lnTo>
                    <a:pt x="321956" y="457"/>
                  </a:lnTo>
                  <a:lnTo>
                    <a:pt x="284455" y="457"/>
                  </a:lnTo>
                  <a:lnTo>
                    <a:pt x="284455" y="309516"/>
                  </a:lnTo>
                  <a:lnTo>
                    <a:pt x="321956" y="309516"/>
                  </a:lnTo>
                  <a:lnTo>
                    <a:pt x="321956" y="165045"/>
                  </a:lnTo>
                  <a:lnTo>
                    <a:pt x="380951" y="165045"/>
                  </a:lnTo>
                  <a:lnTo>
                    <a:pt x="380951" y="133956"/>
                  </a:lnTo>
                  <a:lnTo>
                    <a:pt x="321956" y="133956"/>
                  </a:lnTo>
                  <a:close/>
                </a:path>
                <a:path w="715644" h="411480">
                  <a:moveTo>
                    <a:pt x="439945" y="185161"/>
                  </a:moveTo>
                  <a:lnTo>
                    <a:pt x="591320" y="185161"/>
                  </a:lnTo>
                  <a:lnTo>
                    <a:pt x="591320" y="38403"/>
                  </a:lnTo>
                  <a:lnTo>
                    <a:pt x="401073" y="38403"/>
                  </a:lnTo>
                  <a:lnTo>
                    <a:pt x="401073" y="69035"/>
                  </a:lnTo>
                  <a:lnTo>
                    <a:pt x="553362" y="69035"/>
                  </a:lnTo>
                  <a:lnTo>
                    <a:pt x="553362" y="154529"/>
                  </a:lnTo>
                  <a:lnTo>
                    <a:pt x="402445" y="154529"/>
                  </a:lnTo>
                  <a:lnTo>
                    <a:pt x="402445" y="311802"/>
                  </a:lnTo>
                  <a:lnTo>
                    <a:pt x="436287" y="311802"/>
                  </a:lnTo>
                  <a:lnTo>
                    <a:pt x="487879" y="311181"/>
                  </a:lnTo>
                  <a:lnTo>
                    <a:pt x="538270" y="308888"/>
                  </a:lnTo>
                  <a:lnTo>
                    <a:pt x="589348" y="304280"/>
                  </a:lnTo>
                  <a:lnTo>
                    <a:pt x="642997" y="296715"/>
                  </a:lnTo>
                  <a:lnTo>
                    <a:pt x="639339" y="266083"/>
                  </a:lnTo>
                  <a:lnTo>
                    <a:pt x="587347" y="273191"/>
                  </a:lnTo>
                  <a:lnTo>
                    <a:pt x="537927" y="277684"/>
                  </a:lnTo>
                  <a:lnTo>
                    <a:pt x="489365" y="280035"/>
                  </a:lnTo>
                  <a:lnTo>
                    <a:pt x="439945" y="280713"/>
                  </a:lnTo>
                  <a:lnTo>
                    <a:pt x="439945" y="185161"/>
                  </a:lnTo>
                  <a:close/>
                </a:path>
                <a:path w="715644" h="411480">
                  <a:moveTo>
                    <a:pt x="677754" y="0"/>
                  </a:moveTo>
                  <a:lnTo>
                    <a:pt x="677754" y="411012"/>
                  </a:lnTo>
                  <a:lnTo>
                    <a:pt x="715255" y="411012"/>
                  </a:lnTo>
                  <a:lnTo>
                    <a:pt x="715255" y="0"/>
                  </a:lnTo>
                  <a:lnTo>
                    <a:pt x="677754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" name="object 9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8857" y="921684"/>
            <a:ext cx="1508078" cy="249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73967" y="3863938"/>
            <a:ext cx="16135350" cy="1807845"/>
            <a:chOff x="1073967" y="3863938"/>
            <a:chExt cx="16135350" cy="1807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967" y="5089688"/>
              <a:ext cx="4101383" cy="162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088" y="5089688"/>
              <a:ext cx="13322987" cy="1622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90049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450733" y="851020"/>
                  </a:moveTo>
                  <a:lnTo>
                    <a:pt x="401696" y="851020"/>
                  </a:lnTo>
                  <a:lnTo>
                    <a:pt x="352912" y="845380"/>
                  </a:lnTo>
                  <a:lnTo>
                    <a:pt x="304883" y="834101"/>
                  </a:lnTo>
                  <a:lnTo>
                    <a:pt x="258114" y="817181"/>
                  </a:lnTo>
                  <a:lnTo>
                    <a:pt x="213107" y="794623"/>
                  </a:lnTo>
                  <a:lnTo>
                    <a:pt x="171067" y="766925"/>
                  </a:lnTo>
                  <a:lnTo>
                    <a:pt x="133030" y="734881"/>
                  </a:lnTo>
                  <a:lnTo>
                    <a:pt x="99247" y="698927"/>
                  </a:lnTo>
                  <a:lnTo>
                    <a:pt x="69971" y="659498"/>
                  </a:lnTo>
                  <a:lnTo>
                    <a:pt x="45453" y="617031"/>
                  </a:lnTo>
                  <a:lnTo>
                    <a:pt x="25945" y="571963"/>
                  </a:lnTo>
                  <a:lnTo>
                    <a:pt x="11699" y="524729"/>
                  </a:lnTo>
                  <a:lnTo>
                    <a:pt x="2966" y="475766"/>
                  </a:lnTo>
                  <a:lnTo>
                    <a:pt x="0" y="425510"/>
                  </a:lnTo>
                  <a:lnTo>
                    <a:pt x="2966" y="375253"/>
                  </a:lnTo>
                  <a:lnTo>
                    <a:pt x="11699" y="326290"/>
                  </a:lnTo>
                  <a:lnTo>
                    <a:pt x="25945" y="279056"/>
                  </a:lnTo>
                  <a:lnTo>
                    <a:pt x="45453" y="233988"/>
                  </a:lnTo>
                  <a:lnTo>
                    <a:pt x="69971" y="191521"/>
                  </a:lnTo>
                  <a:lnTo>
                    <a:pt x="99247" y="152093"/>
                  </a:lnTo>
                  <a:lnTo>
                    <a:pt x="133030" y="116138"/>
                  </a:lnTo>
                  <a:lnTo>
                    <a:pt x="171067" y="84094"/>
                  </a:lnTo>
                  <a:lnTo>
                    <a:pt x="213107" y="56397"/>
                  </a:lnTo>
                  <a:lnTo>
                    <a:pt x="258114" y="33838"/>
                  </a:lnTo>
                  <a:lnTo>
                    <a:pt x="304883" y="16919"/>
                  </a:lnTo>
                  <a:lnTo>
                    <a:pt x="352912" y="5639"/>
                  </a:lnTo>
                  <a:lnTo>
                    <a:pt x="401696" y="0"/>
                  </a:lnTo>
                  <a:lnTo>
                    <a:pt x="450733" y="0"/>
                  </a:lnTo>
                  <a:lnTo>
                    <a:pt x="499517" y="5639"/>
                  </a:lnTo>
                  <a:lnTo>
                    <a:pt x="547546" y="16919"/>
                  </a:lnTo>
                  <a:lnTo>
                    <a:pt x="594316" y="33838"/>
                  </a:lnTo>
                  <a:lnTo>
                    <a:pt x="639322" y="56397"/>
                  </a:lnTo>
                  <a:lnTo>
                    <a:pt x="681362" y="84094"/>
                  </a:lnTo>
                  <a:lnTo>
                    <a:pt x="719399" y="116138"/>
                  </a:lnTo>
                  <a:lnTo>
                    <a:pt x="753182" y="152093"/>
                  </a:lnTo>
                  <a:lnTo>
                    <a:pt x="782458" y="191521"/>
                  </a:lnTo>
                  <a:lnTo>
                    <a:pt x="806976" y="233988"/>
                  </a:lnTo>
                  <a:lnTo>
                    <a:pt x="826484" y="279056"/>
                  </a:lnTo>
                  <a:lnTo>
                    <a:pt x="840730" y="326290"/>
                  </a:lnTo>
                  <a:lnTo>
                    <a:pt x="849463" y="375253"/>
                  </a:lnTo>
                  <a:lnTo>
                    <a:pt x="852430" y="425510"/>
                  </a:lnTo>
                  <a:lnTo>
                    <a:pt x="849463" y="475766"/>
                  </a:lnTo>
                  <a:lnTo>
                    <a:pt x="840730" y="524729"/>
                  </a:lnTo>
                  <a:lnTo>
                    <a:pt x="826484" y="571963"/>
                  </a:lnTo>
                  <a:lnTo>
                    <a:pt x="806976" y="617031"/>
                  </a:lnTo>
                  <a:lnTo>
                    <a:pt x="782458" y="659498"/>
                  </a:lnTo>
                  <a:lnTo>
                    <a:pt x="753182" y="698927"/>
                  </a:lnTo>
                  <a:lnTo>
                    <a:pt x="719399" y="734881"/>
                  </a:lnTo>
                  <a:lnTo>
                    <a:pt x="681362" y="766925"/>
                  </a:lnTo>
                  <a:lnTo>
                    <a:pt x="639322" y="794623"/>
                  </a:lnTo>
                  <a:lnTo>
                    <a:pt x="594316" y="817181"/>
                  </a:lnTo>
                  <a:lnTo>
                    <a:pt x="547546" y="834101"/>
                  </a:lnTo>
                  <a:lnTo>
                    <a:pt x="499517" y="845380"/>
                  </a:lnTo>
                  <a:lnTo>
                    <a:pt x="450733" y="85102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0049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0" y="425510"/>
                  </a:moveTo>
                  <a:lnTo>
                    <a:pt x="2966" y="475766"/>
                  </a:lnTo>
                  <a:lnTo>
                    <a:pt x="11699" y="524729"/>
                  </a:lnTo>
                  <a:lnTo>
                    <a:pt x="25945" y="571963"/>
                  </a:lnTo>
                  <a:lnTo>
                    <a:pt x="45453" y="617031"/>
                  </a:lnTo>
                  <a:lnTo>
                    <a:pt x="69971" y="659498"/>
                  </a:lnTo>
                  <a:lnTo>
                    <a:pt x="99247" y="698927"/>
                  </a:lnTo>
                  <a:lnTo>
                    <a:pt x="133030" y="734881"/>
                  </a:lnTo>
                  <a:lnTo>
                    <a:pt x="171067" y="766925"/>
                  </a:lnTo>
                  <a:lnTo>
                    <a:pt x="213107" y="794623"/>
                  </a:lnTo>
                  <a:lnTo>
                    <a:pt x="258114" y="817181"/>
                  </a:lnTo>
                  <a:lnTo>
                    <a:pt x="304883" y="834101"/>
                  </a:lnTo>
                  <a:lnTo>
                    <a:pt x="352912" y="845380"/>
                  </a:lnTo>
                  <a:lnTo>
                    <a:pt x="401696" y="851020"/>
                  </a:lnTo>
                  <a:lnTo>
                    <a:pt x="450733" y="851020"/>
                  </a:lnTo>
                  <a:lnTo>
                    <a:pt x="499517" y="845380"/>
                  </a:lnTo>
                  <a:lnTo>
                    <a:pt x="547546" y="834101"/>
                  </a:lnTo>
                  <a:lnTo>
                    <a:pt x="594316" y="817181"/>
                  </a:lnTo>
                  <a:lnTo>
                    <a:pt x="639322" y="794623"/>
                  </a:lnTo>
                  <a:lnTo>
                    <a:pt x="681362" y="766925"/>
                  </a:lnTo>
                  <a:lnTo>
                    <a:pt x="719399" y="734881"/>
                  </a:lnTo>
                  <a:lnTo>
                    <a:pt x="753182" y="698927"/>
                  </a:lnTo>
                  <a:lnTo>
                    <a:pt x="782458" y="659498"/>
                  </a:lnTo>
                  <a:lnTo>
                    <a:pt x="806976" y="617031"/>
                  </a:lnTo>
                  <a:lnTo>
                    <a:pt x="826484" y="571963"/>
                  </a:lnTo>
                  <a:lnTo>
                    <a:pt x="840730" y="524729"/>
                  </a:lnTo>
                  <a:lnTo>
                    <a:pt x="849463" y="475766"/>
                  </a:lnTo>
                  <a:lnTo>
                    <a:pt x="852430" y="425510"/>
                  </a:lnTo>
                  <a:lnTo>
                    <a:pt x="849463" y="375253"/>
                  </a:lnTo>
                  <a:lnTo>
                    <a:pt x="840730" y="326290"/>
                  </a:lnTo>
                  <a:lnTo>
                    <a:pt x="826484" y="279056"/>
                  </a:lnTo>
                  <a:lnTo>
                    <a:pt x="806976" y="233988"/>
                  </a:lnTo>
                  <a:lnTo>
                    <a:pt x="782458" y="191521"/>
                  </a:lnTo>
                  <a:lnTo>
                    <a:pt x="753182" y="152093"/>
                  </a:lnTo>
                  <a:lnTo>
                    <a:pt x="719399" y="116138"/>
                  </a:lnTo>
                  <a:lnTo>
                    <a:pt x="681362" y="84094"/>
                  </a:lnTo>
                  <a:lnTo>
                    <a:pt x="639322" y="56397"/>
                  </a:lnTo>
                  <a:lnTo>
                    <a:pt x="594316" y="33838"/>
                  </a:lnTo>
                  <a:lnTo>
                    <a:pt x="547546" y="16919"/>
                  </a:lnTo>
                  <a:lnTo>
                    <a:pt x="499517" y="5639"/>
                  </a:lnTo>
                  <a:lnTo>
                    <a:pt x="450733" y="0"/>
                  </a:lnTo>
                  <a:lnTo>
                    <a:pt x="401696" y="0"/>
                  </a:lnTo>
                  <a:lnTo>
                    <a:pt x="352912" y="5639"/>
                  </a:lnTo>
                  <a:lnTo>
                    <a:pt x="304883" y="16919"/>
                  </a:lnTo>
                  <a:lnTo>
                    <a:pt x="258114" y="33838"/>
                  </a:lnTo>
                  <a:lnTo>
                    <a:pt x="213107" y="56397"/>
                  </a:lnTo>
                  <a:lnTo>
                    <a:pt x="171067" y="84094"/>
                  </a:lnTo>
                  <a:lnTo>
                    <a:pt x="133030" y="116138"/>
                  </a:lnTo>
                  <a:lnTo>
                    <a:pt x="99247" y="152093"/>
                  </a:lnTo>
                  <a:lnTo>
                    <a:pt x="69971" y="191521"/>
                  </a:lnTo>
                  <a:lnTo>
                    <a:pt x="45453" y="233988"/>
                  </a:lnTo>
                  <a:lnTo>
                    <a:pt x="25945" y="279056"/>
                  </a:lnTo>
                  <a:lnTo>
                    <a:pt x="11699" y="326290"/>
                  </a:lnTo>
                  <a:lnTo>
                    <a:pt x="2966" y="375253"/>
                  </a:lnTo>
                  <a:lnTo>
                    <a:pt x="0" y="425510"/>
                  </a:lnTo>
                  <a:close/>
                </a:path>
              </a:pathLst>
            </a:custGeom>
            <a:ln w="204583">
              <a:solidFill>
                <a:srgbClr val="905A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44287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5" h="851535">
                  <a:moveTo>
                    <a:pt x="450733" y="851020"/>
                  </a:moveTo>
                  <a:lnTo>
                    <a:pt x="401696" y="851020"/>
                  </a:lnTo>
                  <a:lnTo>
                    <a:pt x="352912" y="845380"/>
                  </a:lnTo>
                  <a:lnTo>
                    <a:pt x="304883" y="834101"/>
                  </a:lnTo>
                  <a:lnTo>
                    <a:pt x="258114" y="817181"/>
                  </a:lnTo>
                  <a:lnTo>
                    <a:pt x="213107" y="794623"/>
                  </a:lnTo>
                  <a:lnTo>
                    <a:pt x="171067" y="766925"/>
                  </a:lnTo>
                  <a:lnTo>
                    <a:pt x="133030" y="734881"/>
                  </a:lnTo>
                  <a:lnTo>
                    <a:pt x="99247" y="698927"/>
                  </a:lnTo>
                  <a:lnTo>
                    <a:pt x="69971" y="659498"/>
                  </a:lnTo>
                  <a:lnTo>
                    <a:pt x="45453" y="617031"/>
                  </a:lnTo>
                  <a:lnTo>
                    <a:pt x="25945" y="571963"/>
                  </a:lnTo>
                  <a:lnTo>
                    <a:pt x="11699" y="524729"/>
                  </a:lnTo>
                  <a:lnTo>
                    <a:pt x="2966" y="475766"/>
                  </a:lnTo>
                  <a:lnTo>
                    <a:pt x="0" y="425510"/>
                  </a:lnTo>
                  <a:lnTo>
                    <a:pt x="2966" y="375253"/>
                  </a:lnTo>
                  <a:lnTo>
                    <a:pt x="11699" y="326290"/>
                  </a:lnTo>
                  <a:lnTo>
                    <a:pt x="25945" y="279056"/>
                  </a:lnTo>
                  <a:lnTo>
                    <a:pt x="45453" y="233988"/>
                  </a:lnTo>
                  <a:lnTo>
                    <a:pt x="69971" y="191521"/>
                  </a:lnTo>
                  <a:lnTo>
                    <a:pt x="99247" y="152093"/>
                  </a:lnTo>
                  <a:lnTo>
                    <a:pt x="133030" y="116138"/>
                  </a:lnTo>
                  <a:lnTo>
                    <a:pt x="171067" y="84094"/>
                  </a:lnTo>
                  <a:lnTo>
                    <a:pt x="213107" y="56397"/>
                  </a:lnTo>
                  <a:lnTo>
                    <a:pt x="258114" y="33838"/>
                  </a:lnTo>
                  <a:lnTo>
                    <a:pt x="304883" y="16919"/>
                  </a:lnTo>
                  <a:lnTo>
                    <a:pt x="352912" y="5639"/>
                  </a:lnTo>
                  <a:lnTo>
                    <a:pt x="401696" y="0"/>
                  </a:lnTo>
                  <a:lnTo>
                    <a:pt x="450733" y="0"/>
                  </a:lnTo>
                  <a:lnTo>
                    <a:pt x="499517" y="5639"/>
                  </a:lnTo>
                  <a:lnTo>
                    <a:pt x="547546" y="16919"/>
                  </a:lnTo>
                  <a:lnTo>
                    <a:pt x="594316" y="33838"/>
                  </a:lnTo>
                  <a:lnTo>
                    <a:pt x="639322" y="56397"/>
                  </a:lnTo>
                  <a:lnTo>
                    <a:pt x="681362" y="84094"/>
                  </a:lnTo>
                  <a:lnTo>
                    <a:pt x="719399" y="116138"/>
                  </a:lnTo>
                  <a:lnTo>
                    <a:pt x="753182" y="152093"/>
                  </a:lnTo>
                  <a:lnTo>
                    <a:pt x="782458" y="191521"/>
                  </a:lnTo>
                  <a:lnTo>
                    <a:pt x="806976" y="233988"/>
                  </a:lnTo>
                  <a:lnTo>
                    <a:pt x="826484" y="279056"/>
                  </a:lnTo>
                  <a:lnTo>
                    <a:pt x="840730" y="326290"/>
                  </a:lnTo>
                  <a:lnTo>
                    <a:pt x="849463" y="375253"/>
                  </a:lnTo>
                  <a:lnTo>
                    <a:pt x="852430" y="425510"/>
                  </a:lnTo>
                  <a:lnTo>
                    <a:pt x="849463" y="475766"/>
                  </a:lnTo>
                  <a:lnTo>
                    <a:pt x="840730" y="524729"/>
                  </a:lnTo>
                  <a:lnTo>
                    <a:pt x="826484" y="571963"/>
                  </a:lnTo>
                  <a:lnTo>
                    <a:pt x="806976" y="617031"/>
                  </a:lnTo>
                  <a:lnTo>
                    <a:pt x="782458" y="659498"/>
                  </a:lnTo>
                  <a:lnTo>
                    <a:pt x="753182" y="698927"/>
                  </a:lnTo>
                  <a:lnTo>
                    <a:pt x="719399" y="734881"/>
                  </a:lnTo>
                  <a:lnTo>
                    <a:pt x="681362" y="766925"/>
                  </a:lnTo>
                  <a:lnTo>
                    <a:pt x="639322" y="794623"/>
                  </a:lnTo>
                  <a:lnTo>
                    <a:pt x="594316" y="817181"/>
                  </a:lnTo>
                  <a:lnTo>
                    <a:pt x="547546" y="834101"/>
                  </a:lnTo>
                  <a:lnTo>
                    <a:pt x="499517" y="845380"/>
                  </a:lnTo>
                  <a:lnTo>
                    <a:pt x="450733" y="85102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44287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5" h="851535">
                  <a:moveTo>
                    <a:pt x="0" y="425510"/>
                  </a:moveTo>
                  <a:lnTo>
                    <a:pt x="2966" y="475766"/>
                  </a:lnTo>
                  <a:lnTo>
                    <a:pt x="11699" y="524729"/>
                  </a:lnTo>
                  <a:lnTo>
                    <a:pt x="25945" y="571963"/>
                  </a:lnTo>
                  <a:lnTo>
                    <a:pt x="45453" y="617031"/>
                  </a:lnTo>
                  <a:lnTo>
                    <a:pt x="69971" y="659498"/>
                  </a:lnTo>
                  <a:lnTo>
                    <a:pt x="99247" y="698927"/>
                  </a:lnTo>
                  <a:lnTo>
                    <a:pt x="133030" y="734881"/>
                  </a:lnTo>
                  <a:lnTo>
                    <a:pt x="171067" y="766925"/>
                  </a:lnTo>
                  <a:lnTo>
                    <a:pt x="213107" y="794623"/>
                  </a:lnTo>
                  <a:lnTo>
                    <a:pt x="258114" y="817181"/>
                  </a:lnTo>
                  <a:lnTo>
                    <a:pt x="304883" y="834101"/>
                  </a:lnTo>
                  <a:lnTo>
                    <a:pt x="352912" y="845380"/>
                  </a:lnTo>
                  <a:lnTo>
                    <a:pt x="401696" y="851020"/>
                  </a:lnTo>
                  <a:lnTo>
                    <a:pt x="450733" y="851020"/>
                  </a:lnTo>
                  <a:lnTo>
                    <a:pt x="499517" y="845380"/>
                  </a:lnTo>
                  <a:lnTo>
                    <a:pt x="547546" y="834101"/>
                  </a:lnTo>
                  <a:lnTo>
                    <a:pt x="594316" y="817181"/>
                  </a:lnTo>
                  <a:lnTo>
                    <a:pt x="639322" y="794623"/>
                  </a:lnTo>
                  <a:lnTo>
                    <a:pt x="681362" y="766925"/>
                  </a:lnTo>
                  <a:lnTo>
                    <a:pt x="719399" y="734881"/>
                  </a:lnTo>
                  <a:lnTo>
                    <a:pt x="753182" y="698927"/>
                  </a:lnTo>
                  <a:lnTo>
                    <a:pt x="782458" y="659498"/>
                  </a:lnTo>
                  <a:lnTo>
                    <a:pt x="806976" y="617031"/>
                  </a:lnTo>
                  <a:lnTo>
                    <a:pt x="826484" y="571963"/>
                  </a:lnTo>
                  <a:lnTo>
                    <a:pt x="840730" y="524729"/>
                  </a:lnTo>
                  <a:lnTo>
                    <a:pt x="849463" y="475766"/>
                  </a:lnTo>
                  <a:lnTo>
                    <a:pt x="852430" y="425510"/>
                  </a:lnTo>
                  <a:lnTo>
                    <a:pt x="849463" y="375253"/>
                  </a:lnTo>
                  <a:lnTo>
                    <a:pt x="840730" y="326290"/>
                  </a:lnTo>
                  <a:lnTo>
                    <a:pt x="826484" y="279056"/>
                  </a:lnTo>
                  <a:lnTo>
                    <a:pt x="806976" y="233988"/>
                  </a:lnTo>
                  <a:lnTo>
                    <a:pt x="782458" y="191521"/>
                  </a:lnTo>
                  <a:lnTo>
                    <a:pt x="753182" y="152093"/>
                  </a:lnTo>
                  <a:lnTo>
                    <a:pt x="719399" y="116138"/>
                  </a:lnTo>
                  <a:lnTo>
                    <a:pt x="681362" y="84094"/>
                  </a:lnTo>
                  <a:lnTo>
                    <a:pt x="639322" y="56397"/>
                  </a:lnTo>
                  <a:lnTo>
                    <a:pt x="594316" y="33838"/>
                  </a:lnTo>
                  <a:lnTo>
                    <a:pt x="547546" y="16919"/>
                  </a:lnTo>
                  <a:lnTo>
                    <a:pt x="499517" y="5639"/>
                  </a:lnTo>
                  <a:lnTo>
                    <a:pt x="450733" y="0"/>
                  </a:lnTo>
                  <a:lnTo>
                    <a:pt x="401696" y="0"/>
                  </a:lnTo>
                  <a:lnTo>
                    <a:pt x="352912" y="5639"/>
                  </a:lnTo>
                  <a:lnTo>
                    <a:pt x="304883" y="16919"/>
                  </a:lnTo>
                  <a:lnTo>
                    <a:pt x="258114" y="33838"/>
                  </a:lnTo>
                  <a:lnTo>
                    <a:pt x="213107" y="56397"/>
                  </a:lnTo>
                  <a:lnTo>
                    <a:pt x="171067" y="84094"/>
                  </a:lnTo>
                  <a:lnTo>
                    <a:pt x="133030" y="116138"/>
                  </a:lnTo>
                  <a:lnTo>
                    <a:pt x="99247" y="152093"/>
                  </a:lnTo>
                  <a:lnTo>
                    <a:pt x="69971" y="191521"/>
                  </a:lnTo>
                  <a:lnTo>
                    <a:pt x="45453" y="233988"/>
                  </a:lnTo>
                  <a:lnTo>
                    <a:pt x="25945" y="279056"/>
                  </a:lnTo>
                  <a:lnTo>
                    <a:pt x="11699" y="326290"/>
                  </a:lnTo>
                  <a:lnTo>
                    <a:pt x="2966" y="375253"/>
                  </a:lnTo>
                  <a:lnTo>
                    <a:pt x="0" y="425510"/>
                  </a:lnTo>
                  <a:close/>
                </a:path>
              </a:pathLst>
            </a:custGeom>
            <a:ln w="204583">
              <a:solidFill>
                <a:srgbClr val="905A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59541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450733" y="851020"/>
                  </a:moveTo>
                  <a:lnTo>
                    <a:pt x="401696" y="851020"/>
                  </a:lnTo>
                  <a:lnTo>
                    <a:pt x="352912" y="845380"/>
                  </a:lnTo>
                  <a:lnTo>
                    <a:pt x="304883" y="834101"/>
                  </a:lnTo>
                  <a:lnTo>
                    <a:pt x="258114" y="817181"/>
                  </a:lnTo>
                  <a:lnTo>
                    <a:pt x="213107" y="794623"/>
                  </a:lnTo>
                  <a:lnTo>
                    <a:pt x="171067" y="766925"/>
                  </a:lnTo>
                  <a:lnTo>
                    <a:pt x="133030" y="734881"/>
                  </a:lnTo>
                  <a:lnTo>
                    <a:pt x="99247" y="698927"/>
                  </a:lnTo>
                  <a:lnTo>
                    <a:pt x="69971" y="659498"/>
                  </a:lnTo>
                  <a:lnTo>
                    <a:pt x="45453" y="617031"/>
                  </a:lnTo>
                  <a:lnTo>
                    <a:pt x="25945" y="571963"/>
                  </a:lnTo>
                  <a:lnTo>
                    <a:pt x="11699" y="524729"/>
                  </a:lnTo>
                  <a:lnTo>
                    <a:pt x="2966" y="475766"/>
                  </a:lnTo>
                  <a:lnTo>
                    <a:pt x="0" y="425510"/>
                  </a:lnTo>
                  <a:lnTo>
                    <a:pt x="2966" y="375253"/>
                  </a:lnTo>
                  <a:lnTo>
                    <a:pt x="11699" y="326290"/>
                  </a:lnTo>
                  <a:lnTo>
                    <a:pt x="25945" y="279056"/>
                  </a:lnTo>
                  <a:lnTo>
                    <a:pt x="45453" y="233988"/>
                  </a:lnTo>
                  <a:lnTo>
                    <a:pt x="69971" y="191521"/>
                  </a:lnTo>
                  <a:lnTo>
                    <a:pt x="99247" y="152093"/>
                  </a:lnTo>
                  <a:lnTo>
                    <a:pt x="133030" y="116138"/>
                  </a:lnTo>
                  <a:lnTo>
                    <a:pt x="171067" y="84094"/>
                  </a:lnTo>
                  <a:lnTo>
                    <a:pt x="213107" y="56397"/>
                  </a:lnTo>
                  <a:lnTo>
                    <a:pt x="258114" y="33838"/>
                  </a:lnTo>
                  <a:lnTo>
                    <a:pt x="304883" y="16919"/>
                  </a:lnTo>
                  <a:lnTo>
                    <a:pt x="352912" y="5639"/>
                  </a:lnTo>
                  <a:lnTo>
                    <a:pt x="401696" y="0"/>
                  </a:lnTo>
                  <a:lnTo>
                    <a:pt x="450733" y="0"/>
                  </a:lnTo>
                  <a:lnTo>
                    <a:pt x="499517" y="5639"/>
                  </a:lnTo>
                  <a:lnTo>
                    <a:pt x="547546" y="16919"/>
                  </a:lnTo>
                  <a:lnTo>
                    <a:pt x="594316" y="33838"/>
                  </a:lnTo>
                  <a:lnTo>
                    <a:pt x="639322" y="56397"/>
                  </a:lnTo>
                  <a:lnTo>
                    <a:pt x="681362" y="84094"/>
                  </a:lnTo>
                  <a:lnTo>
                    <a:pt x="719399" y="116138"/>
                  </a:lnTo>
                  <a:lnTo>
                    <a:pt x="753182" y="152093"/>
                  </a:lnTo>
                  <a:lnTo>
                    <a:pt x="782458" y="191521"/>
                  </a:lnTo>
                  <a:lnTo>
                    <a:pt x="806976" y="233988"/>
                  </a:lnTo>
                  <a:lnTo>
                    <a:pt x="826484" y="279056"/>
                  </a:lnTo>
                  <a:lnTo>
                    <a:pt x="840730" y="326290"/>
                  </a:lnTo>
                  <a:lnTo>
                    <a:pt x="849463" y="375253"/>
                  </a:lnTo>
                  <a:lnTo>
                    <a:pt x="852430" y="425510"/>
                  </a:lnTo>
                  <a:lnTo>
                    <a:pt x="849463" y="475766"/>
                  </a:lnTo>
                  <a:lnTo>
                    <a:pt x="840730" y="524729"/>
                  </a:lnTo>
                  <a:lnTo>
                    <a:pt x="826484" y="571963"/>
                  </a:lnTo>
                  <a:lnTo>
                    <a:pt x="806976" y="617031"/>
                  </a:lnTo>
                  <a:lnTo>
                    <a:pt x="782458" y="659498"/>
                  </a:lnTo>
                  <a:lnTo>
                    <a:pt x="753182" y="698927"/>
                  </a:lnTo>
                  <a:lnTo>
                    <a:pt x="719399" y="734881"/>
                  </a:lnTo>
                  <a:lnTo>
                    <a:pt x="681362" y="766925"/>
                  </a:lnTo>
                  <a:lnTo>
                    <a:pt x="639322" y="794623"/>
                  </a:lnTo>
                  <a:lnTo>
                    <a:pt x="594316" y="817181"/>
                  </a:lnTo>
                  <a:lnTo>
                    <a:pt x="547546" y="834101"/>
                  </a:lnTo>
                  <a:lnTo>
                    <a:pt x="499517" y="845380"/>
                  </a:lnTo>
                  <a:lnTo>
                    <a:pt x="450733" y="85102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59541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0" y="425510"/>
                  </a:moveTo>
                  <a:lnTo>
                    <a:pt x="2966" y="475766"/>
                  </a:lnTo>
                  <a:lnTo>
                    <a:pt x="11699" y="524729"/>
                  </a:lnTo>
                  <a:lnTo>
                    <a:pt x="25945" y="571963"/>
                  </a:lnTo>
                  <a:lnTo>
                    <a:pt x="45453" y="617031"/>
                  </a:lnTo>
                  <a:lnTo>
                    <a:pt x="69971" y="659498"/>
                  </a:lnTo>
                  <a:lnTo>
                    <a:pt x="99247" y="698927"/>
                  </a:lnTo>
                  <a:lnTo>
                    <a:pt x="133030" y="734881"/>
                  </a:lnTo>
                  <a:lnTo>
                    <a:pt x="171067" y="766925"/>
                  </a:lnTo>
                  <a:lnTo>
                    <a:pt x="213107" y="794623"/>
                  </a:lnTo>
                  <a:lnTo>
                    <a:pt x="258114" y="817181"/>
                  </a:lnTo>
                  <a:lnTo>
                    <a:pt x="304883" y="834101"/>
                  </a:lnTo>
                  <a:lnTo>
                    <a:pt x="352912" y="845380"/>
                  </a:lnTo>
                  <a:lnTo>
                    <a:pt x="401696" y="851020"/>
                  </a:lnTo>
                  <a:lnTo>
                    <a:pt x="450733" y="851020"/>
                  </a:lnTo>
                  <a:lnTo>
                    <a:pt x="499517" y="845380"/>
                  </a:lnTo>
                  <a:lnTo>
                    <a:pt x="547546" y="834101"/>
                  </a:lnTo>
                  <a:lnTo>
                    <a:pt x="594316" y="817181"/>
                  </a:lnTo>
                  <a:lnTo>
                    <a:pt x="639322" y="794623"/>
                  </a:lnTo>
                  <a:lnTo>
                    <a:pt x="681362" y="766925"/>
                  </a:lnTo>
                  <a:lnTo>
                    <a:pt x="719399" y="734881"/>
                  </a:lnTo>
                  <a:lnTo>
                    <a:pt x="753182" y="698927"/>
                  </a:lnTo>
                  <a:lnTo>
                    <a:pt x="782458" y="659498"/>
                  </a:lnTo>
                  <a:lnTo>
                    <a:pt x="806976" y="617031"/>
                  </a:lnTo>
                  <a:lnTo>
                    <a:pt x="826484" y="571963"/>
                  </a:lnTo>
                  <a:lnTo>
                    <a:pt x="840730" y="524729"/>
                  </a:lnTo>
                  <a:lnTo>
                    <a:pt x="849463" y="475766"/>
                  </a:lnTo>
                  <a:lnTo>
                    <a:pt x="852430" y="425510"/>
                  </a:lnTo>
                  <a:lnTo>
                    <a:pt x="849463" y="375253"/>
                  </a:lnTo>
                  <a:lnTo>
                    <a:pt x="840730" y="326290"/>
                  </a:lnTo>
                  <a:lnTo>
                    <a:pt x="826484" y="279056"/>
                  </a:lnTo>
                  <a:lnTo>
                    <a:pt x="806976" y="233988"/>
                  </a:lnTo>
                  <a:lnTo>
                    <a:pt x="782458" y="191521"/>
                  </a:lnTo>
                  <a:lnTo>
                    <a:pt x="753182" y="152093"/>
                  </a:lnTo>
                  <a:lnTo>
                    <a:pt x="719399" y="116138"/>
                  </a:lnTo>
                  <a:lnTo>
                    <a:pt x="681362" y="84094"/>
                  </a:lnTo>
                  <a:lnTo>
                    <a:pt x="639322" y="56397"/>
                  </a:lnTo>
                  <a:lnTo>
                    <a:pt x="594316" y="33838"/>
                  </a:lnTo>
                  <a:lnTo>
                    <a:pt x="547546" y="16919"/>
                  </a:lnTo>
                  <a:lnTo>
                    <a:pt x="499517" y="5639"/>
                  </a:lnTo>
                  <a:lnTo>
                    <a:pt x="450733" y="0"/>
                  </a:lnTo>
                  <a:lnTo>
                    <a:pt x="401696" y="0"/>
                  </a:lnTo>
                  <a:lnTo>
                    <a:pt x="352912" y="5639"/>
                  </a:lnTo>
                  <a:lnTo>
                    <a:pt x="304883" y="16919"/>
                  </a:lnTo>
                  <a:lnTo>
                    <a:pt x="258114" y="33838"/>
                  </a:lnTo>
                  <a:lnTo>
                    <a:pt x="213107" y="56397"/>
                  </a:lnTo>
                  <a:lnTo>
                    <a:pt x="171067" y="84094"/>
                  </a:lnTo>
                  <a:lnTo>
                    <a:pt x="133030" y="116138"/>
                  </a:lnTo>
                  <a:lnTo>
                    <a:pt x="99247" y="152093"/>
                  </a:lnTo>
                  <a:lnTo>
                    <a:pt x="69971" y="191521"/>
                  </a:lnTo>
                  <a:lnTo>
                    <a:pt x="45453" y="233988"/>
                  </a:lnTo>
                  <a:lnTo>
                    <a:pt x="25945" y="279056"/>
                  </a:lnTo>
                  <a:lnTo>
                    <a:pt x="11699" y="326290"/>
                  </a:lnTo>
                  <a:lnTo>
                    <a:pt x="2966" y="375253"/>
                  </a:lnTo>
                  <a:lnTo>
                    <a:pt x="0" y="425510"/>
                  </a:lnTo>
                  <a:close/>
                </a:path>
              </a:pathLst>
            </a:custGeom>
            <a:ln w="204583">
              <a:solidFill>
                <a:srgbClr val="905A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4795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450733" y="851020"/>
                  </a:moveTo>
                  <a:lnTo>
                    <a:pt x="401696" y="851020"/>
                  </a:lnTo>
                  <a:lnTo>
                    <a:pt x="352912" y="845380"/>
                  </a:lnTo>
                  <a:lnTo>
                    <a:pt x="304883" y="834101"/>
                  </a:lnTo>
                  <a:lnTo>
                    <a:pt x="258114" y="817181"/>
                  </a:lnTo>
                  <a:lnTo>
                    <a:pt x="213107" y="794623"/>
                  </a:lnTo>
                  <a:lnTo>
                    <a:pt x="171067" y="766925"/>
                  </a:lnTo>
                  <a:lnTo>
                    <a:pt x="133030" y="734881"/>
                  </a:lnTo>
                  <a:lnTo>
                    <a:pt x="99247" y="698927"/>
                  </a:lnTo>
                  <a:lnTo>
                    <a:pt x="69971" y="659498"/>
                  </a:lnTo>
                  <a:lnTo>
                    <a:pt x="45453" y="617031"/>
                  </a:lnTo>
                  <a:lnTo>
                    <a:pt x="25945" y="571963"/>
                  </a:lnTo>
                  <a:lnTo>
                    <a:pt x="11699" y="524729"/>
                  </a:lnTo>
                  <a:lnTo>
                    <a:pt x="2966" y="475766"/>
                  </a:lnTo>
                  <a:lnTo>
                    <a:pt x="0" y="425510"/>
                  </a:lnTo>
                  <a:lnTo>
                    <a:pt x="2966" y="375253"/>
                  </a:lnTo>
                  <a:lnTo>
                    <a:pt x="11699" y="326290"/>
                  </a:lnTo>
                  <a:lnTo>
                    <a:pt x="25945" y="279056"/>
                  </a:lnTo>
                  <a:lnTo>
                    <a:pt x="45453" y="233988"/>
                  </a:lnTo>
                  <a:lnTo>
                    <a:pt x="69971" y="191521"/>
                  </a:lnTo>
                  <a:lnTo>
                    <a:pt x="99247" y="152093"/>
                  </a:lnTo>
                  <a:lnTo>
                    <a:pt x="133030" y="116138"/>
                  </a:lnTo>
                  <a:lnTo>
                    <a:pt x="171067" y="84094"/>
                  </a:lnTo>
                  <a:lnTo>
                    <a:pt x="213107" y="56397"/>
                  </a:lnTo>
                  <a:lnTo>
                    <a:pt x="258114" y="33838"/>
                  </a:lnTo>
                  <a:lnTo>
                    <a:pt x="304883" y="16919"/>
                  </a:lnTo>
                  <a:lnTo>
                    <a:pt x="352912" y="5639"/>
                  </a:lnTo>
                  <a:lnTo>
                    <a:pt x="401696" y="0"/>
                  </a:lnTo>
                  <a:lnTo>
                    <a:pt x="450733" y="0"/>
                  </a:lnTo>
                  <a:lnTo>
                    <a:pt x="499517" y="5639"/>
                  </a:lnTo>
                  <a:lnTo>
                    <a:pt x="547546" y="16919"/>
                  </a:lnTo>
                  <a:lnTo>
                    <a:pt x="594316" y="33838"/>
                  </a:lnTo>
                  <a:lnTo>
                    <a:pt x="639322" y="56397"/>
                  </a:lnTo>
                  <a:lnTo>
                    <a:pt x="681362" y="84094"/>
                  </a:lnTo>
                  <a:lnTo>
                    <a:pt x="719399" y="116138"/>
                  </a:lnTo>
                  <a:lnTo>
                    <a:pt x="753182" y="152093"/>
                  </a:lnTo>
                  <a:lnTo>
                    <a:pt x="782458" y="191521"/>
                  </a:lnTo>
                  <a:lnTo>
                    <a:pt x="806976" y="233988"/>
                  </a:lnTo>
                  <a:lnTo>
                    <a:pt x="826484" y="279056"/>
                  </a:lnTo>
                  <a:lnTo>
                    <a:pt x="840730" y="326290"/>
                  </a:lnTo>
                  <a:lnTo>
                    <a:pt x="849463" y="375253"/>
                  </a:lnTo>
                  <a:lnTo>
                    <a:pt x="852430" y="425510"/>
                  </a:lnTo>
                  <a:lnTo>
                    <a:pt x="849463" y="475766"/>
                  </a:lnTo>
                  <a:lnTo>
                    <a:pt x="840730" y="524729"/>
                  </a:lnTo>
                  <a:lnTo>
                    <a:pt x="826484" y="571963"/>
                  </a:lnTo>
                  <a:lnTo>
                    <a:pt x="806976" y="617031"/>
                  </a:lnTo>
                  <a:lnTo>
                    <a:pt x="782458" y="659498"/>
                  </a:lnTo>
                  <a:lnTo>
                    <a:pt x="753182" y="698927"/>
                  </a:lnTo>
                  <a:lnTo>
                    <a:pt x="719399" y="734881"/>
                  </a:lnTo>
                  <a:lnTo>
                    <a:pt x="681362" y="766925"/>
                  </a:lnTo>
                  <a:lnTo>
                    <a:pt x="639322" y="794623"/>
                  </a:lnTo>
                  <a:lnTo>
                    <a:pt x="594316" y="817181"/>
                  </a:lnTo>
                  <a:lnTo>
                    <a:pt x="547546" y="834101"/>
                  </a:lnTo>
                  <a:lnTo>
                    <a:pt x="499517" y="845380"/>
                  </a:lnTo>
                  <a:lnTo>
                    <a:pt x="450733" y="85102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74795" y="4717990"/>
              <a:ext cx="852805" cy="851535"/>
            </a:xfrm>
            <a:custGeom>
              <a:avLst/>
              <a:gdLst/>
              <a:ahLst/>
              <a:cxnLst/>
              <a:rect l="l" t="t" r="r" b="b"/>
              <a:pathLst>
                <a:path w="852804" h="851535">
                  <a:moveTo>
                    <a:pt x="0" y="425510"/>
                  </a:moveTo>
                  <a:lnTo>
                    <a:pt x="2966" y="475766"/>
                  </a:lnTo>
                  <a:lnTo>
                    <a:pt x="11699" y="524729"/>
                  </a:lnTo>
                  <a:lnTo>
                    <a:pt x="25945" y="571963"/>
                  </a:lnTo>
                  <a:lnTo>
                    <a:pt x="45453" y="617031"/>
                  </a:lnTo>
                  <a:lnTo>
                    <a:pt x="69971" y="659498"/>
                  </a:lnTo>
                  <a:lnTo>
                    <a:pt x="99247" y="698927"/>
                  </a:lnTo>
                  <a:lnTo>
                    <a:pt x="133030" y="734881"/>
                  </a:lnTo>
                  <a:lnTo>
                    <a:pt x="171067" y="766925"/>
                  </a:lnTo>
                  <a:lnTo>
                    <a:pt x="213107" y="794623"/>
                  </a:lnTo>
                  <a:lnTo>
                    <a:pt x="258114" y="817181"/>
                  </a:lnTo>
                  <a:lnTo>
                    <a:pt x="304883" y="834101"/>
                  </a:lnTo>
                  <a:lnTo>
                    <a:pt x="352912" y="845380"/>
                  </a:lnTo>
                  <a:lnTo>
                    <a:pt x="401696" y="851020"/>
                  </a:lnTo>
                  <a:lnTo>
                    <a:pt x="450733" y="851020"/>
                  </a:lnTo>
                  <a:lnTo>
                    <a:pt x="499517" y="845380"/>
                  </a:lnTo>
                  <a:lnTo>
                    <a:pt x="547546" y="834101"/>
                  </a:lnTo>
                  <a:lnTo>
                    <a:pt x="594316" y="817181"/>
                  </a:lnTo>
                  <a:lnTo>
                    <a:pt x="639322" y="794623"/>
                  </a:lnTo>
                  <a:lnTo>
                    <a:pt x="681362" y="766925"/>
                  </a:lnTo>
                  <a:lnTo>
                    <a:pt x="719399" y="734881"/>
                  </a:lnTo>
                  <a:lnTo>
                    <a:pt x="753182" y="698927"/>
                  </a:lnTo>
                  <a:lnTo>
                    <a:pt x="782458" y="659498"/>
                  </a:lnTo>
                  <a:lnTo>
                    <a:pt x="806976" y="617031"/>
                  </a:lnTo>
                  <a:lnTo>
                    <a:pt x="826484" y="571963"/>
                  </a:lnTo>
                  <a:lnTo>
                    <a:pt x="840730" y="524729"/>
                  </a:lnTo>
                  <a:lnTo>
                    <a:pt x="849463" y="475766"/>
                  </a:lnTo>
                  <a:lnTo>
                    <a:pt x="852430" y="425510"/>
                  </a:lnTo>
                  <a:lnTo>
                    <a:pt x="849463" y="375253"/>
                  </a:lnTo>
                  <a:lnTo>
                    <a:pt x="840730" y="326290"/>
                  </a:lnTo>
                  <a:lnTo>
                    <a:pt x="826484" y="279056"/>
                  </a:lnTo>
                  <a:lnTo>
                    <a:pt x="806976" y="233988"/>
                  </a:lnTo>
                  <a:lnTo>
                    <a:pt x="782458" y="191521"/>
                  </a:lnTo>
                  <a:lnTo>
                    <a:pt x="753182" y="152093"/>
                  </a:lnTo>
                  <a:lnTo>
                    <a:pt x="719399" y="116138"/>
                  </a:lnTo>
                  <a:lnTo>
                    <a:pt x="681362" y="84094"/>
                  </a:lnTo>
                  <a:lnTo>
                    <a:pt x="639322" y="56397"/>
                  </a:lnTo>
                  <a:lnTo>
                    <a:pt x="594316" y="33838"/>
                  </a:lnTo>
                  <a:lnTo>
                    <a:pt x="547546" y="16919"/>
                  </a:lnTo>
                  <a:lnTo>
                    <a:pt x="499517" y="5639"/>
                  </a:lnTo>
                  <a:lnTo>
                    <a:pt x="450733" y="0"/>
                  </a:lnTo>
                  <a:lnTo>
                    <a:pt x="401696" y="0"/>
                  </a:lnTo>
                  <a:lnTo>
                    <a:pt x="352912" y="5639"/>
                  </a:lnTo>
                  <a:lnTo>
                    <a:pt x="304883" y="16919"/>
                  </a:lnTo>
                  <a:lnTo>
                    <a:pt x="258114" y="33838"/>
                  </a:lnTo>
                  <a:lnTo>
                    <a:pt x="213107" y="56397"/>
                  </a:lnTo>
                  <a:lnTo>
                    <a:pt x="171067" y="84094"/>
                  </a:lnTo>
                  <a:lnTo>
                    <a:pt x="133030" y="116138"/>
                  </a:lnTo>
                  <a:lnTo>
                    <a:pt x="99247" y="152093"/>
                  </a:lnTo>
                  <a:lnTo>
                    <a:pt x="69971" y="191521"/>
                  </a:lnTo>
                  <a:lnTo>
                    <a:pt x="45453" y="233988"/>
                  </a:lnTo>
                  <a:lnTo>
                    <a:pt x="25945" y="279056"/>
                  </a:lnTo>
                  <a:lnTo>
                    <a:pt x="11699" y="326290"/>
                  </a:lnTo>
                  <a:lnTo>
                    <a:pt x="2966" y="375253"/>
                  </a:lnTo>
                  <a:lnTo>
                    <a:pt x="0" y="425510"/>
                  </a:lnTo>
                  <a:close/>
                </a:path>
              </a:pathLst>
            </a:custGeom>
            <a:ln w="204583">
              <a:solidFill>
                <a:srgbClr val="905A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88628" y="3863949"/>
              <a:ext cx="2455545" cy="708025"/>
            </a:xfrm>
            <a:custGeom>
              <a:avLst/>
              <a:gdLst/>
              <a:ahLst/>
              <a:cxnLst/>
              <a:rect l="l" t="t" r="r" b="b"/>
              <a:pathLst>
                <a:path w="2455545" h="708025">
                  <a:moveTo>
                    <a:pt x="2455253" y="455155"/>
                  </a:moveTo>
                  <a:lnTo>
                    <a:pt x="2450046" y="455155"/>
                  </a:lnTo>
                  <a:lnTo>
                    <a:pt x="2450046" y="0"/>
                  </a:lnTo>
                  <a:lnTo>
                    <a:pt x="5207" y="0"/>
                  </a:lnTo>
                  <a:lnTo>
                    <a:pt x="5207" y="455155"/>
                  </a:lnTo>
                  <a:lnTo>
                    <a:pt x="0" y="455155"/>
                  </a:lnTo>
                  <a:lnTo>
                    <a:pt x="5207" y="456234"/>
                  </a:lnTo>
                  <a:lnTo>
                    <a:pt x="5207" y="462330"/>
                  </a:lnTo>
                  <a:lnTo>
                    <a:pt x="34848" y="462330"/>
                  </a:lnTo>
                  <a:lnTo>
                    <a:pt x="1227632" y="707898"/>
                  </a:lnTo>
                  <a:lnTo>
                    <a:pt x="2420391" y="462330"/>
                  </a:lnTo>
                  <a:lnTo>
                    <a:pt x="2450046" y="462330"/>
                  </a:lnTo>
                  <a:lnTo>
                    <a:pt x="2450046" y="456234"/>
                  </a:lnTo>
                  <a:lnTo>
                    <a:pt x="2455253" y="455155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2694" y="4043369"/>
              <a:ext cx="1061720" cy="240029"/>
            </a:xfrm>
            <a:custGeom>
              <a:avLst/>
              <a:gdLst/>
              <a:ahLst/>
              <a:cxnLst/>
              <a:rect l="l" t="t" r="r" b="b"/>
              <a:pathLst>
                <a:path w="1061720" h="240029">
                  <a:moveTo>
                    <a:pt x="100620" y="178583"/>
                  </a:moveTo>
                  <a:lnTo>
                    <a:pt x="0" y="178583"/>
                  </a:lnTo>
                  <a:lnTo>
                    <a:pt x="0" y="0"/>
                  </a:lnTo>
                  <a:lnTo>
                    <a:pt x="22658" y="0"/>
                  </a:lnTo>
                  <a:lnTo>
                    <a:pt x="22658" y="159336"/>
                  </a:lnTo>
                  <a:lnTo>
                    <a:pt x="100620" y="159336"/>
                  </a:lnTo>
                  <a:lnTo>
                    <a:pt x="100620" y="178583"/>
                  </a:lnTo>
                  <a:close/>
                </a:path>
                <a:path w="1061720" h="240029">
                  <a:moveTo>
                    <a:pt x="133755" y="75526"/>
                  </a:moveTo>
                  <a:lnTo>
                    <a:pt x="161746" y="44486"/>
                  </a:lnTo>
                  <a:lnTo>
                    <a:pt x="177122" y="42879"/>
                  </a:lnTo>
                  <a:lnTo>
                    <a:pt x="197846" y="46777"/>
                  </a:lnTo>
                  <a:lnTo>
                    <a:pt x="212083" y="57802"/>
                  </a:lnTo>
                  <a:lnTo>
                    <a:pt x="213803" y="61395"/>
                  </a:lnTo>
                  <a:lnTo>
                    <a:pt x="173467" y="61395"/>
                  </a:lnTo>
                  <a:lnTo>
                    <a:pt x="162260" y="62610"/>
                  </a:lnTo>
                  <a:lnTo>
                    <a:pt x="151784" y="65811"/>
                  </a:lnTo>
                  <a:lnTo>
                    <a:pt x="142221" y="70338"/>
                  </a:lnTo>
                  <a:lnTo>
                    <a:pt x="133755" y="75526"/>
                  </a:lnTo>
                  <a:close/>
                </a:path>
                <a:path w="1061720" h="240029">
                  <a:moveTo>
                    <a:pt x="158118" y="181751"/>
                  </a:moveTo>
                  <a:lnTo>
                    <a:pt x="142712" y="179246"/>
                  </a:lnTo>
                  <a:lnTo>
                    <a:pt x="130435" y="171944"/>
                  </a:lnTo>
                  <a:lnTo>
                    <a:pt x="122315" y="160166"/>
                  </a:lnTo>
                  <a:lnTo>
                    <a:pt x="119380" y="144231"/>
                  </a:lnTo>
                  <a:lnTo>
                    <a:pt x="124181" y="125266"/>
                  </a:lnTo>
                  <a:lnTo>
                    <a:pt x="138962" y="111097"/>
                  </a:lnTo>
                  <a:lnTo>
                    <a:pt x="164297" y="101131"/>
                  </a:lnTo>
                  <a:lnTo>
                    <a:pt x="200754" y="94773"/>
                  </a:lnTo>
                  <a:lnTo>
                    <a:pt x="199540" y="82363"/>
                  </a:lnTo>
                  <a:lnTo>
                    <a:pt x="195242" y="71689"/>
                  </a:lnTo>
                  <a:lnTo>
                    <a:pt x="186878" y="64212"/>
                  </a:lnTo>
                  <a:lnTo>
                    <a:pt x="173467" y="61395"/>
                  </a:lnTo>
                  <a:lnTo>
                    <a:pt x="213803" y="61395"/>
                  </a:lnTo>
                  <a:lnTo>
                    <a:pt x="220291" y="74948"/>
                  </a:lnTo>
                  <a:lnTo>
                    <a:pt x="222925" y="97210"/>
                  </a:lnTo>
                  <a:lnTo>
                    <a:pt x="222925" y="109391"/>
                  </a:lnTo>
                  <a:lnTo>
                    <a:pt x="200754" y="109391"/>
                  </a:lnTo>
                  <a:lnTo>
                    <a:pt x="172618" y="114470"/>
                  </a:lnTo>
                  <a:lnTo>
                    <a:pt x="154190" y="121695"/>
                  </a:lnTo>
                  <a:lnTo>
                    <a:pt x="144121" y="131113"/>
                  </a:lnTo>
                  <a:lnTo>
                    <a:pt x="141064" y="142769"/>
                  </a:lnTo>
                  <a:lnTo>
                    <a:pt x="142868" y="152454"/>
                  </a:lnTo>
                  <a:lnTo>
                    <a:pt x="147825" y="159032"/>
                  </a:lnTo>
                  <a:lnTo>
                    <a:pt x="155248" y="162778"/>
                  </a:lnTo>
                  <a:lnTo>
                    <a:pt x="164453" y="163965"/>
                  </a:lnTo>
                  <a:lnTo>
                    <a:pt x="200340" y="163965"/>
                  </a:lnTo>
                  <a:lnTo>
                    <a:pt x="192071" y="170136"/>
                  </a:lnTo>
                  <a:lnTo>
                    <a:pt x="181416" y="176178"/>
                  </a:lnTo>
                  <a:lnTo>
                    <a:pt x="170075" y="180255"/>
                  </a:lnTo>
                  <a:lnTo>
                    <a:pt x="158118" y="181751"/>
                  </a:lnTo>
                  <a:close/>
                </a:path>
                <a:path w="1061720" h="240029">
                  <a:moveTo>
                    <a:pt x="200340" y="163965"/>
                  </a:moveTo>
                  <a:lnTo>
                    <a:pt x="164453" y="163965"/>
                  </a:lnTo>
                  <a:lnTo>
                    <a:pt x="173756" y="162835"/>
                  </a:lnTo>
                  <a:lnTo>
                    <a:pt x="182603" y="159489"/>
                  </a:lnTo>
                  <a:lnTo>
                    <a:pt x="191450" y="153995"/>
                  </a:lnTo>
                  <a:lnTo>
                    <a:pt x="200754" y="146424"/>
                  </a:lnTo>
                  <a:lnTo>
                    <a:pt x="200754" y="109391"/>
                  </a:lnTo>
                  <a:lnTo>
                    <a:pt x="222925" y="109391"/>
                  </a:lnTo>
                  <a:lnTo>
                    <a:pt x="222925" y="162747"/>
                  </a:lnTo>
                  <a:lnTo>
                    <a:pt x="201972" y="162747"/>
                  </a:lnTo>
                  <a:lnTo>
                    <a:pt x="200340" y="163965"/>
                  </a:lnTo>
                  <a:close/>
                </a:path>
                <a:path w="1061720" h="240029">
                  <a:moveTo>
                    <a:pt x="222925" y="178583"/>
                  </a:moveTo>
                  <a:lnTo>
                    <a:pt x="204652" y="178583"/>
                  </a:lnTo>
                  <a:lnTo>
                    <a:pt x="202703" y="162747"/>
                  </a:lnTo>
                  <a:lnTo>
                    <a:pt x="222925" y="162747"/>
                  </a:lnTo>
                  <a:lnTo>
                    <a:pt x="222925" y="178583"/>
                  </a:lnTo>
                  <a:close/>
                </a:path>
                <a:path w="1061720" h="240029">
                  <a:moveTo>
                    <a:pt x="307803" y="65294"/>
                  </a:moveTo>
                  <a:lnTo>
                    <a:pt x="283590" y="65294"/>
                  </a:lnTo>
                  <a:lnTo>
                    <a:pt x="293328" y="56549"/>
                  </a:lnTo>
                  <a:lnTo>
                    <a:pt x="303751" y="49427"/>
                  </a:lnTo>
                  <a:lnTo>
                    <a:pt x="315179" y="44634"/>
                  </a:lnTo>
                  <a:lnTo>
                    <a:pt x="327931" y="42879"/>
                  </a:lnTo>
                  <a:lnTo>
                    <a:pt x="345968" y="46225"/>
                  </a:lnTo>
                  <a:lnTo>
                    <a:pt x="358568" y="56127"/>
                  </a:lnTo>
                  <a:lnTo>
                    <a:pt x="361408" y="62370"/>
                  </a:lnTo>
                  <a:lnTo>
                    <a:pt x="321110" y="62370"/>
                  </a:lnTo>
                  <a:lnTo>
                    <a:pt x="311566" y="63645"/>
                  </a:lnTo>
                  <a:lnTo>
                    <a:pt x="307803" y="65294"/>
                  </a:lnTo>
                  <a:close/>
                </a:path>
                <a:path w="1061720" h="240029">
                  <a:moveTo>
                    <a:pt x="284808" y="178583"/>
                  </a:moveTo>
                  <a:lnTo>
                    <a:pt x="262637" y="178583"/>
                  </a:lnTo>
                  <a:lnTo>
                    <a:pt x="262637" y="46290"/>
                  </a:lnTo>
                  <a:lnTo>
                    <a:pt x="280910" y="46290"/>
                  </a:lnTo>
                  <a:lnTo>
                    <a:pt x="282859" y="65294"/>
                  </a:lnTo>
                  <a:lnTo>
                    <a:pt x="307803" y="65294"/>
                  </a:lnTo>
                  <a:lnTo>
                    <a:pt x="302867" y="67456"/>
                  </a:lnTo>
                  <a:lnTo>
                    <a:pt x="294215" y="73779"/>
                  </a:lnTo>
                  <a:lnTo>
                    <a:pt x="284808" y="82592"/>
                  </a:lnTo>
                  <a:lnTo>
                    <a:pt x="284808" y="178583"/>
                  </a:lnTo>
                  <a:close/>
                </a:path>
                <a:path w="1061720" h="240029">
                  <a:moveTo>
                    <a:pt x="368375" y="178583"/>
                  </a:moveTo>
                  <a:lnTo>
                    <a:pt x="346204" y="178583"/>
                  </a:lnTo>
                  <a:lnTo>
                    <a:pt x="346204" y="97697"/>
                  </a:lnTo>
                  <a:lnTo>
                    <a:pt x="344750" y="81693"/>
                  </a:lnTo>
                  <a:lnTo>
                    <a:pt x="340235" y="70714"/>
                  </a:lnTo>
                  <a:lnTo>
                    <a:pt x="332431" y="64395"/>
                  </a:lnTo>
                  <a:lnTo>
                    <a:pt x="321110" y="62370"/>
                  </a:lnTo>
                  <a:lnTo>
                    <a:pt x="361408" y="62370"/>
                  </a:lnTo>
                  <a:lnTo>
                    <a:pt x="365961" y="72378"/>
                  </a:lnTo>
                  <a:lnTo>
                    <a:pt x="368375" y="94773"/>
                  </a:lnTo>
                  <a:lnTo>
                    <a:pt x="368375" y="178583"/>
                  </a:lnTo>
                  <a:close/>
                </a:path>
                <a:path w="1061720" h="240029">
                  <a:moveTo>
                    <a:pt x="453647" y="239492"/>
                  </a:moveTo>
                  <a:lnTo>
                    <a:pt x="431411" y="237155"/>
                  </a:lnTo>
                  <a:lnTo>
                    <a:pt x="414087" y="230295"/>
                  </a:lnTo>
                  <a:lnTo>
                    <a:pt x="402838" y="219141"/>
                  </a:lnTo>
                  <a:lnTo>
                    <a:pt x="398829" y="203921"/>
                  </a:lnTo>
                  <a:lnTo>
                    <a:pt x="400165" y="195642"/>
                  </a:lnTo>
                  <a:lnTo>
                    <a:pt x="404037" y="187750"/>
                  </a:lnTo>
                  <a:lnTo>
                    <a:pt x="410238" y="180453"/>
                  </a:lnTo>
                  <a:lnTo>
                    <a:pt x="418563" y="173954"/>
                  </a:lnTo>
                  <a:lnTo>
                    <a:pt x="418563" y="172980"/>
                  </a:lnTo>
                  <a:lnTo>
                    <a:pt x="411498" y="168838"/>
                  </a:lnTo>
                  <a:lnTo>
                    <a:pt x="406382" y="161773"/>
                  </a:lnTo>
                  <a:lnTo>
                    <a:pt x="406382" y="151296"/>
                  </a:lnTo>
                  <a:lnTo>
                    <a:pt x="407744" y="143512"/>
                  </a:lnTo>
                  <a:lnTo>
                    <a:pt x="411280" y="136678"/>
                  </a:lnTo>
                  <a:lnTo>
                    <a:pt x="416043" y="131048"/>
                  </a:lnTo>
                  <a:lnTo>
                    <a:pt x="421243" y="126689"/>
                  </a:lnTo>
                  <a:lnTo>
                    <a:pt x="421243" y="125715"/>
                  </a:lnTo>
                  <a:lnTo>
                    <a:pt x="414817" y="119369"/>
                  </a:lnTo>
                  <a:lnTo>
                    <a:pt x="409305" y="111219"/>
                  </a:lnTo>
                  <a:lnTo>
                    <a:pt x="405415" y="101389"/>
                  </a:lnTo>
                  <a:lnTo>
                    <a:pt x="403945" y="90144"/>
                  </a:lnTo>
                  <a:lnTo>
                    <a:pt x="407942" y="70528"/>
                  </a:lnTo>
                  <a:lnTo>
                    <a:pt x="418746" y="55639"/>
                  </a:lnTo>
                  <a:lnTo>
                    <a:pt x="434575" y="46187"/>
                  </a:lnTo>
                  <a:lnTo>
                    <a:pt x="453647" y="42879"/>
                  </a:lnTo>
                  <a:lnTo>
                    <a:pt x="460956" y="42879"/>
                  </a:lnTo>
                  <a:lnTo>
                    <a:pt x="467534" y="44585"/>
                  </a:lnTo>
                  <a:lnTo>
                    <a:pt x="472163" y="46290"/>
                  </a:lnTo>
                  <a:lnTo>
                    <a:pt x="518210" y="46290"/>
                  </a:lnTo>
                  <a:lnTo>
                    <a:pt x="518210" y="59203"/>
                  </a:lnTo>
                  <a:lnTo>
                    <a:pt x="453647" y="59203"/>
                  </a:lnTo>
                  <a:lnTo>
                    <a:pt x="442653" y="61296"/>
                  </a:lnTo>
                  <a:lnTo>
                    <a:pt x="433669" y="67364"/>
                  </a:lnTo>
                  <a:lnTo>
                    <a:pt x="427608" y="77087"/>
                  </a:lnTo>
                  <a:lnTo>
                    <a:pt x="425385" y="90144"/>
                  </a:lnTo>
                  <a:lnTo>
                    <a:pt x="427643" y="103175"/>
                  </a:lnTo>
                  <a:lnTo>
                    <a:pt x="433760" y="113076"/>
                  </a:lnTo>
                  <a:lnTo>
                    <a:pt x="442755" y="119369"/>
                  </a:lnTo>
                  <a:lnTo>
                    <a:pt x="453647" y="121573"/>
                  </a:lnTo>
                  <a:lnTo>
                    <a:pt x="489720" y="121573"/>
                  </a:lnTo>
                  <a:lnTo>
                    <a:pt x="487816" y="124253"/>
                  </a:lnTo>
                  <a:lnTo>
                    <a:pt x="474835" y="132049"/>
                  </a:lnTo>
                  <a:lnTo>
                    <a:pt x="433912" y="132049"/>
                  </a:lnTo>
                  <a:lnTo>
                    <a:pt x="429040" y="136191"/>
                  </a:lnTo>
                  <a:lnTo>
                    <a:pt x="425385" y="140577"/>
                  </a:lnTo>
                  <a:lnTo>
                    <a:pt x="425385" y="147886"/>
                  </a:lnTo>
                  <a:lnTo>
                    <a:pt x="426501" y="153729"/>
                  </a:lnTo>
                  <a:lnTo>
                    <a:pt x="430288" y="158270"/>
                  </a:lnTo>
                  <a:lnTo>
                    <a:pt x="437411" y="161213"/>
                  </a:lnTo>
                  <a:lnTo>
                    <a:pt x="448530" y="162260"/>
                  </a:lnTo>
                  <a:lnTo>
                    <a:pt x="474356" y="162260"/>
                  </a:lnTo>
                  <a:lnTo>
                    <a:pt x="494501" y="164122"/>
                  </a:lnTo>
                  <a:lnTo>
                    <a:pt x="508891" y="169843"/>
                  </a:lnTo>
                  <a:lnTo>
                    <a:pt x="516601" y="178583"/>
                  </a:lnTo>
                  <a:lnTo>
                    <a:pt x="431963" y="178583"/>
                  </a:lnTo>
                  <a:lnTo>
                    <a:pt x="425823" y="183867"/>
                  </a:lnTo>
                  <a:lnTo>
                    <a:pt x="421578" y="189425"/>
                  </a:lnTo>
                  <a:lnTo>
                    <a:pt x="419115" y="195166"/>
                  </a:lnTo>
                  <a:lnTo>
                    <a:pt x="418320" y="200998"/>
                  </a:lnTo>
                  <a:lnTo>
                    <a:pt x="420943" y="210614"/>
                  </a:lnTo>
                  <a:lnTo>
                    <a:pt x="428522" y="217991"/>
                  </a:lnTo>
                  <a:lnTo>
                    <a:pt x="440624" y="222719"/>
                  </a:lnTo>
                  <a:lnTo>
                    <a:pt x="456814" y="224387"/>
                  </a:lnTo>
                  <a:lnTo>
                    <a:pt x="503684" y="224387"/>
                  </a:lnTo>
                  <a:lnTo>
                    <a:pt x="502374" y="225818"/>
                  </a:lnTo>
                  <a:lnTo>
                    <a:pt x="481345" y="235796"/>
                  </a:lnTo>
                  <a:lnTo>
                    <a:pt x="453647" y="239492"/>
                  </a:lnTo>
                  <a:close/>
                </a:path>
                <a:path w="1061720" h="240029">
                  <a:moveTo>
                    <a:pt x="489720" y="121573"/>
                  </a:moveTo>
                  <a:lnTo>
                    <a:pt x="453647" y="121573"/>
                  </a:lnTo>
                  <a:lnTo>
                    <a:pt x="464397" y="119369"/>
                  </a:lnTo>
                  <a:lnTo>
                    <a:pt x="473320" y="113076"/>
                  </a:lnTo>
                  <a:lnTo>
                    <a:pt x="479411" y="103175"/>
                  </a:lnTo>
                  <a:lnTo>
                    <a:pt x="481665" y="90144"/>
                  </a:lnTo>
                  <a:lnTo>
                    <a:pt x="479480" y="77190"/>
                  </a:lnTo>
                  <a:lnTo>
                    <a:pt x="473503" y="67456"/>
                  </a:lnTo>
                  <a:lnTo>
                    <a:pt x="464603" y="61331"/>
                  </a:lnTo>
                  <a:lnTo>
                    <a:pt x="453647" y="59203"/>
                  </a:lnTo>
                  <a:lnTo>
                    <a:pt x="518210" y="59203"/>
                  </a:lnTo>
                  <a:lnTo>
                    <a:pt x="518210" y="63344"/>
                  </a:lnTo>
                  <a:lnTo>
                    <a:pt x="491166" y="63344"/>
                  </a:lnTo>
                  <a:lnTo>
                    <a:pt x="495514" y="68567"/>
                  </a:lnTo>
                  <a:lnTo>
                    <a:pt x="498902" y="74978"/>
                  </a:lnTo>
                  <a:lnTo>
                    <a:pt x="501102" y="82394"/>
                  </a:lnTo>
                  <a:lnTo>
                    <a:pt x="501886" y="90631"/>
                  </a:lnTo>
                  <a:lnTo>
                    <a:pt x="498118" y="109749"/>
                  </a:lnTo>
                  <a:lnTo>
                    <a:pt x="489720" y="121573"/>
                  </a:lnTo>
                  <a:close/>
                </a:path>
                <a:path w="1061720" h="240029">
                  <a:moveTo>
                    <a:pt x="453647" y="136678"/>
                  </a:moveTo>
                  <a:lnTo>
                    <a:pt x="447069" y="136678"/>
                  </a:lnTo>
                  <a:lnTo>
                    <a:pt x="439760" y="134973"/>
                  </a:lnTo>
                  <a:lnTo>
                    <a:pt x="433912" y="132049"/>
                  </a:lnTo>
                  <a:lnTo>
                    <a:pt x="474835" y="132049"/>
                  </a:lnTo>
                  <a:lnTo>
                    <a:pt x="472490" y="133458"/>
                  </a:lnTo>
                  <a:lnTo>
                    <a:pt x="453647" y="136678"/>
                  </a:lnTo>
                  <a:close/>
                </a:path>
                <a:path w="1061720" h="240029">
                  <a:moveTo>
                    <a:pt x="503684" y="224387"/>
                  </a:moveTo>
                  <a:lnTo>
                    <a:pt x="456814" y="224387"/>
                  </a:lnTo>
                  <a:lnTo>
                    <a:pt x="474089" y="222076"/>
                  </a:lnTo>
                  <a:lnTo>
                    <a:pt x="487390" y="215951"/>
                  </a:lnTo>
                  <a:lnTo>
                    <a:pt x="495940" y="207222"/>
                  </a:lnTo>
                  <a:lnTo>
                    <a:pt x="498963" y="197100"/>
                  </a:lnTo>
                  <a:lnTo>
                    <a:pt x="497204" y="189410"/>
                  </a:lnTo>
                  <a:lnTo>
                    <a:pt x="492019" y="184370"/>
                  </a:lnTo>
                  <a:lnTo>
                    <a:pt x="483545" y="181614"/>
                  </a:lnTo>
                  <a:lnTo>
                    <a:pt x="471919" y="180776"/>
                  </a:lnTo>
                  <a:lnTo>
                    <a:pt x="444145" y="180776"/>
                  </a:lnTo>
                  <a:lnTo>
                    <a:pt x="437810" y="180045"/>
                  </a:lnTo>
                  <a:lnTo>
                    <a:pt x="431963" y="178583"/>
                  </a:lnTo>
                  <a:lnTo>
                    <a:pt x="516601" y="178583"/>
                  </a:lnTo>
                  <a:lnTo>
                    <a:pt x="517525" y="179630"/>
                  </a:lnTo>
                  <a:lnTo>
                    <a:pt x="520403" y="193689"/>
                  </a:lnTo>
                  <a:lnTo>
                    <a:pt x="515728" y="211227"/>
                  </a:lnTo>
                  <a:lnTo>
                    <a:pt x="503684" y="224387"/>
                  </a:lnTo>
                  <a:close/>
                </a:path>
                <a:path w="1061720" h="240029">
                  <a:moveTo>
                    <a:pt x="582286" y="181751"/>
                  </a:moveTo>
                  <a:lnTo>
                    <a:pt x="564287" y="178408"/>
                  </a:lnTo>
                  <a:lnTo>
                    <a:pt x="551770" y="168534"/>
                  </a:lnTo>
                  <a:lnTo>
                    <a:pt x="544461" y="152355"/>
                  </a:lnTo>
                  <a:lnTo>
                    <a:pt x="542086" y="130100"/>
                  </a:lnTo>
                  <a:lnTo>
                    <a:pt x="542086" y="46290"/>
                  </a:lnTo>
                  <a:lnTo>
                    <a:pt x="564257" y="46290"/>
                  </a:lnTo>
                  <a:lnTo>
                    <a:pt x="564257" y="127420"/>
                  </a:lnTo>
                  <a:lnTo>
                    <a:pt x="565673" y="143283"/>
                  </a:lnTo>
                  <a:lnTo>
                    <a:pt x="570104" y="154190"/>
                  </a:lnTo>
                  <a:lnTo>
                    <a:pt x="577824" y="160482"/>
                  </a:lnTo>
                  <a:lnTo>
                    <a:pt x="589107" y="162504"/>
                  </a:lnTo>
                  <a:lnTo>
                    <a:pt x="621639" y="162504"/>
                  </a:lnTo>
                  <a:lnTo>
                    <a:pt x="616615" y="167669"/>
                  </a:lnTo>
                  <a:lnTo>
                    <a:pt x="606405" y="175203"/>
                  </a:lnTo>
                  <a:lnTo>
                    <a:pt x="595099" y="180041"/>
                  </a:lnTo>
                  <a:lnTo>
                    <a:pt x="582286" y="181751"/>
                  </a:lnTo>
                  <a:close/>
                </a:path>
                <a:path w="1061720" h="240029">
                  <a:moveTo>
                    <a:pt x="621639" y="162504"/>
                  </a:moveTo>
                  <a:lnTo>
                    <a:pt x="589107" y="162504"/>
                  </a:lnTo>
                  <a:lnTo>
                    <a:pt x="598678" y="161228"/>
                  </a:lnTo>
                  <a:lnTo>
                    <a:pt x="607380" y="157235"/>
                  </a:lnTo>
                  <a:lnTo>
                    <a:pt x="615900" y="150272"/>
                  </a:lnTo>
                  <a:lnTo>
                    <a:pt x="624922" y="140089"/>
                  </a:lnTo>
                  <a:lnTo>
                    <a:pt x="624922" y="46290"/>
                  </a:lnTo>
                  <a:lnTo>
                    <a:pt x="647092" y="46290"/>
                  </a:lnTo>
                  <a:lnTo>
                    <a:pt x="647092" y="157875"/>
                  </a:lnTo>
                  <a:lnTo>
                    <a:pt x="626140" y="157875"/>
                  </a:lnTo>
                  <a:lnTo>
                    <a:pt x="621639" y="162504"/>
                  </a:lnTo>
                  <a:close/>
                </a:path>
                <a:path w="1061720" h="240029">
                  <a:moveTo>
                    <a:pt x="647092" y="178583"/>
                  </a:moveTo>
                  <a:lnTo>
                    <a:pt x="628576" y="178583"/>
                  </a:lnTo>
                  <a:lnTo>
                    <a:pt x="626871" y="157875"/>
                  </a:lnTo>
                  <a:lnTo>
                    <a:pt x="647092" y="157875"/>
                  </a:lnTo>
                  <a:lnTo>
                    <a:pt x="647092" y="178583"/>
                  </a:lnTo>
                  <a:close/>
                </a:path>
                <a:path w="1061720" h="240029">
                  <a:moveTo>
                    <a:pt x="695332" y="75526"/>
                  </a:moveTo>
                  <a:lnTo>
                    <a:pt x="723323" y="44486"/>
                  </a:lnTo>
                  <a:lnTo>
                    <a:pt x="738699" y="42879"/>
                  </a:lnTo>
                  <a:lnTo>
                    <a:pt x="759423" y="46777"/>
                  </a:lnTo>
                  <a:lnTo>
                    <a:pt x="773660" y="57802"/>
                  </a:lnTo>
                  <a:lnTo>
                    <a:pt x="775381" y="61395"/>
                  </a:lnTo>
                  <a:lnTo>
                    <a:pt x="735044" y="61395"/>
                  </a:lnTo>
                  <a:lnTo>
                    <a:pt x="723837" y="62610"/>
                  </a:lnTo>
                  <a:lnTo>
                    <a:pt x="713361" y="65811"/>
                  </a:lnTo>
                  <a:lnTo>
                    <a:pt x="703798" y="70338"/>
                  </a:lnTo>
                  <a:lnTo>
                    <a:pt x="695332" y="75526"/>
                  </a:lnTo>
                  <a:close/>
                </a:path>
                <a:path w="1061720" h="240029">
                  <a:moveTo>
                    <a:pt x="719695" y="181751"/>
                  </a:moveTo>
                  <a:lnTo>
                    <a:pt x="704289" y="179246"/>
                  </a:lnTo>
                  <a:lnTo>
                    <a:pt x="692012" y="171944"/>
                  </a:lnTo>
                  <a:lnTo>
                    <a:pt x="683893" y="160166"/>
                  </a:lnTo>
                  <a:lnTo>
                    <a:pt x="680958" y="144231"/>
                  </a:lnTo>
                  <a:lnTo>
                    <a:pt x="685758" y="125266"/>
                  </a:lnTo>
                  <a:lnTo>
                    <a:pt x="700540" y="111097"/>
                  </a:lnTo>
                  <a:lnTo>
                    <a:pt x="725874" y="101131"/>
                  </a:lnTo>
                  <a:lnTo>
                    <a:pt x="762331" y="94773"/>
                  </a:lnTo>
                  <a:lnTo>
                    <a:pt x="761117" y="82363"/>
                  </a:lnTo>
                  <a:lnTo>
                    <a:pt x="756819" y="71689"/>
                  </a:lnTo>
                  <a:lnTo>
                    <a:pt x="748456" y="64212"/>
                  </a:lnTo>
                  <a:lnTo>
                    <a:pt x="735044" y="61395"/>
                  </a:lnTo>
                  <a:lnTo>
                    <a:pt x="775381" y="61395"/>
                  </a:lnTo>
                  <a:lnTo>
                    <a:pt x="781868" y="74948"/>
                  </a:lnTo>
                  <a:lnTo>
                    <a:pt x="784502" y="97210"/>
                  </a:lnTo>
                  <a:lnTo>
                    <a:pt x="784502" y="109391"/>
                  </a:lnTo>
                  <a:lnTo>
                    <a:pt x="762331" y="109391"/>
                  </a:lnTo>
                  <a:lnTo>
                    <a:pt x="734195" y="114470"/>
                  </a:lnTo>
                  <a:lnTo>
                    <a:pt x="715767" y="121695"/>
                  </a:lnTo>
                  <a:lnTo>
                    <a:pt x="705698" y="131113"/>
                  </a:lnTo>
                  <a:lnTo>
                    <a:pt x="702641" y="142769"/>
                  </a:lnTo>
                  <a:lnTo>
                    <a:pt x="704445" y="152454"/>
                  </a:lnTo>
                  <a:lnTo>
                    <a:pt x="709402" y="159032"/>
                  </a:lnTo>
                  <a:lnTo>
                    <a:pt x="716825" y="162778"/>
                  </a:lnTo>
                  <a:lnTo>
                    <a:pt x="726030" y="163965"/>
                  </a:lnTo>
                  <a:lnTo>
                    <a:pt x="761917" y="163965"/>
                  </a:lnTo>
                  <a:lnTo>
                    <a:pt x="753648" y="170136"/>
                  </a:lnTo>
                  <a:lnTo>
                    <a:pt x="742993" y="176178"/>
                  </a:lnTo>
                  <a:lnTo>
                    <a:pt x="731653" y="180255"/>
                  </a:lnTo>
                  <a:lnTo>
                    <a:pt x="719695" y="181751"/>
                  </a:lnTo>
                  <a:close/>
                </a:path>
                <a:path w="1061720" h="240029">
                  <a:moveTo>
                    <a:pt x="761917" y="163965"/>
                  </a:moveTo>
                  <a:lnTo>
                    <a:pt x="726030" y="163965"/>
                  </a:lnTo>
                  <a:lnTo>
                    <a:pt x="735334" y="162835"/>
                  </a:lnTo>
                  <a:lnTo>
                    <a:pt x="744181" y="159489"/>
                  </a:lnTo>
                  <a:lnTo>
                    <a:pt x="753028" y="153995"/>
                  </a:lnTo>
                  <a:lnTo>
                    <a:pt x="762331" y="146424"/>
                  </a:lnTo>
                  <a:lnTo>
                    <a:pt x="762331" y="109391"/>
                  </a:lnTo>
                  <a:lnTo>
                    <a:pt x="784502" y="109391"/>
                  </a:lnTo>
                  <a:lnTo>
                    <a:pt x="784502" y="162747"/>
                  </a:lnTo>
                  <a:lnTo>
                    <a:pt x="763550" y="162747"/>
                  </a:lnTo>
                  <a:lnTo>
                    <a:pt x="761917" y="163965"/>
                  </a:lnTo>
                  <a:close/>
                </a:path>
                <a:path w="1061720" h="240029">
                  <a:moveTo>
                    <a:pt x="784502" y="178583"/>
                  </a:moveTo>
                  <a:lnTo>
                    <a:pt x="766230" y="178583"/>
                  </a:lnTo>
                  <a:lnTo>
                    <a:pt x="764281" y="162747"/>
                  </a:lnTo>
                  <a:lnTo>
                    <a:pt x="784502" y="162747"/>
                  </a:lnTo>
                  <a:lnTo>
                    <a:pt x="784502" y="178583"/>
                  </a:lnTo>
                  <a:close/>
                </a:path>
                <a:path w="1061720" h="240029">
                  <a:moveTo>
                    <a:pt x="868800" y="239492"/>
                  </a:moveTo>
                  <a:lnTo>
                    <a:pt x="846564" y="237155"/>
                  </a:lnTo>
                  <a:lnTo>
                    <a:pt x="829240" y="230295"/>
                  </a:lnTo>
                  <a:lnTo>
                    <a:pt x="817990" y="219141"/>
                  </a:lnTo>
                  <a:lnTo>
                    <a:pt x="813982" y="203921"/>
                  </a:lnTo>
                  <a:lnTo>
                    <a:pt x="815318" y="195642"/>
                  </a:lnTo>
                  <a:lnTo>
                    <a:pt x="819190" y="187750"/>
                  </a:lnTo>
                  <a:lnTo>
                    <a:pt x="825391" y="180453"/>
                  </a:lnTo>
                  <a:lnTo>
                    <a:pt x="833716" y="173954"/>
                  </a:lnTo>
                  <a:lnTo>
                    <a:pt x="833716" y="172980"/>
                  </a:lnTo>
                  <a:lnTo>
                    <a:pt x="826651" y="168838"/>
                  </a:lnTo>
                  <a:lnTo>
                    <a:pt x="821535" y="161773"/>
                  </a:lnTo>
                  <a:lnTo>
                    <a:pt x="821535" y="151296"/>
                  </a:lnTo>
                  <a:lnTo>
                    <a:pt x="822897" y="143512"/>
                  </a:lnTo>
                  <a:lnTo>
                    <a:pt x="826433" y="136678"/>
                  </a:lnTo>
                  <a:lnTo>
                    <a:pt x="831196" y="131048"/>
                  </a:lnTo>
                  <a:lnTo>
                    <a:pt x="836396" y="126689"/>
                  </a:lnTo>
                  <a:lnTo>
                    <a:pt x="836396" y="125715"/>
                  </a:lnTo>
                  <a:lnTo>
                    <a:pt x="829970" y="119369"/>
                  </a:lnTo>
                  <a:lnTo>
                    <a:pt x="824458" y="111219"/>
                  </a:lnTo>
                  <a:lnTo>
                    <a:pt x="820568" y="101389"/>
                  </a:lnTo>
                  <a:lnTo>
                    <a:pt x="819098" y="90144"/>
                  </a:lnTo>
                  <a:lnTo>
                    <a:pt x="823095" y="70528"/>
                  </a:lnTo>
                  <a:lnTo>
                    <a:pt x="833899" y="55639"/>
                  </a:lnTo>
                  <a:lnTo>
                    <a:pt x="849728" y="46187"/>
                  </a:lnTo>
                  <a:lnTo>
                    <a:pt x="868800" y="42879"/>
                  </a:lnTo>
                  <a:lnTo>
                    <a:pt x="876109" y="42879"/>
                  </a:lnTo>
                  <a:lnTo>
                    <a:pt x="882687" y="44585"/>
                  </a:lnTo>
                  <a:lnTo>
                    <a:pt x="887316" y="46290"/>
                  </a:lnTo>
                  <a:lnTo>
                    <a:pt x="933363" y="46290"/>
                  </a:lnTo>
                  <a:lnTo>
                    <a:pt x="933363" y="59203"/>
                  </a:lnTo>
                  <a:lnTo>
                    <a:pt x="868800" y="59203"/>
                  </a:lnTo>
                  <a:lnTo>
                    <a:pt x="857806" y="61296"/>
                  </a:lnTo>
                  <a:lnTo>
                    <a:pt x="848822" y="67364"/>
                  </a:lnTo>
                  <a:lnTo>
                    <a:pt x="842761" y="77087"/>
                  </a:lnTo>
                  <a:lnTo>
                    <a:pt x="840538" y="90144"/>
                  </a:lnTo>
                  <a:lnTo>
                    <a:pt x="842796" y="103175"/>
                  </a:lnTo>
                  <a:lnTo>
                    <a:pt x="848913" y="113076"/>
                  </a:lnTo>
                  <a:lnTo>
                    <a:pt x="857908" y="119369"/>
                  </a:lnTo>
                  <a:lnTo>
                    <a:pt x="868800" y="121573"/>
                  </a:lnTo>
                  <a:lnTo>
                    <a:pt x="904873" y="121573"/>
                  </a:lnTo>
                  <a:lnTo>
                    <a:pt x="902969" y="124253"/>
                  </a:lnTo>
                  <a:lnTo>
                    <a:pt x="889988" y="132049"/>
                  </a:lnTo>
                  <a:lnTo>
                    <a:pt x="849065" y="132049"/>
                  </a:lnTo>
                  <a:lnTo>
                    <a:pt x="844193" y="136191"/>
                  </a:lnTo>
                  <a:lnTo>
                    <a:pt x="840538" y="140577"/>
                  </a:lnTo>
                  <a:lnTo>
                    <a:pt x="840538" y="147886"/>
                  </a:lnTo>
                  <a:lnTo>
                    <a:pt x="841653" y="153729"/>
                  </a:lnTo>
                  <a:lnTo>
                    <a:pt x="845441" y="158270"/>
                  </a:lnTo>
                  <a:lnTo>
                    <a:pt x="852564" y="161213"/>
                  </a:lnTo>
                  <a:lnTo>
                    <a:pt x="863683" y="162260"/>
                  </a:lnTo>
                  <a:lnTo>
                    <a:pt x="889509" y="162260"/>
                  </a:lnTo>
                  <a:lnTo>
                    <a:pt x="909654" y="164122"/>
                  </a:lnTo>
                  <a:lnTo>
                    <a:pt x="924044" y="169843"/>
                  </a:lnTo>
                  <a:lnTo>
                    <a:pt x="931754" y="178583"/>
                  </a:lnTo>
                  <a:lnTo>
                    <a:pt x="847116" y="178583"/>
                  </a:lnTo>
                  <a:lnTo>
                    <a:pt x="840976" y="183867"/>
                  </a:lnTo>
                  <a:lnTo>
                    <a:pt x="836731" y="189425"/>
                  </a:lnTo>
                  <a:lnTo>
                    <a:pt x="834268" y="195166"/>
                  </a:lnTo>
                  <a:lnTo>
                    <a:pt x="833473" y="200998"/>
                  </a:lnTo>
                  <a:lnTo>
                    <a:pt x="836096" y="210614"/>
                  </a:lnTo>
                  <a:lnTo>
                    <a:pt x="843675" y="217991"/>
                  </a:lnTo>
                  <a:lnTo>
                    <a:pt x="855777" y="222719"/>
                  </a:lnTo>
                  <a:lnTo>
                    <a:pt x="871967" y="224387"/>
                  </a:lnTo>
                  <a:lnTo>
                    <a:pt x="918837" y="224387"/>
                  </a:lnTo>
                  <a:lnTo>
                    <a:pt x="917527" y="225818"/>
                  </a:lnTo>
                  <a:lnTo>
                    <a:pt x="896498" y="235796"/>
                  </a:lnTo>
                  <a:lnTo>
                    <a:pt x="868800" y="239492"/>
                  </a:lnTo>
                  <a:close/>
                </a:path>
                <a:path w="1061720" h="240029">
                  <a:moveTo>
                    <a:pt x="904873" y="121573"/>
                  </a:moveTo>
                  <a:lnTo>
                    <a:pt x="868800" y="121573"/>
                  </a:lnTo>
                  <a:lnTo>
                    <a:pt x="879550" y="119369"/>
                  </a:lnTo>
                  <a:lnTo>
                    <a:pt x="888473" y="113076"/>
                  </a:lnTo>
                  <a:lnTo>
                    <a:pt x="894564" y="103175"/>
                  </a:lnTo>
                  <a:lnTo>
                    <a:pt x="896818" y="90144"/>
                  </a:lnTo>
                  <a:lnTo>
                    <a:pt x="894633" y="77190"/>
                  </a:lnTo>
                  <a:lnTo>
                    <a:pt x="888656" y="67456"/>
                  </a:lnTo>
                  <a:lnTo>
                    <a:pt x="879756" y="61331"/>
                  </a:lnTo>
                  <a:lnTo>
                    <a:pt x="868800" y="59203"/>
                  </a:lnTo>
                  <a:lnTo>
                    <a:pt x="933363" y="59203"/>
                  </a:lnTo>
                  <a:lnTo>
                    <a:pt x="933363" y="63344"/>
                  </a:lnTo>
                  <a:lnTo>
                    <a:pt x="906319" y="63344"/>
                  </a:lnTo>
                  <a:lnTo>
                    <a:pt x="910667" y="68567"/>
                  </a:lnTo>
                  <a:lnTo>
                    <a:pt x="914055" y="74978"/>
                  </a:lnTo>
                  <a:lnTo>
                    <a:pt x="916255" y="82394"/>
                  </a:lnTo>
                  <a:lnTo>
                    <a:pt x="917039" y="90631"/>
                  </a:lnTo>
                  <a:lnTo>
                    <a:pt x="913271" y="109749"/>
                  </a:lnTo>
                  <a:lnTo>
                    <a:pt x="904873" y="121573"/>
                  </a:lnTo>
                  <a:close/>
                </a:path>
                <a:path w="1061720" h="240029">
                  <a:moveTo>
                    <a:pt x="868800" y="136678"/>
                  </a:moveTo>
                  <a:lnTo>
                    <a:pt x="862222" y="136678"/>
                  </a:lnTo>
                  <a:lnTo>
                    <a:pt x="854913" y="134973"/>
                  </a:lnTo>
                  <a:lnTo>
                    <a:pt x="849065" y="132049"/>
                  </a:lnTo>
                  <a:lnTo>
                    <a:pt x="889988" y="132049"/>
                  </a:lnTo>
                  <a:lnTo>
                    <a:pt x="887643" y="133458"/>
                  </a:lnTo>
                  <a:lnTo>
                    <a:pt x="868800" y="136678"/>
                  </a:lnTo>
                  <a:close/>
                </a:path>
                <a:path w="1061720" h="240029">
                  <a:moveTo>
                    <a:pt x="918837" y="224387"/>
                  </a:moveTo>
                  <a:lnTo>
                    <a:pt x="871967" y="224387"/>
                  </a:lnTo>
                  <a:lnTo>
                    <a:pt x="889242" y="222076"/>
                  </a:lnTo>
                  <a:lnTo>
                    <a:pt x="902543" y="215951"/>
                  </a:lnTo>
                  <a:lnTo>
                    <a:pt x="911093" y="207222"/>
                  </a:lnTo>
                  <a:lnTo>
                    <a:pt x="914116" y="197100"/>
                  </a:lnTo>
                  <a:lnTo>
                    <a:pt x="912357" y="189410"/>
                  </a:lnTo>
                  <a:lnTo>
                    <a:pt x="907172" y="184370"/>
                  </a:lnTo>
                  <a:lnTo>
                    <a:pt x="898698" y="181614"/>
                  </a:lnTo>
                  <a:lnTo>
                    <a:pt x="887072" y="180776"/>
                  </a:lnTo>
                  <a:lnTo>
                    <a:pt x="859298" y="180776"/>
                  </a:lnTo>
                  <a:lnTo>
                    <a:pt x="852963" y="180045"/>
                  </a:lnTo>
                  <a:lnTo>
                    <a:pt x="847116" y="178583"/>
                  </a:lnTo>
                  <a:lnTo>
                    <a:pt x="931754" y="178583"/>
                  </a:lnTo>
                  <a:lnTo>
                    <a:pt x="932678" y="179630"/>
                  </a:lnTo>
                  <a:lnTo>
                    <a:pt x="935555" y="193689"/>
                  </a:lnTo>
                  <a:lnTo>
                    <a:pt x="930881" y="211227"/>
                  </a:lnTo>
                  <a:lnTo>
                    <a:pt x="918837" y="224387"/>
                  </a:lnTo>
                  <a:close/>
                </a:path>
                <a:path w="1061720" h="240029">
                  <a:moveTo>
                    <a:pt x="1012300" y="181751"/>
                  </a:moveTo>
                  <a:lnTo>
                    <a:pt x="987602" y="177072"/>
                  </a:lnTo>
                  <a:lnTo>
                    <a:pt x="967472" y="163509"/>
                  </a:lnTo>
                  <a:lnTo>
                    <a:pt x="953919" y="141768"/>
                  </a:lnTo>
                  <a:lnTo>
                    <a:pt x="948955" y="112559"/>
                  </a:lnTo>
                  <a:lnTo>
                    <a:pt x="953965" y="83581"/>
                  </a:lnTo>
                  <a:lnTo>
                    <a:pt x="967289" y="61639"/>
                  </a:lnTo>
                  <a:lnTo>
                    <a:pt x="986368" y="47737"/>
                  </a:lnTo>
                  <a:lnTo>
                    <a:pt x="1008646" y="42879"/>
                  </a:lnTo>
                  <a:lnTo>
                    <a:pt x="1031053" y="47276"/>
                  </a:lnTo>
                  <a:lnTo>
                    <a:pt x="1047566" y="59781"/>
                  </a:lnTo>
                  <a:lnTo>
                    <a:pt x="1048027" y="60664"/>
                  </a:lnTo>
                  <a:lnTo>
                    <a:pt x="1008889" y="60664"/>
                  </a:lnTo>
                  <a:lnTo>
                    <a:pt x="995413" y="63432"/>
                  </a:lnTo>
                  <a:lnTo>
                    <a:pt x="983856" y="71476"/>
                  </a:lnTo>
                  <a:lnTo>
                    <a:pt x="975314" y="84407"/>
                  </a:lnTo>
                  <a:lnTo>
                    <a:pt x="970882" y="101839"/>
                  </a:lnTo>
                  <a:lnTo>
                    <a:pt x="1060839" y="101839"/>
                  </a:lnTo>
                  <a:lnTo>
                    <a:pt x="1061271" y="105006"/>
                  </a:lnTo>
                  <a:lnTo>
                    <a:pt x="1061271" y="109879"/>
                  </a:lnTo>
                  <a:lnTo>
                    <a:pt x="1060784" y="114508"/>
                  </a:lnTo>
                  <a:lnTo>
                    <a:pt x="1060296" y="117675"/>
                  </a:lnTo>
                  <a:lnTo>
                    <a:pt x="971126" y="117675"/>
                  </a:lnTo>
                  <a:lnTo>
                    <a:pt x="975066" y="136831"/>
                  </a:lnTo>
                  <a:lnTo>
                    <a:pt x="984191" y="151418"/>
                  </a:lnTo>
                  <a:lnTo>
                    <a:pt x="997747" y="160707"/>
                  </a:lnTo>
                  <a:lnTo>
                    <a:pt x="1014980" y="163965"/>
                  </a:lnTo>
                  <a:lnTo>
                    <a:pt x="1053877" y="163965"/>
                  </a:lnTo>
                  <a:lnTo>
                    <a:pt x="1056155" y="168107"/>
                  </a:lnTo>
                  <a:lnTo>
                    <a:pt x="1046904" y="173425"/>
                  </a:lnTo>
                  <a:lnTo>
                    <a:pt x="1036603" y="177761"/>
                  </a:lnTo>
                  <a:lnTo>
                    <a:pt x="1025114" y="180681"/>
                  </a:lnTo>
                  <a:lnTo>
                    <a:pt x="1012300" y="181751"/>
                  </a:lnTo>
                  <a:close/>
                </a:path>
                <a:path w="1061720" h="240029">
                  <a:moveTo>
                    <a:pt x="1060839" y="101839"/>
                  </a:moveTo>
                  <a:lnTo>
                    <a:pt x="1041780" y="101839"/>
                  </a:lnTo>
                  <a:lnTo>
                    <a:pt x="1039553" y="84099"/>
                  </a:lnTo>
                  <a:lnTo>
                    <a:pt x="1033101" y="71202"/>
                  </a:lnTo>
                  <a:lnTo>
                    <a:pt x="1022765" y="63329"/>
                  </a:lnTo>
                  <a:lnTo>
                    <a:pt x="1008889" y="60664"/>
                  </a:lnTo>
                  <a:lnTo>
                    <a:pt x="1048027" y="60664"/>
                  </a:lnTo>
                  <a:lnTo>
                    <a:pt x="1057776" y="79367"/>
                  </a:lnTo>
                  <a:lnTo>
                    <a:pt x="1060839" y="101839"/>
                  </a:lnTo>
                  <a:close/>
                </a:path>
                <a:path w="1061720" h="240029">
                  <a:moveTo>
                    <a:pt x="1053877" y="163965"/>
                  </a:moveTo>
                  <a:lnTo>
                    <a:pt x="1014980" y="163965"/>
                  </a:lnTo>
                  <a:lnTo>
                    <a:pt x="1024235" y="163254"/>
                  </a:lnTo>
                  <a:lnTo>
                    <a:pt x="1032735" y="161194"/>
                  </a:lnTo>
                  <a:lnTo>
                    <a:pt x="1040642" y="157901"/>
                  </a:lnTo>
                  <a:lnTo>
                    <a:pt x="1048115" y="153489"/>
                  </a:lnTo>
                  <a:lnTo>
                    <a:pt x="1053877" y="163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4806" y="3863949"/>
              <a:ext cx="2461895" cy="709930"/>
            </a:xfrm>
            <a:custGeom>
              <a:avLst/>
              <a:gdLst/>
              <a:ahLst/>
              <a:cxnLst/>
              <a:rect l="l" t="t" r="r" b="b"/>
              <a:pathLst>
                <a:path w="2461895" h="709929">
                  <a:moveTo>
                    <a:pt x="2461882" y="456387"/>
                  </a:moveTo>
                  <a:lnTo>
                    <a:pt x="2456662" y="456387"/>
                  </a:lnTo>
                  <a:lnTo>
                    <a:pt x="2456662" y="0"/>
                  </a:lnTo>
                  <a:lnTo>
                    <a:pt x="5219" y="0"/>
                  </a:lnTo>
                  <a:lnTo>
                    <a:pt x="5219" y="456387"/>
                  </a:lnTo>
                  <a:lnTo>
                    <a:pt x="0" y="456387"/>
                  </a:lnTo>
                  <a:lnTo>
                    <a:pt x="5219" y="457466"/>
                  </a:lnTo>
                  <a:lnTo>
                    <a:pt x="5219" y="463575"/>
                  </a:lnTo>
                  <a:lnTo>
                    <a:pt x="34912" y="463575"/>
                  </a:lnTo>
                  <a:lnTo>
                    <a:pt x="1230947" y="709803"/>
                  </a:lnTo>
                  <a:lnTo>
                    <a:pt x="2426957" y="463575"/>
                  </a:lnTo>
                  <a:lnTo>
                    <a:pt x="2456662" y="463575"/>
                  </a:lnTo>
                  <a:lnTo>
                    <a:pt x="2456662" y="457466"/>
                  </a:lnTo>
                  <a:lnTo>
                    <a:pt x="2461882" y="456387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76991" y="4043854"/>
              <a:ext cx="1031875" cy="182245"/>
            </a:xfrm>
            <a:custGeom>
              <a:avLst/>
              <a:gdLst/>
              <a:ahLst/>
              <a:cxnLst/>
              <a:rect l="l" t="t" r="r" b="b"/>
              <a:pathLst>
                <a:path w="1031875" h="182245">
                  <a:moveTo>
                    <a:pt x="45926" y="179066"/>
                  </a:moveTo>
                  <a:lnTo>
                    <a:pt x="0" y="179066"/>
                  </a:lnTo>
                  <a:lnTo>
                    <a:pt x="0" y="0"/>
                  </a:lnTo>
                  <a:lnTo>
                    <a:pt x="44949" y="0"/>
                  </a:lnTo>
                  <a:lnTo>
                    <a:pt x="81345" y="5889"/>
                  </a:lnTo>
                  <a:lnTo>
                    <a:pt x="100455" y="18321"/>
                  </a:lnTo>
                  <a:lnTo>
                    <a:pt x="22719" y="18321"/>
                  </a:lnTo>
                  <a:lnTo>
                    <a:pt x="22719" y="160499"/>
                  </a:lnTo>
                  <a:lnTo>
                    <a:pt x="100176" y="160499"/>
                  </a:lnTo>
                  <a:lnTo>
                    <a:pt x="81757" y="172951"/>
                  </a:lnTo>
                  <a:lnTo>
                    <a:pt x="45926" y="179066"/>
                  </a:lnTo>
                  <a:close/>
                </a:path>
                <a:path w="1031875" h="182245">
                  <a:moveTo>
                    <a:pt x="100176" y="160499"/>
                  </a:moveTo>
                  <a:lnTo>
                    <a:pt x="42995" y="160499"/>
                  </a:lnTo>
                  <a:lnTo>
                    <a:pt x="70672" y="155671"/>
                  </a:lnTo>
                  <a:lnTo>
                    <a:pt x="90357" y="141658"/>
                  </a:lnTo>
                  <a:lnTo>
                    <a:pt x="102117" y="119172"/>
                  </a:lnTo>
                  <a:lnTo>
                    <a:pt x="106022" y="88922"/>
                  </a:lnTo>
                  <a:lnTo>
                    <a:pt x="102117" y="58721"/>
                  </a:lnTo>
                  <a:lnTo>
                    <a:pt x="90357" y="36582"/>
                  </a:lnTo>
                  <a:lnTo>
                    <a:pt x="70672" y="22963"/>
                  </a:lnTo>
                  <a:lnTo>
                    <a:pt x="42995" y="18321"/>
                  </a:lnTo>
                  <a:lnTo>
                    <a:pt x="100455" y="18321"/>
                  </a:lnTo>
                  <a:lnTo>
                    <a:pt x="107824" y="23116"/>
                  </a:lnTo>
                  <a:lnTo>
                    <a:pt x="123997" y="51015"/>
                  </a:lnTo>
                  <a:lnTo>
                    <a:pt x="129474" y="88922"/>
                  </a:lnTo>
                  <a:lnTo>
                    <a:pt x="124012" y="126917"/>
                  </a:lnTo>
                  <a:lnTo>
                    <a:pt x="107946" y="155247"/>
                  </a:lnTo>
                  <a:lnTo>
                    <a:pt x="100176" y="160499"/>
                  </a:lnTo>
                  <a:close/>
                </a:path>
                <a:path w="1031875" h="182245">
                  <a:moveTo>
                    <a:pt x="169538" y="75730"/>
                  </a:moveTo>
                  <a:lnTo>
                    <a:pt x="197605" y="44606"/>
                  </a:lnTo>
                  <a:lnTo>
                    <a:pt x="213022" y="42995"/>
                  </a:lnTo>
                  <a:lnTo>
                    <a:pt x="233802" y="46904"/>
                  </a:lnTo>
                  <a:lnTo>
                    <a:pt x="248078" y="57958"/>
                  </a:lnTo>
                  <a:lnTo>
                    <a:pt x="249803" y="61561"/>
                  </a:lnTo>
                  <a:lnTo>
                    <a:pt x="209358" y="61561"/>
                  </a:lnTo>
                  <a:lnTo>
                    <a:pt x="198120" y="62779"/>
                  </a:lnTo>
                  <a:lnTo>
                    <a:pt x="187616" y="65989"/>
                  </a:lnTo>
                  <a:lnTo>
                    <a:pt x="178027" y="70527"/>
                  </a:lnTo>
                  <a:lnTo>
                    <a:pt x="169538" y="75730"/>
                  </a:lnTo>
                  <a:close/>
                </a:path>
                <a:path w="1031875" h="182245">
                  <a:moveTo>
                    <a:pt x="193967" y="182241"/>
                  </a:moveTo>
                  <a:lnTo>
                    <a:pt x="178520" y="179730"/>
                  </a:lnTo>
                  <a:lnTo>
                    <a:pt x="166210" y="172409"/>
                  </a:lnTo>
                  <a:lnTo>
                    <a:pt x="158068" y="160599"/>
                  </a:lnTo>
                  <a:lnTo>
                    <a:pt x="155125" y="144620"/>
                  </a:lnTo>
                  <a:lnTo>
                    <a:pt x="159938" y="125604"/>
                  </a:lnTo>
                  <a:lnTo>
                    <a:pt x="174760" y="111397"/>
                  </a:lnTo>
                  <a:lnTo>
                    <a:pt x="200162" y="101404"/>
                  </a:lnTo>
                  <a:lnTo>
                    <a:pt x="236718" y="95029"/>
                  </a:lnTo>
                  <a:lnTo>
                    <a:pt x="235501" y="82585"/>
                  </a:lnTo>
                  <a:lnTo>
                    <a:pt x="231191" y="71882"/>
                  </a:lnTo>
                  <a:lnTo>
                    <a:pt x="222805" y="64386"/>
                  </a:lnTo>
                  <a:lnTo>
                    <a:pt x="209358" y="61561"/>
                  </a:lnTo>
                  <a:lnTo>
                    <a:pt x="249803" y="61561"/>
                  </a:lnTo>
                  <a:lnTo>
                    <a:pt x="256308" y="75150"/>
                  </a:lnTo>
                  <a:lnTo>
                    <a:pt x="258949" y="97472"/>
                  </a:lnTo>
                  <a:lnTo>
                    <a:pt x="258949" y="109687"/>
                  </a:lnTo>
                  <a:lnTo>
                    <a:pt x="236718" y="109687"/>
                  </a:lnTo>
                  <a:lnTo>
                    <a:pt x="208507" y="114779"/>
                  </a:lnTo>
                  <a:lnTo>
                    <a:pt x="190028" y="122023"/>
                  </a:lnTo>
                  <a:lnTo>
                    <a:pt x="179932" y="131467"/>
                  </a:lnTo>
                  <a:lnTo>
                    <a:pt x="176867" y="143155"/>
                  </a:lnTo>
                  <a:lnTo>
                    <a:pt x="178676" y="152865"/>
                  </a:lnTo>
                  <a:lnTo>
                    <a:pt x="183646" y="159461"/>
                  </a:lnTo>
                  <a:lnTo>
                    <a:pt x="191089" y="163217"/>
                  </a:lnTo>
                  <a:lnTo>
                    <a:pt x="200319" y="164408"/>
                  </a:lnTo>
                  <a:lnTo>
                    <a:pt x="236303" y="164408"/>
                  </a:lnTo>
                  <a:lnTo>
                    <a:pt x="228012" y="170595"/>
                  </a:lnTo>
                  <a:lnTo>
                    <a:pt x="217328" y="176653"/>
                  </a:lnTo>
                  <a:lnTo>
                    <a:pt x="205957" y="180741"/>
                  </a:lnTo>
                  <a:lnTo>
                    <a:pt x="193967" y="182241"/>
                  </a:lnTo>
                  <a:close/>
                </a:path>
                <a:path w="1031875" h="182245">
                  <a:moveTo>
                    <a:pt x="236303" y="164408"/>
                  </a:moveTo>
                  <a:lnTo>
                    <a:pt x="200319" y="164408"/>
                  </a:lnTo>
                  <a:lnTo>
                    <a:pt x="209648" y="163274"/>
                  </a:lnTo>
                  <a:lnTo>
                    <a:pt x="218519" y="159919"/>
                  </a:lnTo>
                  <a:lnTo>
                    <a:pt x="227390" y="154411"/>
                  </a:lnTo>
                  <a:lnTo>
                    <a:pt x="236718" y="146819"/>
                  </a:lnTo>
                  <a:lnTo>
                    <a:pt x="236718" y="109687"/>
                  </a:lnTo>
                  <a:lnTo>
                    <a:pt x="258949" y="109687"/>
                  </a:lnTo>
                  <a:lnTo>
                    <a:pt x="258949" y="163187"/>
                  </a:lnTo>
                  <a:lnTo>
                    <a:pt x="237940" y="163187"/>
                  </a:lnTo>
                  <a:lnTo>
                    <a:pt x="236303" y="164408"/>
                  </a:lnTo>
                  <a:close/>
                </a:path>
                <a:path w="1031875" h="182245">
                  <a:moveTo>
                    <a:pt x="258949" y="179066"/>
                  </a:moveTo>
                  <a:lnTo>
                    <a:pt x="240627" y="179066"/>
                  </a:lnTo>
                  <a:lnTo>
                    <a:pt x="238673" y="163187"/>
                  </a:lnTo>
                  <a:lnTo>
                    <a:pt x="258949" y="163187"/>
                  </a:lnTo>
                  <a:lnTo>
                    <a:pt x="258949" y="179066"/>
                  </a:lnTo>
                  <a:close/>
                </a:path>
                <a:path w="1031875" h="182245">
                  <a:moveTo>
                    <a:pt x="360819" y="64493"/>
                  </a:moveTo>
                  <a:lnTo>
                    <a:pt x="282890" y="64493"/>
                  </a:lnTo>
                  <a:lnTo>
                    <a:pt x="282890" y="47636"/>
                  </a:lnTo>
                  <a:lnTo>
                    <a:pt x="303654" y="46415"/>
                  </a:lnTo>
                  <a:lnTo>
                    <a:pt x="306342" y="9283"/>
                  </a:lnTo>
                  <a:lnTo>
                    <a:pt x="324908" y="9283"/>
                  </a:lnTo>
                  <a:lnTo>
                    <a:pt x="324908" y="46415"/>
                  </a:lnTo>
                  <a:lnTo>
                    <a:pt x="360819" y="46415"/>
                  </a:lnTo>
                  <a:lnTo>
                    <a:pt x="360819" y="64493"/>
                  </a:lnTo>
                  <a:close/>
                </a:path>
                <a:path w="1031875" h="182245">
                  <a:moveTo>
                    <a:pt x="348604" y="182241"/>
                  </a:moveTo>
                  <a:lnTo>
                    <a:pt x="340543" y="182241"/>
                  </a:lnTo>
                  <a:lnTo>
                    <a:pt x="322671" y="179077"/>
                  </a:lnTo>
                  <a:lnTo>
                    <a:pt x="310983" y="170118"/>
                  </a:lnTo>
                  <a:lnTo>
                    <a:pt x="304609" y="156167"/>
                  </a:lnTo>
                  <a:lnTo>
                    <a:pt x="302729" y="138513"/>
                  </a:lnTo>
                  <a:lnTo>
                    <a:pt x="302677" y="64493"/>
                  </a:lnTo>
                  <a:lnTo>
                    <a:pt x="324908" y="64493"/>
                  </a:lnTo>
                  <a:lnTo>
                    <a:pt x="324908" y="138513"/>
                  </a:lnTo>
                  <a:lnTo>
                    <a:pt x="325950" y="149426"/>
                  </a:lnTo>
                  <a:lnTo>
                    <a:pt x="329397" y="157476"/>
                  </a:lnTo>
                  <a:lnTo>
                    <a:pt x="335729" y="162457"/>
                  </a:lnTo>
                  <a:lnTo>
                    <a:pt x="345428" y="164164"/>
                  </a:lnTo>
                  <a:lnTo>
                    <a:pt x="361480" y="164164"/>
                  </a:lnTo>
                  <a:lnTo>
                    <a:pt x="364972" y="177355"/>
                  </a:lnTo>
                  <a:lnTo>
                    <a:pt x="357399" y="179798"/>
                  </a:lnTo>
                  <a:lnTo>
                    <a:pt x="348604" y="182241"/>
                  </a:lnTo>
                  <a:close/>
                </a:path>
                <a:path w="1031875" h="182245">
                  <a:moveTo>
                    <a:pt x="361480" y="164164"/>
                  </a:moveTo>
                  <a:lnTo>
                    <a:pt x="350070" y="164164"/>
                  </a:lnTo>
                  <a:lnTo>
                    <a:pt x="356177" y="162454"/>
                  </a:lnTo>
                  <a:lnTo>
                    <a:pt x="360574" y="160744"/>
                  </a:lnTo>
                  <a:lnTo>
                    <a:pt x="361480" y="164164"/>
                  </a:lnTo>
                  <a:close/>
                </a:path>
                <a:path w="1031875" h="182245">
                  <a:moveTo>
                    <a:pt x="394531" y="75730"/>
                  </a:moveTo>
                  <a:lnTo>
                    <a:pt x="422598" y="44606"/>
                  </a:lnTo>
                  <a:lnTo>
                    <a:pt x="438015" y="42995"/>
                  </a:lnTo>
                  <a:lnTo>
                    <a:pt x="458795" y="46904"/>
                  </a:lnTo>
                  <a:lnTo>
                    <a:pt x="473071" y="57958"/>
                  </a:lnTo>
                  <a:lnTo>
                    <a:pt x="474796" y="61561"/>
                  </a:lnTo>
                  <a:lnTo>
                    <a:pt x="434351" y="61561"/>
                  </a:lnTo>
                  <a:lnTo>
                    <a:pt x="423113" y="62779"/>
                  </a:lnTo>
                  <a:lnTo>
                    <a:pt x="412609" y="65989"/>
                  </a:lnTo>
                  <a:lnTo>
                    <a:pt x="403020" y="70527"/>
                  </a:lnTo>
                  <a:lnTo>
                    <a:pt x="394531" y="75730"/>
                  </a:lnTo>
                  <a:close/>
                </a:path>
                <a:path w="1031875" h="182245">
                  <a:moveTo>
                    <a:pt x="418960" y="182241"/>
                  </a:moveTo>
                  <a:lnTo>
                    <a:pt x="403513" y="179730"/>
                  </a:lnTo>
                  <a:lnTo>
                    <a:pt x="391203" y="172409"/>
                  </a:lnTo>
                  <a:lnTo>
                    <a:pt x="383061" y="160599"/>
                  </a:lnTo>
                  <a:lnTo>
                    <a:pt x="380118" y="144620"/>
                  </a:lnTo>
                  <a:lnTo>
                    <a:pt x="384931" y="125604"/>
                  </a:lnTo>
                  <a:lnTo>
                    <a:pt x="399753" y="111397"/>
                  </a:lnTo>
                  <a:lnTo>
                    <a:pt x="425155" y="101404"/>
                  </a:lnTo>
                  <a:lnTo>
                    <a:pt x="461711" y="95029"/>
                  </a:lnTo>
                  <a:lnTo>
                    <a:pt x="460494" y="82585"/>
                  </a:lnTo>
                  <a:lnTo>
                    <a:pt x="456184" y="71882"/>
                  </a:lnTo>
                  <a:lnTo>
                    <a:pt x="447798" y="64386"/>
                  </a:lnTo>
                  <a:lnTo>
                    <a:pt x="434351" y="61561"/>
                  </a:lnTo>
                  <a:lnTo>
                    <a:pt x="474796" y="61561"/>
                  </a:lnTo>
                  <a:lnTo>
                    <a:pt x="481300" y="75150"/>
                  </a:lnTo>
                  <a:lnTo>
                    <a:pt x="483942" y="97472"/>
                  </a:lnTo>
                  <a:lnTo>
                    <a:pt x="483942" y="109687"/>
                  </a:lnTo>
                  <a:lnTo>
                    <a:pt x="461711" y="109687"/>
                  </a:lnTo>
                  <a:lnTo>
                    <a:pt x="433499" y="114779"/>
                  </a:lnTo>
                  <a:lnTo>
                    <a:pt x="415021" y="122023"/>
                  </a:lnTo>
                  <a:lnTo>
                    <a:pt x="404925" y="131467"/>
                  </a:lnTo>
                  <a:lnTo>
                    <a:pt x="401860" y="143155"/>
                  </a:lnTo>
                  <a:lnTo>
                    <a:pt x="403669" y="152865"/>
                  </a:lnTo>
                  <a:lnTo>
                    <a:pt x="408639" y="159461"/>
                  </a:lnTo>
                  <a:lnTo>
                    <a:pt x="416082" y="163217"/>
                  </a:lnTo>
                  <a:lnTo>
                    <a:pt x="425312" y="164408"/>
                  </a:lnTo>
                  <a:lnTo>
                    <a:pt x="461296" y="164408"/>
                  </a:lnTo>
                  <a:lnTo>
                    <a:pt x="453005" y="170595"/>
                  </a:lnTo>
                  <a:lnTo>
                    <a:pt x="442321" y="176653"/>
                  </a:lnTo>
                  <a:lnTo>
                    <a:pt x="430950" y="180741"/>
                  </a:lnTo>
                  <a:lnTo>
                    <a:pt x="418960" y="182241"/>
                  </a:lnTo>
                  <a:close/>
                </a:path>
                <a:path w="1031875" h="182245">
                  <a:moveTo>
                    <a:pt x="461296" y="164408"/>
                  </a:moveTo>
                  <a:lnTo>
                    <a:pt x="425312" y="164408"/>
                  </a:lnTo>
                  <a:lnTo>
                    <a:pt x="434641" y="163274"/>
                  </a:lnTo>
                  <a:lnTo>
                    <a:pt x="443512" y="159919"/>
                  </a:lnTo>
                  <a:lnTo>
                    <a:pt x="452382" y="154411"/>
                  </a:lnTo>
                  <a:lnTo>
                    <a:pt x="461711" y="146819"/>
                  </a:lnTo>
                  <a:lnTo>
                    <a:pt x="461711" y="109687"/>
                  </a:lnTo>
                  <a:lnTo>
                    <a:pt x="483942" y="109687"/>
                  </a:lnTo>
                  <a:lnTo>
                    <a:pt x="483942" y="163187"/>
                  </a:lnTo>
                  <a:lnTo>
                    <a:pt x="462933" y="163187"/>
                  </a:lnTo>
                  <a:lnTo>
                    <a:pt x="461296" y="164408"/>
                  </a:lnTo>
                  <a:close/>
                </a:path>
                <a:path w="1031875" h="182245">
                  <a:moveTo>
                    <a:pt x="483942" y="179066"/>
                  </a:moveTo>
                  <a:lnTo>
                    <a:pt x="465620" y="179066"/>
                  </a:lnTo>
                  <a:lnTo>
                    <a:pt x="463666" y="163187"/>
                  </a:lnTo>
                  <a:lnTo>
                    <a:pt x="483942" y="163187"/>
                  </a:lnTo>
                  <a:lnTo>
                    <a:pt x="483942" y="179066"/>
                  </a:lnTo>
                  <a:close/>
                </a:path>
                <a:path w="1031875" h="182245">
                  <a:moveTo>
                    <a:pt x="582880" y="179066"/>
                  </a:moveTo>
                  <a:lnTo>
                    <a:pt x="525716" y="179066"/>
                  </a:lnTo>
                  <a:lnTo>
                    <a:pt x="525716" y="0"/>
                  </a:lnTo>
                  <a:lnTo>
                    <a:pt x="578971" y="0"/>
                  </a:lnTo>
                  <a:lnTo>
                    <a:pt x="603947" y="2400"/>
                  </a:lnTo>
                  <a:lnTo>
                    <a:pt x="623402" y="10046"/>
                  </a:lnTo>
                  <a:lnTo>
                    <a:pt x="630658" y="17833"/>
                  </a:lnTo>
                  <a:lnTo>
                    <a:pt x="548435" y="17833"/>
                  </a:lnTo>
                  <a:lnTo>
                    <a:pt x="548435" y="76219"/>
                  </a:lnTo>
                  <a:lnTo>
                    <a:pt x="625868" y="76219"/>
                  </a:lnTo>
                  <a:lnTo>
                    <a:pt x="625383" y="76742"/>
                  </a:lnTo>
                  <a:lnTo>
                    <a:pt x="614150" y="82570"/>
                  </a:lnTo>
                  <a:lnTo>
                    <a:pt x="614150" y="83792"/>
                  </a:lnTo>
                  <a:lnTo>
                    <a:pt x="628944" y="88788"/>
                  </a:lnTo>
                  <a:lnTo>
                    <a:pt x="635250" y="93563"/>
                  </a:lnTo>
                  <a:lnTo>
                    <a:pt x="548435" y="93563"/>
                  </a:lnTo>
                  <a:lnTo>
                    <a:pt x="548435" y="160988"/>
                  </a:lnTo>
                  <a:lnTo>
                    <a:pt x="636121" y="160988"/>
                  </a:lnTo>
                  <a:lnTo>
                    <a:pt x="631861" y="165996"/>
                  </a:lnTo>
                  <a:lnTo>
                    <a:pt x="610394" y="175806"/>
                  </a:lnTo>
                  <a:lnTo>
                    <a:pt x="582880" y="179066"/>
                  </a:lnTo>
                  <a:close/>
                </a:path>
                <a:path w="1031875" h="182245">
                  <a:moveTo>
                    <a:pt x="625868" y="76219"/>
                  </a:moveTo>
                  <a:lnTo>
                    <a:pt x="575063" y="76219"/>
                  </a:lnTo>
                  <a:lnTo>
                    <a:pt x="594805" y="74142"/>
                  </a:lnTo>
                  <a:lnTo>
                    <a:pt x="608225" y="68218"/>
                  </a:lnTo>
                  <a:lnTo>
                    <a:pt x="615875" y="58904"/>
                  </a:lnTo>
                  <a:lnTo>
                    <a:pt x="618302" y="46659"/>
                  </a:lnTo>
                  <a:lnTo>
                    <a:pt x="615615" y="33292"/>
                  </a:lnTo>
                  <a:lnTo>
                    <a:pt x="607615" y="24368"/>
                  </a:lnTo>
                  <a:lnTo>
                    <a:pt x="594392" y="19383"/>
                  </a:lnTo>
                  <a:lnTo>
                    <a:pt x="576040" y="17833"/>
                  </a:lnTo>
                  <a:lnTo>
                    <a:pt x="630658" y="17833"/>
                  </a:lnTo>
                  <a:lnTo>
                    <a:pt x="636033" y="23600"/>
                  </a:lnTo>
                  <a:lnTo>
                    <a:pt x="640533" y="43728"/>
                  </a:lnTo>
                  <a:lnTo>
                    <a:pt x="638781" y="56565"/>
                  </a:lnTo>
                  <a:lnTo>
                    <a:pt x="633662" y="67821"/>
                  </a:lnTo>
                  <a:lnTo>
                    <a:pt x="625868" y="76219"/>
                  </a:lnTo>
                  <a:close/>
                </a:path>
                <a:path w="1031875" h="182245">
                  <a:moveTo>
                    <a:pt x="636121" y="160988"/>
                  </a:moveTo>
                  <a:lnTo>
                    <a:pt x="579704" y="160988"/>
                  </a:lnTo>
                  <a:lnTo>
                    <a:pt x="600324" y="158892"/>
                  </a:lnTo>
                  <a:lnTo>
                    <a:pt x="615676" y="152468"/>
                  </a:lnTo>
                  <a:lnTo>
                    <a:pt x="625257" y="141509"/>
                  </a:lnTo>
                  <a:lnTo>
                    <a:pt x="628563" y="125810"/>
                  </a:lnTo>
                  <a:lnTo>
                    <a:pt x="625326" y="111393"/>
                  </a:lnTo>
                  <a:lnTo>
                    <a:pt x="615860" y="101350"/>
                  </a:lnTo>
                  <a:lnTo>
                    <a:pt x="600530" y="95476"/>
                  </a:lnTo>
                  <a:lnTo>
                    <a:pt x="579704" y="93563"/>
                  </a:lnTo>
                  <a:lnTo>
                    <a:pt x="635250" y="93563"/>
                  </a:lnTo>
                  <a:lnTo>
                    <a:pt x="640533" y="97564"/>
                  </a:lnTo>
                  <a:lnTo>
                    <a:pt x="648091" y="110141"/>
                  </a:lnTo>
                  <a:lnTo>
                    <a:pt x="650793" y="126543"/>
                  </a:lnTo>
                  <a:lnTo>
                    <a:pt x="645816" y="149590"/>
                  </a:lnTo>
                  <a:lnTo>
                    <a:pt x="636121" y="160988"/>
                  </a:lnTo>
                  <a:close/>
                </a:path>
                <a:path w="1031875" h="182245">
                  <a:moveTo>
                    <a:pt x="687926" y="75730"/>
                  </a:moveTo>
                  <a:lnTo>
                    <a:pt x="715993" y="44606"/>
                  </a:lnTo>
                  <a:lnTo>
                    <a:pt x="731410" y="42995"/>
                  </a:lnTo>
                  <a:lnTo>
                    <a:pt x="752190" y="46904"/>
                  </a:lnTo>
                  <a:lnTo>
                    <a:pt x="766466" y="57958"/>
                  </a:lnTo>
                  <a:lnTo>
                    <a:pt x="768190" y="61561"/>
                  </a:lnTo>
                  <a:lnTo>
                    <a:pt x="727745" y="61561"/>
                  </a:lnTo>
                  <a:lnTo>
                    <a:pt x="716508" y="62779"/>
                  </a:lnTo>
                  <a:lnTo>
                    <a:pt x="706003" y="65989"/>
                  </a:lnTo>
                  <a:lnTo>
                    <a:pt x="696415" y="70527"/>
                  </a:lnTo>
                  <a:lnTo>
                    <a:pt x="687926" y="75730"/>
                  </a:lnTo>
                  <a:close/>
                </a:path>
                <a:path w="1031875" h="182245">
                  <a:moveTo>
                    <a:pt x="712355" y="182241"/>
                  </a:moveTo>
                  <a:lnTo>
                    <a:pt x="696907" y="179730"/>
                  </a:lnTo>
                  <a:lnTo>
                    <a:pt x="684597" y="172409"/>
                  </a:lnTo>
                  <a:lnTo>
                    <a:pt x="676455" y="160599"/>
                  </a:lnTo>
                  <a:lnTo>
                    <a:pt x="673512" y="144620"/>
                  </a:lnTo>
                  <a:lnTo>
                    <a:pt x="678326" y="125604"/>
                  </a:lnTo>
                  <a:lnTo>
                    <a:pt x="693147" y="111397"/>
                  </a:lnTo>
                  <a:lnTo>
                    <a:pt x="718550" y="101404"/>
                  </a:lnTo>
                  <a:lnTo>
                    <a:pt x="755106" y="95029"/>
                  </a:lnTo>
                  <a:lnTo>
                    <a:pt x="753888" y="82585"/>
                  </a:lnTo>
                  <a:lnTo>
                    <a:pt x="749579" y="71882"/>
                  </a:lnTo>
                  <a:lnTo>
                    <a:pt x="741193" y="64386"/>
                  </a:lnTo>
                  <a:lnTo>
                    <a:pt x="727745" y="61561"/>
                  </a:lnTo>
                  <a:lnTo>
                    <a:pt x="768190" y="61561"/>
                  </a:lnTo>
                  <a:lnTo>
                    <a:pt x="774695" y="75150"/>
                  </a:lnTo>
                  <a:lnTo>
                    <a:pt x="777337" y="97472"/>
                  </a:lnTo>
                  <a:lnTo>
                    <a:pt x="777337" y="109687"/>
                  </a:lnTo>
                  <a:lnTo>
                    <a:pt x="755106" y="109687"/>
                  </a:lnTo>
                  <a:lnTo>
                    <a:pt x="726894" y="114779"/>
                  </a:lnTo>
                  <a:lnTo>
                    <a:pt x="708416" y="122023"/>
                  </a:lnTo>
                  <a:lnTo>
                    <a:pt x="698320" y="131467"/>
                  </a:lnTo>
                  <a:lnTo>
                    <a:pt x="695254" y="143155"/>
                  </a:lnTo>
                  <a:lnTo>
                    <a:pt x="697064" y="152865"/>
                  </a:lnTo>
                  <a:lnTo>
                    <a:pt x="702034" y="159461"/>
                  </a:lnTo>
                  <a:lnTo>
                    <a:pt x="709477" y="163217"/>
                  </a:lnTo>
                  <a:lnTo>
                    <a:pt x="718706" y="164408"/>
                  </a:lnTo>
                  <a:lnTo>
                    <a:pt x="754691" y="164408"/>
                  </a:lnTo>
                  <a:lnTo>
                    <a:pt x="746399" y="170595"/>
                  </a:lnTo>
                  <a:lnTo>
                    <a:pt x="735715" y="176653"/>
                  </a:lnTo>
                  <a:lnTo>
                    <a:pt x="724344" y="180741"/>
                  </a:lnTo>
                  <a:lnTo>
                    <a:pt x="712355" y="182241"/>
                  </a:lnTo>
                  <a:close/>
                </a:path>
                <a:path w="1031875" h="182245">
                  <a:moveTo>
                    <a:pt x="754691" y="164408"/>
                  </a:moveTo>
                  <a:lnTo>
                    <a:pt x="718706" y="164408"/>
                  </a:lnTo>
                  <a:lnTo>
                    <a:pt x="728035" y="163274"/>
                  </a:lnTo>
                  <a:lnTo>
                    <a:pt x="736906" y="159919"/>
                  </a:lnTo>
                  <a:lnTo>
                    <a:pt x="745777" y="154411"/>
                  </a:lnTo>
                  <a:lnTo>
                    <a:pt x="755106" y="146819"/>
                  </a:lnTo>
                  <a:lnTo>
                    <a:pt x="755106" y="109687"/>
                  </a:lnTo>
                  <a:lnTo>
                    <a:pt x="777337" y="109687"/>
                  </a:lnTo>
                  <a:lnTo>
                    <a:pt x="777337" y="163187"/>
                  </a:lnTo>
                  <a:lnTo>
                    <a:pt x="756327" y="163187"/>
                  </a:lnTo>
                  <a:lnTo>
                    <a:pt x="754691" y="164408"/>
                  </a:lnTo>
                  <a:close/>
                </a:path>
                <a:path w="1031875" h="182245">
                  <a:moveTo>
                    <a:pt x="777337" y="179066"/>
                  </a:moveTo>
                  <a:lnTo>
                    <a:pt x="759015" y="179066"/>
                  </a:lnTo>
                  <a:lnTo>
                    <a:pt x="757060" y="163187"/>
                  </a:lnTo>
                  <a:lnTo>
                    <a:pt x="777337" y="163187"/>
                  </a:lnTo>
                  <a:lnTo>
                    <a:pt x="777337" y="179066"/>
                  </a:lnTo>
                  <a:close/>
                </a:path>
                <a:path w="1031875" h="182245">
                  <a:moveTo>
                    <a:pt x="892023" y="164897"/>
                  </a:moveTo>
                  <a:lnTo>
                    <a:pt x="852578" y="164897"/>
                  </a:lnTo>
                  <a:lnTo>
                    <a:pt x="864083" y="163267"/>
                  </a:lnTo>
                  <a:lnTo>
                    <a:pt x="872244" y="158820"/>
                  </a:lnTo>
                  <a:lnTo>
                    <a:pt x="877107" y="152220"/>
                  </a:lnTo>
                  <a:lnTo>
                    <a:pt x="878718" y="144132"/>
                  </a:lnTo>
                  <a:lnTo>
                    <a:pt x="876046" y="135322"/>
                  </a:lnTo>
                  <a:lnTo>
                    <a:pt x="869068" y="128619"/>
                  </a:lnTo>
                  <a:lnTo>
                    <a:pt x="859342" y="123382"/>
                  </a:lnTo>
                  <a:lnTo>
                    <a:pt x="834409" y="113252"/>
                  </a:lnTo>
                  <a:lnTo>
                    <a:pt x="821676" y="105656"/>
                  </a:lnTo>
                  <a:lnTo>
                    <a:pt x="812423" y="95128"/>
                  </a:lnTo>
                  <a:lnTo>
                    <a:pt x="808850" y="80616"/>
                  </a:lnTo>
                  <a:lnTo>
                    <a:pt x="811934" y="65874"/>
                  </a:lnTo>
                  <a:lnTo>
                    <a:pt x="820882" y="53927"/>
                  </a:lnTo>
                  <a:lnTo>
                    <a:pt x="835234" y="45919"/>
                  </a:lnTo>
                  <a:lnTo>
                    <a:pt x="854533" y="42995"/>
                  </a:lnTo>
                  <a:lnTo>
                    <a:pt x="866412" y="44190"/>
                  </a:lnTo>
                  <a:lnTo>
                    <a:pt x="877374" y="47423"/>
                  </a:lnTo>
                  <a:lnTo>
                    <a:pt x="887237" y="52167"/>
                  </a:lnTo>
                  <a:lnTo>
                    <a:pt x="895818" y="57897"/>
                  </a:lnTo>
                  <a:lnTo>
                    <a:pt x="893814" y="60584"/>
                  </a:lnTo>
                  <a:lnTo>
                    <a:pt x="854533" y="60584"/>
                  </a:lnTo>
                  <a:lnTo>
                    <a:pt x="843746" y="62118"/>
                  </a:lnTo>
                  <a:lnTo>
                    <a:pt x="836211" y="66264"/>
                  </a:lnTo>
                  <a:lnTo>
                    <a:pt x="831791" y="72333"/>
                  </a:lnTo>
                  <a:lnTo>
                    <a:pt x="830348" y="79639"/>
                  </a:lnTo>
                  <a:lnTo>
                    <a:pt x="832833" y="87796"/>
                  </a:lnTo>
                  <a:lnTo>
                    <a:pt x="839417" y="93777"/>
                  </a:lnTo>
                  <a:lnTo>
                    <a:pt x="848796" y="98430"/>
                  </a:lnTo>
                  <a:lnTo>
                    <a:pt x="859663" y="102602"/>
                  </a:lnTo>
                  <a:lnTo>
                    <a:pt x="874141" y="108454"/>
                  </a:lnTo>
                  <a:lnTo>
                    <a:pt x="887176" y="116069"/>
                  </a:lnTo>
                  <a:lnTo>
                    <a:pt x="896593" y="127028"/>
                  </a:lnTo>
                  <a:lnTo>
                    <a:pt x="900215" y="142910"/>
                  </a:lnTo>
                  <a:lnTo>
                    <a:pt x="897055" y="158125"/>
                  </a:lnTo>
                  <a:lnTo>
                    <a:pt x="892023" y="164897"/>
                  </a:lnTo>
                  <a:close/>
                </a:path>
                <a:path w="1031875" h="182245">
                  <a:moveTo>
                    <a:pt x="885069" y="72310"/>
                  </a:moveTo>
                  <a:lnTo>
                    <a:pt x="878065" y="67592"/>
                  </a:lnTo>
                  <a:lnTo>
                    <a:pt x="870809" y="63882"/>
                  </a:lnTo>
                  <a:lnTo>
                    <a:pt x="863049" y="61454"/>
                  </a:lnTo>
                  <a:lnTo>
                    <a:pt x="854533" y="60584"/>
                  </a:lnTo>
                  <a:lnTo>
                    <a:pt x="893814" y="60584"/>
                  </a:lnTo>
                  <a:lnTo>
                    <a:pt x="885069" y="72310"/>
                  </a:lnTo>
                  <a:close/>
                </a:path>
                <a:path w="1031875" h="182245">
                  <a:moveTo>
                    <a:pt x="851846" y="182241"/>
                  </a:moveTo>
                  <a:lnTo>
                    <a:pt x="837948" y="180856"/>
                  </a:lnTo>
                  <a:lnTo>
                    <a:pt x="824760" y="177020"/>
                  </a:lnTo>
                  <a:lnTo>
                    <a:pt x="812717" y="171214"/>
                  </a:lnTo>
                  <a:lnTo>
                    <a:pt x="802254" y="163919"/>
                  </a:lnTo>
                  <a:lnTo>
                    <a:pt x="813247" y="149262"/>
                  </a:lnTo>
                  <a:lnTo>
                    <a:pt x="822004" y="155621"/>
                  </a:lnTo>
                  <a:lnTo>
                    <a:pt x="831264" y="160560"/>
                  </a:lnTo>
                  <a:lnTo>
                    <a:pt x="841349" y="163759"/>
                  </a:lnTo>
                  <a:lnTo>
                    <a:pt x="852578" y="164897"/>
                  </a:lnTo>
                  <a:lnTo>
                    <a:pt x="892023" y="164897"/>
                  </a:lnTo>
                  <a:lnTo>
                    <a:pt x="887757" y="170637"/>
                  </a:lnTo>
                  <a:lnTo>
                    <a:pt x="872595" y="179119"/>
                  </a:lnTo>
                  <a:lnTo>
                    <a:pt x="851846" y="182241"/>
                  </a:lnTo>
                  <a:close/>
                </a:path>
                <a:path w="1031875" h="182245">
                  <a:moveTo>
                    <a:pt x="982542" y="182241"/>
                  </a:moveTo>
                  <a:lnTo>
                    <a:pt x="957777" y="177550"/>
                  </a:lnTo>
                  <a:lnTo>
                    <a:pt x="937592" y="163950"/>
                  </a:lnTo>
                  <a:lnTo>
                    <a:pt x="924003" y="142151"/>
                  </a:lnTo>
                  <a:lnTo>
                    <a:pt x="919026" y="112862"/>
                  </a:lnTo>
                  <a:lnTo>
                    <a:pt x="924049" y="83807"/>
                  </a:lnTo>
                  <a:lnTo>
                    <a:pt x="937409" y="61805"/>
                  </a:lnTo>
                  <a:lnTo>
                    <a:pt x="956540" y="47865"/>
                  </a:lnTo>
                  <a:lnTo>
                    <a:pt x="978877" y="42995"/>
                  </a:lnTo>
                  <a:lnTo>
                    <a:pt x="1001345" y="47404"/>
                  </a:lnTo>
                  <a:lnTo>
                    <a:pt x="1017903" y="59943"/>
                  </a:lnTo>
                  <a:lnTo>
                    <a:pt x="1018365" y="60828"/>
                  </a:lnTo>
                  <a:lnTo>
                    <a:pt x="979122" y="60828"/>
                  </a:lnTo>
                  <a:lnTo>
                    <a:pt x="965609" y="63603"/>
                  </a:lnTo>
                  <a:lnTo>
                    <a:pt x="954021" y="71669"/>
                  </a:lnTo>
                  <a:lnTo>
                    <a:pt x="945455" y="84635"/>
                  </a:lnTo>
                  <a:lnTo>
                    <a:pt x="941012" y="102114"/>
                  </a:lnTo>
                  <a:lnTo>
                    <a:pt x="1031212" y="102114"/>
                  </a:lnTo>
                  <a:lnTo>
                    <a:pt x="1031645" y="105289"/>
                  </a:lnTo>
                  <a:lnTo>
                    <a:pt x="1031645" y="110175"/>
                  </a:lnTo>
                  <a:lnTo>
                    <a:pt x="1031156" y="114817"/>
                  </a:lnTo>
                  <a:lnTo>
                    <a:pt x="1030667" y="117993"/>
                  </a:lnTo>
                  <a:lnTo>
                    <a:pt x="941256" y="117993"/>
                  </a:lnTo>
                  <a:lnTo>
                    <a:pt x="945207" y="137200"/>
                  </a:lnTo>
                  <a:lnTo>
                    <a:pt x="954357" y="151827"/>
                  </a:lnTo>
                  <a:lnTo>
                    <a:pt x="967949" y="161141"/>
                  </a:lnTo>
                  <a:lnTo>
                    <a:pt x="985229" y="164408"/>
                  </a:lnTo>
                  <a:lnTo>
                    <a:pt x="1024230" y="164408"/>
                  </a:lnTo>
                  <a:lnTo>
                    <a:pt x="1026514" y="168561"/>
                  </a:lnTo>
                  <a:lnTo>
                    <a:pt x="1017239" y="173893"/>
                  </a:lnTo>
                  <a:lnTo>
                    <a:pt x="1006910" y="178241"/>
                  </a:lnTo>
                  <a:lnTo>
                    <a:pt x="995390" y="181169"/>
                  </a:lnTo>
                  <a:lnTo>
                    <a:pt x="982542" y="182241"/>
                  </a:lnTo>
                  <a:close/>
                </a:path>
                <a:path w="1031875" h="182245">
                  <a:moveTo>
                    <a:pt x="1031212" y="102114"/>
                  </a:moveTo>
                  <a:lnTo>
                    <a:pt x="1012101" y="102114"/>
                  </a:lnTo>
                  <a:lnTo>
                    <a:pt x="1009868" y="84326"/>
                  </a:lnTo>
                  <a:lnTo>
                    <a:pt x="1003398" y="71394"/>
                  </a:lnTo>
                  <a:lnTo>
                    <a:pt x="993035" y="63500"/>
                  </a:lnTo>
                  <a:lnTo>
                    <a:pt x="979122" y="60828"/>
                  </a:lnTo>
                  <a:lnTo>
                    <a:pt x="1018365" y="60828"/>
                  </a:lnTo>
                  <a:lnTo>
                    <a:pt x="1028140" y="79581"/>
                  </a:lnTo>
                  <a:lnTo>
                    <a:pt x="1031212" y="102114"/>
                  </a:lnTo>
                  <a:close/>
                </a:path>
                <a:path w="1031875" h="182245">
                  <a:moveTo>
                    <a:pt x="1024230" y="164408"/>
                  </a:moveTo>
                  <a:lnTo>
                    <a:pt x="985229" y="164408"/>
                  </a:lnTo>
                  <a:lnTo>
                    <a:pt x="994508" y="163694"/>
                  </a:lnTo>
                  <a:lnTo>
                    <a:pt x="1003032" y="161629"/>
                  </a:lnTo>
                  <a:lnTo>
                    <a:pt x="1010960" y="158327"/>
                  </a:lnTo>
                  <a:lnTo>
                    <a:pt x="1018453" y="153903"/>
                  </a:lnTo>
                  <a:lnTo>
                    <a:pt x="1024230" y="164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074497" y="5705507"/>
            <a:ext cx="2453640" cy="707390"/>
            <a:chOff x="6074497" y="5705507"/>
            <a:chExt cx="2453640" cy="707390"/>
          </a:xfrm>
        </p:grpSpPr>
        <p:sp>
          <p:nvSpPr>
            <p:cNvPr id="19" name="object 19"/>
            <p:cNvSpPr/>
            <p:nvPr/>
          </p:nvSpPr>
          <p:spPr>
            <a:xfrm>
              <a:off x="6074486" y="5705512"/>
              <a:ext cx="2453640" cy="707390"/>
            </a:xfrm>
            <a:custGeom>
              <a:avLst/>
              <a:gdLst/>
              <a:ahLst/>
              <a:cxnLst/>
              <a:rect l="l" t="t" r="r" b="b"/>
              <a:pathLst>
                <a:path w="2453640" h="707389">
                  <a:moveTo>
                    <a:pt x="2453030" y="252501"/>
                  </a:moveTo>
                  <a:lnTo>
                    <a:pt x="2447836" y="251434"/>
                  </a:lnTo>
                  <a:lnTo>
                    <a:pt x="2447836" y="245338"/>
                  </a:lnTo>
                  <a:lnTo>
                    <a:pt x="2418232" y="245338"/>
                  </a:lnTo>
                  <a:lnTo>
                    <a:pt x="1226515" y="0"/>
                  </a:lnTo>
                  <a:lnTo>
                    <a:pt x="34785" y="245338"/>
                  </a:lnTo>
                  <a:lnTo>
                    <a:pt x="5207" y="245338"/>
                  </a:lnTo>
                  <a:lnTo>
                    <a:pt x="5207" y="251434"/>
                  </a:lnTo>
                  <a:lnTo>
                    <a:pt x="0" y="252501"/>
                  </a:lnTo>
                  <a:lnTo>
                    <a:pt x="5207" y="252501"/>
                  </a:lnTo>
                  <a:lnTo>
                    <a:pt x="5207" y="707250"/>
                  </a:lnTo>
                  <a:lnTo>
                    <a:pt x="2447836" y="707250"/>
                  </a:lnTo>
                  <a:lnTo>
                    <a:pt x="2447836" y="252501"/>
                  </a:lnTo>
                  <a:lnTo>
                    <a:pt x="2453030" y="252501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86150" y="6014503"/>
              <a:ext cx="1252220" cy="197485"/>
            </a:xfrm>
            <a:custGeom>
              <a:avLst/>
              <a:gdLst/>
              <a:ahLst/>
              <a:cxnLst/>
              <a:rect l="l" t="t" r="r" b="b"/>
              <a:pathLst>
                <a:path w="1252220" h="197485">
                  <a:moveTo>
                    <a:pt x="22637" y="193757"/>
                  </a:moveTo>
                  <a:lnTo>
                    <a:pt x="0" y="193757"/>
                  </a:lnTo>
                  <a:lnTo>
                    <a:pt x="0" y="15335"/>
                  </a:lnTo>
                  <a:lnTo>
                    <a:pt x="102963" y="15335"/>
                  </a:lnTo>
                  <a:lnTo>
                    <a:pt x="102963" y="34321"/>
                  </a:lnTo>
                  <a:lnTo>
                    <a:pt x="22637" y="34321"/>
                  </a:lnTo>
                  <a:lnTo>
                    <a:pt x="22637" y="94687"/>
                  </a:lnTo>
                  <a:lnTo>
                    <a:pt x="90793" y="94687"/>
                  </a:lnTo>
                  <a:lnTo>
                    <a:pt x="90793" y="113674"/>
                  </a:lnTo>
                  <a:lnTo>
                    <a:pt x="22637" y="113674"/>
                  </a:lnTo>
                  <a:lnTo>
                    <a:pt x="22637" y="193757"/>
                  </a:lnTo>
                  <a:close/>
                </a:path>
                <a:path w="1252220" h="197485">
                  <a:moveTo>
                    <a:pt x="167463" y="85681"/>
                  </a:moveTo>
                  <a:lnTo>
                    <a:pt x="150916" y="85681"/>
                  </a:lnTo>
                  <a:lnTo>
                    <a:pt x="158587" y="74298"/>
                  </a:lnTo>
                  <a:lnTo>
                    <a:pt x="167559" y="65630"/>
                  </a:lnTo>
                  <a:lnTo>
                    <a:pt x="177581" y="60111"/>
                  </a:lnTo>
                  <a:lnTo>
                    <a:pt x="188402" y="58175"/>
                  </a:lnTo>
                  <a:lnTo>
                    <a:pt x="194244" y="58175"/>
                  </a:lnTo>
                  <a:lnTo>
                    <a:pt x="198382" y="58906"/>
                  </a:lnTo>
                  <a:lnTo>
                    <a:pt x="202520" y="61096"/>
                  </a:lnTo>
                  <a:lnTo>
                    <a:pt x="198847" y="78379"/>
                  </a:lnTo>
                  <a:lnTo>
                    <a:pt x="185481" y="78379"/>
                  </a:lnTo>
                  <a:lnTo>
                    <a:pt x="176881" y="79949"/>
                  </a:lnTo>
                  <a:lnTo>
                    <a:pt x="167985" y="85103"/>
                  </a:lnTo>
                  <a:lnTo>
                    <a:pt x="167463" y="85681"/>
                  </a:lnTo>
                  <a:close/>
                </a:path>
                <a:path w="1252220" h="197485">
                  <a:moveTo>
                    <a:pt x="152133" y="193757"/>
                  </a:moveTo>
                  <a:lnTo>
                    <a:pt x="129982" y="193757"/>
                  </a:lnTo>
                  <a:lnTo>
                    <a:pt x="129982" y="61583"/>
                  </a:lnTo>
                  <a:lnTo>
                    <a:pt x="148238" y="61583"/>
                  </a:lnTo>
                  <a:lnTo>
                    <a:pt x="150186" y="85681"/>
                  </a:lnTo>
                  <a:lnTo>
                    <a:pt x="167463" y="85681"/>
                  </a:lnTo>
                  <a:lnTo>
                    <a:pt x="159500" y="94501"/>
                  </a:lnTo>
                  <a:lnTo>
                    <a:pt x="152133" y="108805"/>
                  </a:lnTo>
                  <a:lnTo>
                    <a:pt x="152133" y="193757"/>
                  </a:lnTo>
                  <a:close/>
                </a:path>
                <a:path w="1252220" h="197485">
                  <a:moveTo>
                    <a:pt x="198382" y="80569"/>
                  </a:moveTo>
                  <a:lnTo>
                    <a:pt x="194000" y="78866"/>
                  </a:lnTo>
                  <a:lnTo>
                    <a:pt x="190836" y="78379"/>
                  </a:lnTo>
                  <a:lnTo>
                    <a:pt x="198847" y="78379"/>
                  </a:lnTo>
                  <a:lnTo>
                    <a:pt x="198382" y="80569"/>
                  </a:lnTo>
                  <a:close/>
                </a:path>
                <a:path w="1252220" h="197485">
                  <a:moveTo>
                    <a:pt x="228078" y="90793"/>
                  </a:moveTo>
                  <a:lnTo>
                    <a:pt x="256044" y="59780"/>
                  </a:lnTo>
                  <a:lnTo>
                    <a:pt x="271406" y="58175"/>
                  </a:lnTo>
                  <a:lnTo>
                    <a:pt x="292111" y="62070"/>
                  </a:lnTo>
                  <a:lnTo>
                    <a:pt x="306336" y="73084"/>
                  </a:lnTo>
                  <a:lnTo>
                    <a:pt x="308054" y="76675"/>
                  </a:lnTo>
                  <a:lnTo>
                    <a:pt x="267755" y="76675"/>
                  </a:lnTo>
                  <a:lnTo>
                    <a:pt x="256558" y="77888"/>
                  </a:lnTo>
                  <a:lnTo>
                    <a:pt x="246091" y="81087"/>
                  </a:lnTo>
                  <a:lnTo>
                    <a:pt x="236537" y="85609"/>
                  </a:lnTo>
                  <a:lnTo>
                    <a:pt x="228078" y="90793"/>
                  </a:lnTo>
                  <a:close/>
                </a:path>
                <a:path w="1252220" h="197485">
                  <a:moveTo>
                    <a:pt x="252420" y="196921"/>
                  </a:moveTo>
                  <a:lnTo>
                    <a:pt x="237027" y="194419"/>
                  </a:lnTo>
                  <a:lnTo>
                    <a:pt x="224762" y="187124"/>
                  </a:lnTo>
                  <a:lnTo>
                    <a:pt x="216649" y="175356"/>
                  </a:lnTo>
                  <a:lnTo>
                    <a:pt x="213717" y="159435"/>
                  </a:lnTo>
                  <a:lnTo>
                    <a:pt x="218513" y="140487"/>
                  </a:lnTo>
                  <a:lnTo>
                    <a:pt x="233281" y="126331"/>
                  </a:lnTo>
                  <a:lnTo>
                    <a:pt x="258592" y="116374"/>
                  </a:lnTo>
                  <a:lnTo>
                    <a:pt x="295017" y="110022"/>
                  </a:lnTo>
                  <a:lnTo>
                    <a:pt x="293804" y="97624"/>
                  </a:lnTo>
                  <a:lnTo>
                    <a:pt x="289510" y="86959"/>
                  </a:lnTo>
                  <a:lnTo>
                    <a:pt x="281154" y="79489"/>
                  </a:lnTo>
                  <a:lnTo>
                    <a:pt x="267755" y="76675"/>
                  </a:lnTo>
                  <a:lnTo>
                    <a:pt x="308054" y="76675"/>
                  </a:lnTo>
                  <a:lnTo>
                    <a:pt x="314536" y="90215"/>
                  </a:lnTo>
                  <a:lnTo>
                    <a:pt x="317168" y="112457"/>
                  </a:lnTo>
                  <a:lnTo>
                    <a:pt x="317168" y="124627"/>
                  </a:lnTo>
                  <a:lnTo>
                    <a:pt x="295017" y="124627"/>
                  </a:lnTo>
                  <a:lnTo>
                    <a:pt x="266906" y="129701"/>
                  </a:lnTo>
                  <a:lnTo>
                    <a:pt x="248494" y="136920"/>
                  </a:lnTo>
                  <a:lnTo>
                    <a:pt x="238435" y="146329"/>
                  </a:lnTo>
                  <a:lnTo>
                    <a:pt x="235381" y="157975"/>
                  </a:lnTo>
                  <a:lnTo>
                    <a:pt x="237183" y="167651"/>
                  </a:lnTo>
                  <a:lnTo>
                    <a:pt x="242135" y="174223"/>
                  </a:lnTo>
                  <a:lnTo>
                    <a:pt x="249552" y="177965"/>
                  </a:lnTo>
                  <a:lnTo>
                    <a:pt x="258748" y="179152"/>
                  </a:lnTo>
                  <a:lnTo>
                    <a:pt x="294603" y="179152"/>
                  </a:lnTo>
                  <a:lnTo>
                    <a:pt x="286341" y="185317"/>
                  </a:lnTo>
                  <a:lnTo>
                    <a:pt x="275696" y="191353"/>
                  </a:lnTo>
                  <a:lnTo>
                    <a:pt x="264366" y="195426"/>
                  </a:lnTo>
                  <a:lnTo>
                    <a:pt x="252420" y="196921"/>
                  </a:lnTo>
                  <a:close/>
                </a:path>
                <a:path w="1252220" h="197485">
                  <a:moveTo>
                    <a:pt x="294603" y="179152"/>
                  </a:moveTo>
                  <a:lnTo>
                    <a:pt x="258748" y="179152"/>
                  </a:lnTo>
                  <a:lnTo>
                    <a:pt x="268044" y="178022"/>
                  </a:lnTo>
                  <a:lnTo>
                    <a:pt x="276883" y="174679"/>
                  </a:lnTo>
                  <a:lnTo>
                    <a:pt x="285722" y="169191"/>
                  </a:lnTo>
                  <a:lnTo>
                    <a:pt x="295017" y="161626"/>
                  </a:lnTo>
                  <a:lnTo>
                    <a:pt x="295017" y="124627"/>
                  </a:lnTo>
                  <a:lnTo>
                    <a:pt x="317168" y="124627"/>
                  </a:lnTo>
                  <a:lnTo>
                    <a:pt x="317168" y="177935"/>
                  </a:lnTo>
                  <a:lnTo>
                    <a:pt x="296234" y="177935"/>
                  </a:lnTo>
                  <a:lnTo>
                    <a:pt x="294603" y="179152"/>
                  </a:lnTo>
                  <a:close/>
                </a:path>
                <a:path w="1252220" h="197485">
                  <a:moveTo>
                    <a:pt x="317168" y="193757"/>
                  </a:moveTo>
                  <a:lnTo>
                    <a:pt x="298912" y="193757"/>
                  </a:lnTo>
                  <a:lnTo>
                    <a:pt x="296964" y="177935"/>
                  </a:lnTo>
                  <a:lnTo>
                    <a:pt x="317168" y="177935"/>
                  </a:lnTo>
                  <a:lnTo>
                    <a:pt x="317168" y="193757"/>
                  </a:lnTo>
                  <a:close/>
                </a:path>
                <a:path w="1252220" h="197485">
                  <a:moveTo>
                    <a:pt x="400454" y="80813"/>
                  </a:moveTo>
                  <a:lnTo>
                    <a:pt x="377778" y="80813"/>
                  </a:lnTo>
                  <a:lnTo>
                    <a:pt x="386807" y="71936"/>
                  </a:lnTo>
                  <a:lnTo>
                    <a:pt x="396703" y="64748"/>
                  </a:lnTo>
                  <a:lnTo>
                    <a:pt x="407421" y="59933"/>
                  </a:lnTo>
                  <a:lnTo>
                    <a:pt x="418914" y="58175"/>
                  </a:lnTo>
                  <a:lnTo>
                    <a:pt x="432390" y="59940"/>
                  </a:lnTo>
                  <a:lnTo>
                    <a:pt x="442739" y="64991"/>
                  </a:lnTo>
                  <a:lnTo>
                    <a:pt x="450303" y="72963"/>
                  </a:lnTo>
                  <a:lnTo>
                    <a:pt x="452584" y="77648"/>
                  </a:lnTo>
                  <a:lnTo>
                    <a:pt x="412342" y="77648"/>
                  </a:lnTo>
                  <a:lnTo>
                    <a:pt x="404633" y="78888"/>
                  </a:lnTo>
                  <a:lnTo>
                    <a:pt x="400454" y="80813"/>
                  </a:lnTo>
                  <a:close/>
                </a:path>
                <a:path w="1252220" h="197485">
                  <a:moveTo>
                    <a:pt x="475427" y="83490"/>
                  </a:moveTo>
                  <a:lnTo>
                    <a:pt x="455427" y="83490"/>
                  </a:lnTo>
                  <a:lnTo>
                    <a:pt x="465726" y="73271"/>
                  </a:lnTo>
                  <a:lnTo>
                    <a:pt x="476299" y="65265"/>
                  </a:lnTo>
                  <a:lnTo>
                    <a:pt x="487329" y="60043"/>
                  </a:lnTo>
                  <a:lnTo>
                    <a:pt x="498998" y="58175"/>
                  </a:lnTo>
                  <a:lnTo>
                    <a:pt x="516774" y="61519"/>
                  </a:lnTo>
                  <a:lnTo>
                    <a:pt x="529303" y="71411"/>
                  </a:lnTo>
                  <a:lnTo>
                    <a:pt x="532152" y="77648"/>
                  </a:lnTo>
                  <a:lnTo>
                    <a:pt x="492425" y="77648"/>
                  </a:lnTo>
                  <a:lnTo>
                    <a:pt x="484648" y="78888"/>
                  </a:lnTo>
                  <a:lnTo>
                    <a:pt x="476573" y="82638"/>
                  </a:lnTo>
                  <a:lnTo>
                    <a:pt x="475427" y="83490"/>
                  </a:lnTo>
                  <a:close/>
                </a:path>
                <a:path w="1252220" h="197485">
                  <a:moveTo>
                    <a:pt x="378995" y="193757"/>
                  </a:moveTo>
                  <a:lnTo>
                    <a:pt x="356844" y="193757"/>
                  </a:lnTo>
                  <a:lnTo>
                    <a:pt x="356844" y="61583"/>
                  </a:lnTo>
                  <a:lnTo>
                    <a:pt x="375100" y="61583"/>
                  </a:lnTo>
                  <a:lnTo>
                    <a:pt x="377047" y="80813"/>
                  </a:lnTo>
                  <a:lnTo>
                    <a:pt x="400454" y="80813"/>
                  </a:lnTo>
                  <a:lnTo>
                    <a:pt x="396490" y="82638"/>
                  </a:lnTo>
                  <a:lnTo>
                    <a:pt x="387936" y="88944"/>
                  </a:lnTo>
                  <a:lnTo>
                    <a:pt x="378995" y="97852"/>
                  </a:lnTo>
                  <a:lnTo>
                    <a:pt x="378995" y="193757"/>
                  </a:lnTo>
                  <a:close/>
                </a:path>
                <a:path w="1252220" h="197485">
                  <a:moveTo>
                    <a:pt x="459078" y="193757"/>
                  </a:moveTo>
                  <a:lnTo>
                    <a:pt x="436927" y="193757"/>
                  </a:lnTo>
                  <a:lnTo>
                    <a:pt x="436927" y="112943"/>
                  </a:lnTo>
                  <a:lnTo>
                    <a:pt x="435448" y="96954"/>
                  </a:lnTo>
                  <a:lnTo>
                    <a:pt x="430933" y="85985"/>
                  </a:lnTo>
                  <a:lnTo>
                    <a:pt x="423269" y="79672"/>
                  </a:lnTo>
                  <a:lnTo>
                    <a:pt x="412342" y="77648"/>
                  </a:lnTo>
                  <a:lnTo>
                    <a:pt x="452584" y="77648"/>
                  </a:lnTo>
                  <a:lnTo>
                    <a:pt x="455427" y="83490"/>
                  </a:lnTo>
                  <a:lnTo>
                    <a:pt x="475427" y="83490"/>
                  </a:lnTo>
                  <a:lnTo>
                    <a:pt x="468088" y="88944"/>
                  </a:lnTo>
                  <a:lnTo>
                    <a:pt x="459078" y="97852"/>
                  </a:lnTo>
                  <a:lnTo>
                    <a:pt x="459078" y="193757"/>
                  </a:lnTo>
                  <a:close/>
                </a:path>
                <a:path w="1252220" h="197485">
                  <a:moveTo>
                    <a:pt x="539161" y="193757"/>
                  </a:moveTo>
                  <a:lnTo>
                    <a:pt x="517010" y="193757"/>
                  </a:lnTo>
                  <a:lnTo>
                    <a:pt x="517010" y="112943"/>
                  </a:lnTo>
                  <a:lnTo>
                    <a:pt x="515531" y="96954"/>
                  </a:lnTo>
                  <a:lnTo>
                    <a:pt x="511016" y="85985"/>
                  </a:lnTo>
                  <a:lnTo>
                    <a:pt x="503352" y="79672"/>
                  </a:lnTo>
                  <a:lnTo>
                    <a:pt x="492425" y="77648"/>
                  </a:lnTo>
                  <a:lnTo>
                    <a:pt x="532152" y="77648"/>
                  </a:lnTo>
                  <a:lnTo>
                    <a:pt x="536719" y="87647"/>
                  </a:lnTo>
                  <a:lnTo>
                    <a:pt x="539161" y="110022"/>
                  </a:lnTo>
                  <a:lnTo>
                    <a:pt x="539161" y="193757"/>
                  </a:lnTo>
                  <a:close/>
                </a:path>
                <a:path w="1252220" h="197485">
                  <a:moveTo>
                    <a:pt x="633119" y="196921"/>
                  </a:moveTo>
                  <a:lnTo>
                    <a:pt x="608442" y="192247"/>
                  </a:lnTo>
                  <a:lnTo>
                    <a:pt x="588330" y="178696"/>
                  </a:lnTo>
                  <a:lnTo>
                    <a:pt x="574791" y="156975"/>
                  </a:lnTo>
                  <a:lnTo>
                    <a:pt x="569831" y="127792"/>
                  </a:lnTo>
                  <a:lnTo>
                    <a:pt x="574836" y="98841"/>
                  </a:lnTo>
                  <a:lnTo>
                    <a:pt x="588148" y="76918"/>
                  </a:lnTo>
                  <a:lnTo>
                    <a:pt x="607210" y="63028"/>
                  </a:lnTo>
                  <a:lnTo>
                    <a:pt x="629467" y="58175"/>
                  </a:lnTo>
                  <a:lnTo>
                    <a:pt x="651854" y="62568"/>
                  </a:lnTo>
                  <a:lnTo>
                    <a:pt x="668353" y="75062"/>
                  </a:lnTo>
                  <a:lnTo>
                    <a:pt x="668813" y="75945"/>
                  </a:lnTo>
                  <a:lnTo>
                    <a:pt x="629711" y="75945"/>
                  </a:lnTo>
                  <a:lnTo>
                    <a:pt x="616247" y="78710"/>
                  </a:lnTo>
                  <a:lnTo>
                    <a:pt x="604700" y="86746"/>
                  </a:lnTo>
                  <a:lnTo>
                    <a:pt x="596165" y="99666"/>
                  </a:lnTo>
                  <a:lnTo>
                    <a:pt x="591738" y="117081"/>
                  </a:lnTo>
                  <a:lnTo>
                    <a:pt x="681613" y="117081"/>
                  </a:lnTo>
                  <a:lnTo>
                    <a:pt x="682045" y="120246"/>
                  </a:lnTo>
                  <a:lnTo>
                    <a:pt x="682045" y="125114"/>
                  </a:lnTo>
                  <a:lnTo>
                    <a:pt x="681558" y="129739"/>
                  </a:lnTo>
                  <a:lnTo>
                    <a:pt x="681071" y="132903"/>
                  </a:lnTo>
                  <a:lnTo>
                    <a:pt x="591982" y="132903"/>
                  </a:lnTo>
                  <a:lnTo>
                    <a:pt x="595918" y="152042"/>
                  </a:lnTo>
                  <a:lnTo>
                    <a:pt x="605035" y="166616"/>
                  </a:lnTo>
                  <a:lnTo>
                    <a:pt x="618578" y="175896"/>
                  </a:lnTo>
                  <a:lnTo>
                    <a:pt x="635796" y="179152"/>
                  </a:lnTo>
                  <a:lnTo>
                    <a:pt x="674657" y="179152"/>
                  </a:lnTo>
                  <a:lnTo>
                    <a:pt x="676933" y="183290"/>
                  </a:lnTo>
                  <a:lnTo>
                    <a:pt x="667691" y="188603"/>
                  </a:lnTo>
                  <a:lnTo>
                    <a:pt x="657399" y="192935"/>
                  </a:lnTo>
                  <a:lnTo>
                    <a:pt x="645921" y="195852"/>
                  </a:lnTo>
                  <a:lnTo>
                    <a:pt x="633119" y="196921"/>
                  </a:lnTo>
                  <a:close/>
                </a:path>
                <a:path w="1252220" h="197485">
                  <a:moveTo>
                    <a:pt x="681613" y="117081"/>
                  </a:moveTo>
                  <a:lnTo>
                    <a:pt x="662572" y="117081"/>
                  </a:lnTo>
                  <a:lnTo>
                    <a:pt x="660347" y="99358"/>
                  </a:lnTo>
                  <a:lnTo>
                    <a:pt x="653900" y="86472"/>
                  </a:lnTo>
                  <a:lnTo>
                    <a:pt x="643574" y="78607"/>
                  </a:lnTo>
                  <a:lnTo>
                    <a:pt x="629711" y="75945"/>
                  </a:lnTo>
                  <a:lnTo>
                    <a:pt x="668813" y="75945"/>
                  </a:lnTo>
                  <a:lnTo>
                    <a:pt x="678553" y="94630"/>
                  </a:lnTo>
                  <a:lnTo>
                    <a:pt x="681613" y="117081"/>
                  </a:lnTo>
                  <a:close/>
                </a:path>
                <a:path w="1252220" h="197485">
                  <a:moveTo>
                    <a:pt x="674657" y="179152"/>
                  </a:moveTo>
                  <a:lnTo>
                    <a:pt x="635796" y="179152"/>
                  </a:lnTo>
                  <a:lnTo>
                    <a:pt x="645042" y="178441"/>
                  </a:lnTo>
                  <a:lnTo>
                    <a:pt x="653535" y="176383"/>
                  </a:lnTo>
                  <a:lnTo>
                    <a:pt x="661434" y="173093"/>
                  </a:lnTo>
                  <a:lnTo>
                    <a:pt x="668900" y="168685"/>
                  </a:lnTo>
                  <a:lnTo>
                    <a:pt x="674657" y="179152"/>
                  </a:lnTo>
                  <a:close/>
                </a:path>
                <a:path w="1252220" h="197485">
                  <a:moveTo>
                    <a:pt x="759207" y="193757"/>
                  </a:moveTo>
                  <a:lnTo>
                    <a:pt x="733162" y="193757"/>
                  </a:lnTo>
                  <a:lnTo>
                    <a:pt x="696406" y="61583"/>
                  </a:lnTo>
                  <a:lnTo>
                    <a:pt x="719044" y="61583"/>
                  </a:lnTo>
                  <a:lnTo>
                    <a:pt x="738760" y="138015"/>
                  </a:lnTo>
                  <a:lnTo>
                    <a:pt x="742746" y="156606"/>
                  </a:lnTo>
                  <a:lnTo>
                    <a:pt x="744682" y="165776"/>
                  </a:lnTo>
                  <a:lnTo>
                    <a:pt x="746549" y="175014"/>
                  </a:lnTo>
                  <a:lnTo>
                    <a:pt x="764102" y="175014"/>
                  </a:lnTo>
                  <a:lnTo>
                    <a:pt x="759207" y="193757"/>
                  </a:lnTo>
                  <a:close/>
                </a:path>
                <a:path w="1252220" h="197485">
                  <a:moveTo>
                    <a:pt x="764102" y="175014"/>
                  </a:moveTo>
                  <a:lnTo>
                    <a:pt x="747766" y="175014"/>
                  </a:lnTo>
                  <a:lnTo>
                    <a:pt x="752087" y="156515"/>
                  </a:lnTo>
                  <a:lnTo>
                    <a:pt x="754339" y="147288"/>
                  </a:lnTo>
                  <a:lnTo>
                    <a:pt x="756773" y="138015"/>
                  </a:lnTo>
                  <a:lnTo>
                    <a:pt x="777219" y="61583"/>
                  </a:lnTo>
                  <a:lnTo>
                    <a:pt x="798883" y="61583"/>
                  </a:lnTo>
                  <a:lnTo>
                    <a:pt x="805077" y="84464"/>
                  </a:lnTo>
                  <a:lnTo>
                    <a:pt x="786713" y="84464"/>
                  </a:lnTo>
                  <a:lnTo>
                    <a:pt x="784552" y="94341"/>
                  </a:lnTo>
                  <a:lnTo>
                    <a:pt x="782392" y="103968"/>
                  </a:lnTo>
                  <a:lnTo>
                    <a:pt x="780140" y="113457"/>
                  </a:lnTo>
                  <a:lnTo>
                    <a:pt x="777706" y="122923"/>
                  </a:lnTo>
                  <a:lnTo>
                    <a:pt x="764102" y="175014"/>
                  </a:lnTo>
                  <a:close/>
                </a:path>
                <a:path w="1252220" h="197485">
                  <a:moveTo>
                    <a:pt x="847981" y="175014"/>
                  </a:moveTo>
                  <a:lnTo>
                    <a:pt x="829797" y="175014"/>
                  </a:lnTo>
                  <a:lnTo>
                    <a:pt x="831911" y="165776"/>
                  </a:lnTo>
                  <a:lnTo>
                    <a:pt x="835981" y="147288"/>
                  </a:lnTo>
                  <a:lnTo>
                    <a:pt x="838073" y="138015"/>
                  </a:lnTo>
                  <a:lnTo>
                    <a:pt x="857546" y="61583"/>
                  </a:lnTo>
                  <a:lnTo>
                    <a:pt x="878480" y="61583"/>
                  </a:lnTo>
                  <a:lnTo>
                    <a:pt x="847981" y="175014"/>
                  </a:lnTo>
                  <a:close/>
                </a:path>
                <a:path w="1252220" h="197485">
                  <a:moveTo>
                    <a:pt x="842941" y="193757"/>
                  </a:moveTo>
                  <a:lnTo>
                    <a:pt x="816166" y="193757"/>
                  </a:lnTo>
                  <a:lnTo>
                    <a:pt x="796936" y="122437"/>
                  </a:lnTo>
                  <a:lnTo>
                    <a:pt x="794536" y="113149"/>
                  </a:lnTo>
                  <a:lnTo>
                    <a:pt x="792342" y="103815"/>
                  </a:lnTo>
                  <a:lnTo>
                    <a:pt x="790193" y="94299"/>
                  </a:lnTo>
                  <a:lnTo>
                    <a:pt x="787930" y="84464"/>
                  </a:lnTo>
                  <a:lnTo>
                    <a:pt x="805077" y="84464"/>
                  </a:lnTo>
                  <a:lnTo>
                    <a:pt x="819573" y="138015"/>
                  </a:lnTo>
                  <a:lnTo>
                    <a:pt x="826488" y="165776"/>
                  </a:lnTo>
                  <a:lnTo>
                    <a:pt x="828823" y="175014"/>
                  </a:lnTo>
                  <a:lnTo>
                    <a:pt x="847981" y="175014"/>
                  </a:lnTo>
                  <a:lnTo>
                    <a:pt x="842941" y="193757"/>
                  </a:lnTo>
                  <a:close/>
                </a:path>
                <a:path w="1252220" h="197485">
                  <a:moveTo>
                    <a:pt x="956372" y="196921"/>
                  </a:moveTo>
                  <a:lnTo>
                    <a:pt x="933130" y="192281"/>
                  </a:lnTo>
                  <a:lnTo>
                    <a:pt x="913562" y="178787"/>
                  </a:lnTo>
                  <a:lnTo>
                    <a:pt x="900063" y="157077"/>
                  </a:lnTo>
                  <a:lnTo>
                    <a:pt x="895032" y="127792"/>
                  </a:lnTo>
                  <a:lnTo>
                    <a:pt x="900063" y="98327"/>
                  </a:lnTo>
                  <a:lnTo>
                    <a:pt x="913562" y="76462"/>
                  </a:lnTo>
                  <a:lnTo>
                    <a:pt x="933130" y="62857"/>
                  </a:lnTo>
                  <a:lnTo>
                    <a:pt x="956372" y="58175"/>
                  </a:lnTo>
                  <a:lnTo>
                    <a:pt x="979614" y="62857"/>
                  </a:lnTo>
                  <a:lnTo>
                    <a:pt x="999182" y="76462"/>
                  </a:lnTo>
                  <a:lnTo>
                    <a:pt x="999314" y="76675"/>
                  </a:lnTo>
                  <a:lnTo>
                    <a:pt x="956372" y="76675"/>
                  </a:lnTo>
                  <a:lnTo>
                    <a:pt x="940748" y="80383"/>
                  </a:lnTo>
                  <a:lnTo>
                    <a:pt x="928684" y="90823"/>
                  </a:lnTo>
                  <a:lnTo>
                    <a:pt x="920910" y="106968"/>
                  </a:lnTo>
                  <a:lnTo>
                    <a:pt x="918156" y="127792"/>
                  </a:lnTo>
                  <a:lnTo>
                    <a:pt x="920910" y="148539"/>
                  </a:lnTo>
                  <a:lnTo>
                    <a:pt x="928684" y="164517"/>
                  </a:lnTo>
                  <a:lnTo>
                    <a:pt x="940748" y="174790"/>
                  </a:lnTo>
                  <a:lnTo>
                    <a:pt x="956372" y="178422"/>
                  </a:lnTo>
                  <a:lnTo>
                    <a:pt x="999409" y="178422"/>
                  </a:lnTo>
                  <a:lnTo>
                    <a:pt x="999182" y="178787"/>
                  </a:lnTo>
                  <a:lnTo>
                    <a:pt x="979614" y="192281"/>
                  </a:lnTo>
                  <a:lnTo>
                    <a:pt x="956372" y="196921"/>
                  </a:lnTo>
                  <a:close/>
                </a:path>
                <a:path w="1252220" h="197485">
                  <a:moveTo>
                    <a:pt x="999409" y="178422"/>
                  </a:moveTo>
                  <a:lnTo>
                    <a:pt x="956372" y="178422"/>
                  </a:lnTo>
                  <a:lnTo>
                    <a:pt x="972034" y="174790"/>
                  </a:lnTo>
                  <a:lnTo>
                    <a:pt x="984182" y="164517"/>
                  </a:lnTo>
                  <a:lnTo>
                    <a:pt x="992040" y="148539"/>
                  </a:lnTo>
                  <a:lnTo>
                    <a:pt x="994831" y="127792"/>
                  </a:lnTo>
                  <a:lnTo>
                    <a:pt x="992040" y="106968"/>
                  </a:lnTo>
                  <a:lnTo>
                    <a:pt x="984182" y="90823"/>
                  </a:lnTo>
                  <a:lnTo>
                    <a:pt x="972034" y="80383"/>
                  </a:lnTo>
                  <a:lnTo>
                    <a:pt x="956372" y="76675"/>
                  </a:lnTo>
                  <a:lnTo>
                    <a:pt x="999314" y="76675"/>
                  </a:lnTo>
                  <a:lnTo>
                    <a:pt x="1012680" y="98327"/>
                  </a:lnTo>
                  <a:lnTo>
                    <a:pt x="1017712" y="127792"/>
                  </a:lnTo>
                  <a:lnTo>
                    <a:pt x="1012680" y="157077"/>
                  </a:lnTo>
                  <a:lnTo>
                    <a:pt x="999409" y="178422"/>
                  </a:lnTo>
                  <a:close/>
                </a:path>
                <a:path w="1252220" h="197485">
                  <a:moveTo>
                    <a:pt x="1087567" y="85681"/>
                  </a:moveTo>
                  <a:lnTo>
                    <a:pt x="1071020" y="85681"/>
                  </a:lnTo>
                  <a:lnTo>
                    <a:pt x="1078691" y="74298"/>
                  </a:lnTo>
                  <a:lnTo>
                    <a:pt x="1087663" y="65630"/>
                  </a:lnTo>
                  <a:lnTo>
                    <a:pt x="1097685" y="60111"/>
                  </a:lnTo>
                  <a:lnTo>
                    <a:pt x="1108505" y="58175"/>
                  </a:lnTo>
                  <a:lnTo>
                    <a:pt x="1114347" y="58175"/>
                  </a:lnTo>
                  <a:lnTo>
                    <a:pt x="1118485" y="58906"/>
                  </a:lnTo>
                  <a:lnTo>
                    <a:pt x="1122623" y="61096"/>
                  </a:lnTo>
                  <a:lnTo>
                    <a:pt x="1118951" y="78379"/>
                  </a:lnTo>
                  <a:lnTo>
                    <a:pt x="1105585" y="78379"/>
                  </a:lnTo>
                  <a:lnTo>
                    <a:pt x="1096985" y="79949"/>
                  </a:lnTo>
                  <a:lnTo>
                    <a:pt x="1088089" y="85103"/>
                  </a:lnTo>
                  <a:lnTo>
                    <a:pt x="1087567" y="85681"/>
                  </a:lnTo>
                  <a:close/>
                </a:path>
                <a:path w="1252220" h="197485">
                  <a:moveTo>
                    <a:pt x="1072237" y="193757"/>
                  </a:moveTo>
                  <a:lnTo>
                    <a:pt x="1050086" y="193757"/>
                  </a:lnTo>
                  <a:lnTo>
                    <a:pt x="1050086" y="61583"/>
                  </a:lnTo>
                  <a:lnTo>
                    <a:pt x="1068342" y="61583"/>
                  </a:lnTo>
                  <a:lnTo>
                    <a:pt x="1070290" y="85681"/>
                  </a:lnTo>
                  <a:lnTo>
                    <a:pt x="1087567" y="85681"/>
                  </a:lnTo>
                  <a:lnTo>
                    <a:pt x="1079604" y="94501"/>
                  </a:lnTo>
                  <a:lnTo>
                    <a:pt x="1072237" y="108805"/>
                  </a:lnTo>
                  <a:lnTo>
                    <a:pt x="1072237" y="193757"/>
                  </a:lnTo>
                  <a:close/>
                </a:path>
                <a:path w="1252220" h="197485">
                  <a:moveTo>
                    <a:pt x="1118485" y="80569"/>
                  </a:moveTo>
                  <a:lnTo>
                    <a:pt x="1114104" y="78866"/>
                  </a:lnTo>
                  <a:lnTo>
                    <a:pt x="1110940" y="78379"/>
                  </a:lnTo>
                  <a:lnTo>
                    <a:pt x="1118951" y="78379"/>
                  </a:lnTo>
                  <a:lnTo>
                    <a:pt x="1118485" y="80569"/>
                  </a:lnTo>
                  <a:close/>
                </a:path>
                <a:path w="1252220" h="197485">
                  <a:moveTo>
                    <a:pt x="1164004" y="193757"/>
                  </a:moveTo>
                  <a:lnTo>
                    <a:pt x="1142097" y="193757"/>
                  </a:lnTo>
                  <a:lnTo>
                    <a:pt x="1142097" y="0"/>
                  </a:lnTo>
                  <a:lnTo>
                    <a:pt x="1164004" y="0"/>
                  </a:lnTo>
                  <a:lnTo>
                    <a:pt x="1164004" y="131443"/>
                  </a:lnTo>
                  <a:lnTo>
                    <a:pt x="1187580" y="131443"/>
                  </a:lnTo>
                  <a:lnTo>
                    <a:pt x="1164004" y="158949"/>
                  </a:lnTo>
                  <a:lnTo>
                    <a:pt x="1164004" y="193757"/>
                  </a:lnTo>
                  <a:close/>
                </a:path>
                <a:path w="1252220" h="197485">
                  <a:moveTo>
                    <a:pt x="1187580" y="131443"/>
                  </a:moveTo>
                  <a:lnTo>
                    <a:pt x="1164491" y="131443"/>
                  </a:lnTo>
                  <a:lnTo>
                    <a:pt x="1221206" y="61583"/>
                  </a:lnTo>
                  <a:lnTo>
                    <a:pt x="1245791" y="61583"/>
                  </a:lnTo>
                  <a:lnTo>
                    <a:pt x="1201490" y="114647"/>
                  </a:lnTo>
                  <a:lnTo>
                    <a:pt x="1211210" y="129982"/>
                  </a:lnTo>
                  <a:lnTo>
                    <a:pt x="1188832" y="129982"/>
                  </a:lnTo>
                  <a:lnTo>
                    <a:pt x="1187580" y="131443"/>
                  </a:lnTo>
                  <a:close/>
                </a:path>
                <a:path w="1252220" h="197485">
                  <a:moveTo>
                    <a:pt x="1251633" y="193757"/>
                  </a:moveTo>
                  <a:lnTo>
                    <a:pt x="1227535" y="193757"/>
                  </a:lnTo>
                  <a:lnTo>
                    <a:pt x="1188832" y="129982"/>
                  </a:lnTo>
                  <a:lnTo>
                    <a:pt x="1211210" y="129982"/>
                  </a:lnTo>
                  <a:lnTo>
                    <a:pt x="1251633" y="1937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439674" y="5705507"/>
            <a:ext cx="2461895" cy="709930"/>
            <a:chOff x="13439674" y="5705507"/>
            <a:chExt cx="2461895" cy="709930"/>
          </a:xfrm>
        </p:grpSpPr>
        <p:sp>
          <p:nvSpPr>
            <p:cNvPr id="22" name="object 22"/>
            <p:cNvSpPr/>
            <p:nvPr/>
          </p:nvSpPr>
          <p:spPr>
            <a:xfrm>
              <a:off x="13439674" y="5705512"/>
              <a:ext cx="2461895" cy="709930"/>
            </a:xfrm>
            <a:custGeom>
              <a:avLst/>
              <a:gdLst/>
              <a:ahLst/>
              <a:cxnLst/>
              <a:rect l="l" t="t" r="r" b="b"/>
              <a:pathLst>
                <a:path w="2461894" h="709929">
                  <a:moveTo>
                    <a:pt x="2461653" y="253390"/>
                  </a:moveTo>
                  <a:lnTo>
                    <a:pt x="2456434" y="252323"/>
                  </a:lnTo>
                  <a:lnTo>
                    <a:pt x="2456434" y="246202"/>
                  </a:lnTo>
                  <a:lnTo>
                    <a:pt x="2426728" y="246202"/>
                  </a:lnTo>
                  <a:lnTo>
                    <a:pt x="1230820" y="0"/>
                  </a:lnTo>
                  <a:lnTo>
                    <a:pt x="34912" y="246202"/>
                  </a:lnTo>
                  <a:lnTo>
                    <a:pt x="5207" y="246202"/>
                  </a:lnTo>
                  <a:lnTo>
                    <a:pt x="5207" y="252323"/>
                  </a:lnTo>
                  <a:lnTo>
                    <a:pt x="0" y="253390"/>
                  </a:lnTo>
                  <a:lnTo>
                    <a:pt x="5207" y="253390"/>
                  </a:lnTo>
                  <a:lnTo>
                    <a:pt x="5207" y="709739"/>
                  </a:lnTo>
                  <a:lnTo>
                    <a:pt x="2456434" y="709739"/>
                  </a:lnTo>
                  <a:lnTo>
                    <a:pt x="2456434" y="253390"/>
                  </a:lnTo>
                  <a:lnTo>
                    <a:pt x="2461653" y="253390"/>
                  </a:lnTo>
                  <a:close/>
                </a:path>
              </a:pathLst>
            </a:custGeom>
            <a:solidFill>
              <a:srgbClr val="A7C4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08260" y="6036476"/>
              <a:ext cx="1368425" cy="245110"/>
            </a:xfrm>
            <a:custGeom>
              <a:avLst/>
              <a:gdLst/>
              <a:ahLst/>
              <a:cxnLst/>
              <a:rect l="l" t="t" r="r" b="b"/>
              <a:pathLst>
                <a:path w="1368425" h="245110">
                  <a:moveTo>
                    <a:pt x="77922" y="191996"/>
                  </a:moveTo>
                  <a:lnTo>
                    <a:pt x="46991" y="185706"/>
                  </a:lnTo>
                  <a:lnTo>
                    <a:pt x="22289" y="167508"/>
                  </a:lnTo>
                  <a:lnTo>
                    <a:pt x="5923" y="138409"/>
                  </a:lnTo>
                  <a:lnTo>
                    <a:pt x="0" y="99418"/>
                  </a:lnTo>
                  <a:lnTo>
                    <a:pt x="6015" y="60453"/>
                  </a:lnTo>
                  <a:lnTo>
                    <a:pt x="22656" y="31175"/>
                  </a:lnTo>
                  <a:lnTo>
                    <a:pt x="47815" y="12751"/>
                  </a:lnTo>
                  <a:lnTo>
                    <a:pt x="79387" y="6351"/>
                  </a:lnTo>
                  <a:lnTo>
                    <a:pt x="94788" y="8209"/>
                  </a:lnTo>
                  <a:lnTo>
                    <a:pt x="108242" y="13160"/>
                  </a:lnTo>
                  <a:lnTo>
                    <a:pt x="119543" y="20262"/>
                  </a:lnTo>
                  <a:lnTo>
                    <a:pt x="125859" y="26136"/>
                  </a:lnTo>
                  <a:lnTo>
                    <a:pt x="79632" y="26136"/>
                  </a:lnTo>
                  <a:lnTo>
                    <a:pt x="56491" y="31186"/>
                  </a:lnTo>
                  <a:lnTo>
                    <a:pt x="38686" y="45648"/>
                  </a:lnTo>
                  <a:lnTo>
                    <a:pt x="27247" y="68491"/>
                  </a:lnTo>
                  <a:lnTo>
                    <a:pt x="23205" y="98685"/>
                  </a:lnTo>
                  <a:lnTo>
                    <a:pt x="27098" y="129238"/>
                  </a:lnTo>
                  <a:lnTo>
                    <a:pt x="38228" y="152394"/>
                  </a:lnTo>
                  <a:lnTo>
                    <a:pt x="55769" y="167077"/>
                  </a:lnTo>
                  <a:lnTo>
                    <a:pt x="78899" y="172210"/>
                  </a:lnTo>
                  <a:lnTo>
                    <a:pt x="126811" y="172210"/>
                  </a:lnTo>
                  <a:lnTo>
                    <a:pt x="121581" y="177260"/>
                  </a:lnTo>
                  <a:lnTo>
                    <a:pt x="108791" y="185309"/>
                  </a:lnTo>
                  <a:lnTo>
                    <a:pt x="94307" y="190290"/>
                  </a:lnTo>
                  <a:lnTo>
                    <a:pt x="77922" y="191996"/>
                  </a:lnTo>
                  <a:close/>
                </a:path>
                <a:path w="1368425" h="245110">
                  <a:moveTo>
                    <a:pt x="116272" y="43235"/>
                  </a:moveTo>
                  <a:lnTo>
                    <a:pt x="108795" y="36339"/>
                  </a:lnTo>
                  <a:lnTo>
                    <a:pt x="100242" y="30930"/>
                  </a:lnTo>
                  <a:lnTo>
                    <a:pt x="90544" y="27400"/>
                  </a:lnTo>
                  <a:lnTo>
                    <a:pt x="79632" y="26136"/>
                  </a:lnTo>
                  <a:lnTo>
                    <a:pt x="125859" y="26136"/>
                  </a:lnTo>
                  <a:lnTo>
                    <a:pt x="128486" y="28579"/>
                  </a:lnTo>
                  <a:lnTo>
                    <a:pt x="116272" y="43235"/>
                  </a:lnTo>
                  <a:close/>
                </a:path>
                <a:path w="1368425" h="245110">
                  <a:moveTo>
                    <a:pt x="126811" y="172210"/>
                  </a:moveTo>
                  <a:lnTo>
                    <a:pt x="78899" y="172210"/>
                  </a:lnTo>
                  <a:lnTo>
                    <a:pt x="90986" y="170832"/>
                  </a:lnTo>
                  <a:lnTo>
                    <a:pt x="101769" y="166867"/>
                  </a:lnTo>
                  <a:lnTo>
                    <a:pt x="111497" y="160565"/>
                  </a:lnTo>
                  <a:lnTo>
                    <a:pt x="120425" y="152180"/>
                  </a:lnTo>
                  <a:lnTo>
                    <a:pt x="132883" y="166348"/>
                  </a:lnTo>
                  <a:lnTo>
                    <a:pt x="126811" y="172210"/>
                  </a:lnTo>
                  <a:close/>
                </a:path>
                <a:path w="1368425" h="245110">
                  <a:moveTo>
                    <a:pt x="213247" y="191996"/>
                  </a:moveTo>
                  <a:lnTo>
                    <a:pt x="189923" y="187340"/>
                  </a:lnTo>
                  <a:lnTo>
                    <a:pt x="170286" y="173798"/>
                  </a:lnTo>
                  <a:lnTo>
                    <a:pt x="156741" y="152012"/>
                  </a:lnTo>
                  <a:lnTo>
                    <a:pt x="151691" y="122623"/>
                  </a:lnTo>
                  <a:lnTo>
                    <a:pt x="156741" y="93055"/>
                  </a:lnTo>
                  <a:lnTo>
                    <a:pt x="170286" y="71113"/>
                  </a:lnTo>
                  <a:lnTo>
                    <a:pt x="189923" y="57460"/>
                  </a:lnTo>
                  <a:lnTo>
                    <a:pt x="213247" y="52762"/>
                  </a:lnTo>
                  <a:lnTo>
                    <a:pt x="236571" y="57460"/>
                  </a:lnTo>
                  <a:lnTo>
                    <a:pt x="256209" y="71113"/>
                  </a:lnTo>
                  <a:lnTo>
                    <a:pt x="256340" y="71326"/>
                  </a:lnTo>
                  <a:lnTo>
                    <a:pt x="213247" y="71326"/>
                  </a:lnTo>
                  <a:lnTo>
                    <a:pt x="197568" y="75048"/>
                  </a:lnTo>
                  <a:lnTo>
                    <a:pt x="185462" y="85525"/>
                  </a:lnTo>
                  <a:lnTo>
                    <a:pt x="177660" y="101727"/>
                  </a:lnTo>
                  <a:lnTo>
                    <a:pt x="174897" y="122623"/>
                  </a:lnTo>
                  <a:lnTo>
                    <a:pt x="177660" y="143443"/>
                  </a:lnTo>
                  <a:lnTo>
                    <a:pt x="185462" y="159477"/>
                  </a:lnTo>
                  <a:lnTo>
                    <a:pt x="197568" y="169786"/>
                  </a:lnTo>
                  <a:lnTo>
                    <a:pt x="213247" y="173431"/>
                  </a:lnTo>
                  <a:lnTo>
                    <a:pt x="256436" y="173431"/>
                  </a:lnTo>
                  <a:lnTo>
                    <a:pt x="256209" y="173798"/>
                  </a:lnTo>
                  <a:lnTo>
                    <a:pt x="236571" y="187340"/>
                  </a:lnTo>
                  <a:lnTo>
                    <a:pt x="213247" y="191996"/>
                  </a:lnTo>
                  <a:close/>
                </a:path>
                <a:path w="1368425" h="245110">
                  <a:moveTo>
                    <a:pt x="256436" y="173431"/>
                  </a:moveTo>
                  <a:lnTo>
                    <a:pt x="213247" y="173431"/>
                  </a:lnTo>
                  <a:lnTo>
                    <a:pt x="228965" y="169786"/>
                  </a:lnTo>
                  <a:lnTo>
                    <a:pt x="241155" y="159477"/>
                  </a:lnTo>
                  <a:lnTo>
                    <a:pt x="249041" y="143443"/>
                  </a:lnTo>
                  <a:lnTo>
                    <a:pt x="251842" y="122623"/>
                  </a:lnTo>
                  <a:lnTo>
                    <a:pt x="249041" y="101727"/>
                  </a:lnTo>
                  <a:lnTo>
                    <a:pt x="241155" y="85525"/>
                  </a:lnTo>
                  <a:lnTo>
                    <a:pt x="228965" y="75048"/>
                  </a:lnTo>
                  <a:lnTo>
                    <a:pt x="213247" y="71326"/>
                  </a:lnTo>
                  <a:lnTo>
                    <a:pt x="256340" y="71326"/>
                  </a:lnTo>
                  <a:lnTo>
                    <a:pt x="269754" y="93055"/>
                  </a:lnTo>
                  <a:lnTo>
                    <a:pt x="274804" y="122623"/>
                  </a:lnTo>
                  <a:lnTo>
                    <a:pt x="269754" y="152012"/>
                  </a:lnTo>
                  <a:lnTo>
                    <a:pt x="256436" y="173431"/>
                  </a:lnTo>
                  <a:close/>
                </a:path>
                <a:path w="1368425" h="245110">
                  <a:moveTo>
                    <a:pt x="358833" y="191996"/>
                  </a:moveTo>
                  <a:lnTo>
                    <a:pt x="335509" y="187340"/>
                  </a:lnTo>
                  <a:lnTo>
                    <a:pt x="315872" y="173798"/>
                  </a:lnTo>
                  <a:lnTo>
                    <a:pt x="302326" y="152012"/>
                  </a:lnTo>
                  <a:lnTo>
                    <a:pt x="297276" y="122623"/>
                  </a:lnTo>
                  <a:lnTo>
                    <a:pt x="302326" y="93055"/>
                  </a:lnTo>
                  <a:lnTo>
                    <a:pt x="315872" y="71113"/>
                  </a:lnTo>
                  <a:lnTo>
                    <a:pt x="335509" y="57460"/>
                  </a:lnTo>
                  <a:lnTo>
                    <a:pt x="358833" y="52762"/>
                  </a:lnTo>
                  <a:lnTo>
                    <a:pt x="382157" y="57460"/>
                  </a:lnTo>
                  <a:lnTo>
                    <a:pt x="401794" y="71113"/>
                  </a:lnTo>
                  <a:lnTo>
                    <a:pt x="401926" y="71326"/>
                  </a:lnTo>
                  <a:lnTo>
                    <a:pt x="358833" y="71326"/>
                  </a:lnTo>
                  <a:lnTo>
                    <a:pt x="343153" y="75048"/>
                  </a:lnTo>
                  <a:lnTo>
                    <a:pt x="331047" y="85525"/>
                  </a:lnTo>
                  <a:lnTo>
                    <a:pt x="323245" y="101727"/>
                  </a:lnTo>
                  <a:lnTo>
                    <a:pt x="320482" y="122623"/>
                  </a:lnTo>
                  <a:lnTo>
                    <a:pt x="323245" y="143443"/>
                  </a:lnTo>
                  <a:lnTo>
                    <a:pt x="331047" y="159477"/>
                  </a:lnTo>
                  <a:lnTo>
                    <a:pt x="343153" y="169786"/>
                  </a:lnTo>
                  <a:lnTo>
                    <a:pt x="358833" y="173431"/>
                  </a:lnTo>
                  <a:lnTo>
                    <a:pt x="402021" y="173431"/>
                  </a:lnTo>
                  <a:lnTo>
                    <a:pt x="401794" y="173798"/>
                  </a:lnTo>
                  <a:lnTo>
                    <a:pt x="382157" y="187340"/>
                  </a:lnTo>
                  <a:lnTo>
                    <a:pt x="358833" y="191996"/>
                  </a:lnTo>
                  <a:close/>
                </a:path>
                <a:path w="1368425" h="245110">
                  <a:moveTo>
                    <a:pt x="402021" y="173431"/>
                  </a:moveTo>
                  <a:lnTo>
                    <a:pt x="358833" y="173431"/>
                  </a:lnTo>
                  <a:lnTo>
                    <a:pt x="374550" y="169786"/>
                  </a:lnTo>
                  <a:lnTo>
                    <a:pt x="386740" y="159477"/>
                  </a:lnTo>
                  <a:lnTo>
                    <a:pt x="394626" y="143443"/>
                  </a:lnTo>
                  <a:lnTo>
                    <a:pt x="397427" y="122623"/>
                  </a:lnTo>
                  <a:lnTo>
                    <a:pt x="394626" y="101727"/>
                  </a:lnTo>
                  <a:lnTo>
                    <a:pt x="386740" y="85525"/>
                  </a:lnTo>
                  <a:lnTo>
                    <a:pt x="374550" y="75048"/>
                  </a:lnTo>
                  <a:lnTo>
                    <a:pt x="358833" y="71326"/>
                  </a:lnTo>
                  <a:lnTo>
                    <a:pt x="401926" y="71326"/>
                  </a:lnTo>
                  <a:lnTo>
                    <a:pt x="415339" y="93055"/>
                  </a:lnTo>
                  <a:lnTo>
                    <a:pt x="420389" y="122623"/>
                  </a:lnTo>
                  <a:lnTo>
                    <a:pt x="415339" y="152012"/>
                  </a:lnTo>
                  <a:lnTo>
                    <a:pt x="402021" y="173431"/>
                  </a:lnTo>
                  <a:close/>
                </a:path>
                <a:path w="1368425" h="245110">
                  <a:moveTo>
                    <a:pt x="555363" y="71326"/>
                  </a:moveTo>
                  <a:lnTo>
                    <a:pt x="473884" y="71326"/>
                  </a:lnTo>
                  <a:lnTo>
                    <a:pt x="483372" y="64304"/>
                  </a:lnTo>
                  <a:lnTo>
                    <a:pt x="493731" y="58380"/>
                  </a:lnTo>
                  <a:lnTo>
                    <a:pt x="504731" y="54289"/>
                  </a:lnTo>
                  <a:lnTo>
                    <a:pt x="516143" y="52762"/>
                  </a:lnTo>
                  <a:lnTo>
                    <a:pt x="538814" y="57598"/>
                  </a:lnTo>
                  <a:lnTo>
                    <a:pt x="555348" y="71296"/>
                  </a:lnTo>
                  <a:close/>
                </a:path>
                <a:path w="1368425" h="245110">
                  <a:moveTo>
                    <a:pt x="475105" y="244758"/>
                  </a:moveTo>
                  <a:lnTo>
                    <a:pt x="452877" y="244758"/>
                  </a:lnTo>
                  <a:lnTo>
                    <a:pt x="452877" y="56182"/>
                  </a:lnTo>
                  <a:lnTo>
                    <a:pt x="471197" y="56182"/>
                  </a:lnTo>
                  <a:lnTo>
                    <a:pt x="473151" y="71326"/>
                  </a:lnTo>
                  <a:lnTo>
                    <a:pt x="555363" y="71326"/>
                  </a:lnTo>
                  <a:lnTo>
                    <a:pt x="555478" y="71571"/>
                  </a:lnTo>
                  <a:lnTo>
                    <a:pt x="510769" y="71571"/>
                  </a:lnTo>
                  <a:lnTo>
                    <a:pt x="502277" y="72750"/>
                  </a:lnTo>
                  <a:lnTo>
                    <a:pt x="493578" y="76242"/>
                  </a:lnTo>
                  <a:lnTo>
                    <a:pt x="484559" y="81979"/>
                  </a:lnTo>
                  <a:lnTo>
                    <a:pt x="475105" y="89891"/>
                  </a:lnTo>
                  <a:lnTo>
                    <a:pt x="475105" y="159508"/>
                  </a:lnTo>
                  <a:lnTo>
                    <a:pt x="483994" y="166012"/>
                  </a:lnTo>
                  <a:lnTo>
                    <a:pt x="492540" y="170317"/>
                  </a:lnTo>
                  <a:lnTo>
                    <a:pt x="500490" y="172699"/>
                  </a:lnTo>
                  <a:lnTo>
                    <a:pt x="507593" y="173431"/>
                  </a:lnTo>
                  <a:lnTo>
                    <a:pt x="551290" y="173431"/>
                  </a:lnTo>
                  <a:lnTo>
                    <a:pt x="547106" y="176607"/>
                  </a:lnTo>
                  <a:lnTo>
                    <a:pt x="474617" y="176607"/>
                  </a:lnTo>
                  <a:lnTo>
                    <a:pt x="475105" y="199813"/>
                  </a:lnTo>
                  <a:lnTo>
                    <a:pt x="475105" y="244758"/>
                  </a:lnTo>
                  <a:close/>
                </a:path>
                <a:path w="1368425" h="245110">
                  <a:moveTo>
                    <a:pt x="551290" y="173431"/>
                  </a:moveTo>
                  <a:lnTo>
                    <a:pt x="507593" y="173431"/>
                  </a:lnTo>
                  <a:lnTo>
                    <a:pt x="522822" y="169825"/>
                  </a:lnTo>
                  <a:lnTo>
                    <a:pt x="534890" y="159416"/>
                  </a:lnTo>
                  <a:lnTo>
                    <a:pt x="542837" y="142825"/>
                  </a:lnTo>
                  <a:lnTo>
                    <a:pt x="545699" y="120669"/>
                  </a:lnTo>
                  <a:lnTo>
                    <a:pt x="543780" y="100631"/>
                  </a:lnTo>
                  <a:lnTo>
                    <a:pt x="537669" y="85128"/>
                  </a:lnTo>
                  <a:lnTo>
                    <a:pt x="526841" y="75120"/>
                  </a:lnTo>
                  <a:lnTo>
                    <a:pt x="510769" y="71571"/>
                  </a:lnTo>
                  <a:lnTo>
                    <a:pt x="555478" y="71571"/>
                  </a:lnTo>
                  <a:lnTo>
                    <a:pt x="565470" y="92643"/>
                  </a:lnTo>
                  <a:lnTo>
                    <a:pt x="568905" y="120425"/>
                  </a:lnTo>
                  <a:lnTo>
                    <a:pt x="564191" y="150775"/>
                  </a:lnTo>
                  <a:lnTo>
                    <a:pt x="551531" y="173248"/>
                  </a:lnTo>
                  <a:lnTo>
                    <a:pt x="551290" y="173431"/>
                  </a:lnTo>
                  <a:close/>
                </a:path>
                <a:path w="1368425" h="245110">
                  <a:moveTo>
                    <a:pt x="511257" y="191996"/>
                  </a:moveTo>
                  <a:lnTo>
                    <a:pt x="502166" y="190965"/>
                  </a:lnTo>
                  <a:lnTo>
                    <a:pt x="492937" y="187966"/>
                  </a:lnTo>
                  <a:lnTo>
                    <a:pt x="483708" y="183134"/>
                  </a:lnTo>
                  <a:lnTo>
                    <a:pt x="474617" y="176607"/>
                  </a:lnTo>
                  <a:lnTo>
                    <a:pt x="547106" y="176607"/>
                  </a:lnTo>
                  <a:lnTo>
                    <a:pt x="533146" y="187202"/>
                  </a:lnTo>
                  <a:lnTo>
                    <a:pt x="511257" y="191996"/>
                  </a:lnTo>
                  <a:close/>
                </a:path>
                <a:path w="1368425" h="245110">
                  <a:moveTo>
                    <a:pt x="655377" y="191996"/>
                  </a:moveTo>
                  <a:lnTo>
                    <a:pt x="630614" y="187305"/>
                  </a:lnTo>
                  <a:lnTo>
                    <a:pt x="610431" y="173706"/>
                  </a:lnTo>
                  <a:lnTo>
                    <a:pt x="596843" y="151909"/>
                  </a:lnTo>
                  <a:lnTo>
                    <a:pt x="591866" y="122623"/>
                  </a:lnTo>
                  <a:lnTo>
                    <a:pt x="596889" y="93570"/>
                  </a:lnTo>
                  <a:lnTo>
                    <a:pt x="610248" y="71571"/>
                  </a:lnTo>
                  <a:lnTo>
                    <a:pt x="629377" y="57632"/>
                  </a:lnTo>
                  <a:lnTo>
                    <a:pt x="651713" y="52762"/>
                  </a:lnTo>
                  <a:lnTo>
                    <a:pt x="674178" y="57170"/>
                  </a:lnTo>
                  <a:lnTo>
                    <a:pt x="690735" y="69708"/>
                  </a:lnTo>
                  <a:lnTo>
                    <a:pt x="691196" y="70594"/>
                  </a:lnTo>
                  <a:lnTo>
                    <a:pt x="651957" y="70594"/>
                  </a:lnTo>
                  <a:lnTo>
                    <a:pt x="638446" y="73368"/>
                  </a:lnTo>
                  <a:lnTo>
                    <a:pt x="626858" y="81433"/>
                  </a:lnTo>
                  <a:lnTo>
                    <a:pt x="618293" y="94399"/>
                  </a:lnTo>
                  <a:lnTo>
                    <a:pt x="613851" y="111875"/>
                  </a:lnTo>
                  <a:lnTo>
                    <a:pt x="704042" y="111875"/>
                  </a:lnTo>
                  <a:lnTo>
                    <a:pt x="704475" y="115051"/>
                  </a:lnTo>
                  <a:lnTo>
                    <a:pt x="704475" y="119936"/>
                  </a:lnTo>
                  <a:lnTo>
                    <a:pt x="703987" y="124577"/>
                  </a:lnTo>
                  <a:lnTo>
                    <a:pt x="703498" y="127753"/>
                  </a:lnTo>
                  <a:lnTo>
                    <a:pt x="614095" y="127753"/>
                  </a:lnTo>
                  <a:lnTo>
                    <a:pt x="618045" y="146959"/>
                  </a:lnTo>
                  <a:lnTo>
                    <a:pt x="627194" y="161584"/>
                  </a:lnTo>
                  <a:lnTo>
                    <a:pt x="640785" y="170897"/>
                  </a:lnTo>
                  <a:lnTo>
                    <a:pt x="658064" y="174164"/>
                  </a:lnTo>
                  <a:lnTo>
                    <a:pt x="697061" y="174164"/>
                  </a:lnTo>
                  <a:lnTo>
                    <a:pt x="699345" y="178317"/>
                  </a:lnTo>
                  <a:lnTo>
                    <a:pt x="690071" y="183649"/>
                  </a:lnTo>
                  <a:lnTo>
                    <a:pt x="679743" y="187996"/>
                  </a:lnTo>
                  <a:lnTo>
                    <a:pt x="668224" y="190923"/>
                  </a:lnTo>
                  <a:lnTo>
                    <a:pt x="655377" y="191996"/>
                  </a:lnTo>
                  <a:close/>
                </a:path>
                <a:path w="1368425" h="245110">
                  <a:moveTo>
                    <a:pt x="704042" y="111875"/>
                  </a:moveTo>
                  <a:lnTo>
                    <a:pt x="684933" y="111875"/>
                  </a:lnTo>
                  <a:lnTo>
                    <a:pt x="682701" y="94089"/>
                  </a:lnTo>
                  <a:lnTo>
                    <a:pt x="676231" y="81158"/>
                  </a:lnTo>
                  <a:lnTo>
                    <a:pt x="665869" y="73265"/>
                  </a:lnTo>
                  <a:lnTo>
                    <a:pt x="651957" y="70594"/>
                  </a:lnTo>
                  <a:lnTo>
                    <a:pt x="691196" y="70594"/>
                  </a:lnTo>
                  <a:lnTo>
                    <a:pt x="700971" y="89345"/>
                  </a:lnTo>
                  <a:lnTo>
                    <a:pt x="704042" y="111875"/>
                  </a:lnTo>
                  <a:close/>
                </a:path>
                <a:path w="1368425" h="245110">
                  <a:moveTo>
                    <a:pt x="697061" y="174164"/>
                  </a:moveTo>
                  <a:lnTo>
                    <a:pt x="658064" y="174164"/>
                  </a:lnTo>
                  <a:lnTo>
                    <a:pt x="667342" y="173451"/>
                  </a:lnTo>
                  <a:lnTo>
                    <a:pt x="675865" y="171386"/>
                  </a:lnTo>
                  <a:lnTo>
                    <a:pt x="683792" y="168084"/>
                  </a:lnTo>
                  <a:lnTo>
                    <a:pt x="691285" y="163661"/>
                  </a:lnTo>
                  <a:lnTo>
                    <a:pt x="697061" y="174164"/>
                  </a:lnTo>
                  <a:close/>
                </a:path>
                <a:path w="1368425" h="245110">
                  <a:moveTo>
                    <a:pt x="772378" y="80364"/>
                  </a:moveTo>
                  <a:lnTo>
                    <a:pt x="755772" y="80364"/>
                  </a:lnTo>
                  <a:lnTo>
                    <a:pt x="763470" y="68941"/>
                  </a:lnTo>
                  <a:lnTo>
                    <a:pt x="772474" y="60243"/>
                  </a:lnTo>
                  <a:lnTo>
                    <a:pt x="782531" y="54705"/>
                  </a:lnTo>
                  <a:lnTo>
                    <a:pt x="793389" y="52762"/>
                  </a:lnTo>
                  <a:lnTo>
                    <a:pt x="799252" y="52762"/>
                  </a:lnTo>
                  <a:lnTo>
                    <a:pt x="803405" y="53495"/>
                  </a:lnTo>
                  <a:lnTo>
                    <a:pt x="807557" y="55693"/>
                  </a:lnTo>
                  <a:lnTo>
                    <a:pt x="803872" y="73036"/>
                  </a:lnTo>
                  <a:lnTo>
                    <a:pt x="790458" y="73036"/>
                  </a:lnTo>
                  <a:lnTo>
                    <a:pt x="781829" y="74613"/>
                  </a:lnTo>
                  <a:lnTo>
                    <a:pt x="772901" y="79784"/>
                  </a:lnTo>
                  <a:lnTo>
                    <a:pt x="772378" y="80364"/>
                  </a:lnTo>
                  <a:close/>
                </a:path>
                <a:path w="1368425" h="245110">
                  <a:moveTo>
                    <a:pt x="756993" y="188820"/>
                  </a:moveTo>
                  <a:lnTo>
                    <a:pt x="734765" y="188820"/>
                  </a:lnTo>
                  <a:lnTo>
                    <a:pt x="734765" y="56182"/>
                  </a:lnTo>
                  <a:lnTo>
                    <a:pt x="753085" y="56182"/>
                  </a:lnTo>
                  <a:lnTo>
                    <a:pt x="755039" y="80364"/>
                  </a:lnTo>
                  <a:lnTo>
                    <a:pt x="772378" y="80364"/>
                  </a:lnTo>
                  <a:lnTo>
                    <a:pt x="764386" y="89215"/>
                  </a:lnTo>
                  <a:lnTo>
                    <a:pt x="756993" y="103570"/>
                  </a:lnTo>
                  <a:lnTo>
                    <a:pt x="756993" y="188820"/>
                  </a:lnTo>
                  <a:close/>
                </a:path>
                <a:path w="1368425" h="245110">
                  <a:moveTo>
                    <a:pt x="803405" y="75235"/>
                  </a:moveTo>
                  <a:lnTo>
                    <a:pt x="799008" y="73525"/>
                  </a:lnTo>
                  <a:lnTo>
                    <a:pt x="795832" y="73036"/>
                  </a:lnTo>
                  <a:lnTo>
                    <a:pt x="803872" y="73036"/>
                  </a:lnTo>
                  <a:lnTo>
                    <a:pt x="803405" y="75235"/>
                  </a:lnTo>
                  <a:close/>
                </a:path>
                <a:path w="1368425" h="245110">
                  <a:moveTo>
                    <a:pt x="889143" y="74258"/>
                  </a:moveTo>
                  <a:lnTo>
                    <a:pt x="811221" y="74258"/>
                  </a:lnTo>
                  <a:lnTo>
                    <a:pt x="811221" y="57403"/>
                  </a:lnTo>
                  <a:lnTo>
                    <a:pt x="831984" y="56182"/>
                  </a:lnTo>
                  <a:lnTo>
                    <a:pt x="834671" y="19053"/>
                  </a:lnTo>
                  <a:lnTo>
                    <a:pt x="853236" y="19053"/>
                  </a:lnTo>
                  <a:lnTo>
                    <a:pt x="853236" y="56182"/>
                  </a:lnTo>
                  <a:lnTo>
                    <a:pt x="889143" y="56182"/>
                  </a:lnTo>
                  <a:lnTo>
                    <a:pt x="889143" y="74258"/>
                  </a:lnTo>
                  <a:close/>
                </a:path>
                <a:path w="1368425" h="245110">
                  <a:moveTo>
                    <a:pt x="876930" y="191996"/>
                  </a:moveTo>
                  <a:lnTo>
                    <a:pt x="868869" y="191996"/>
                  </a:lnTo>
                  <a:lnTo>
                    <a:pt x="850999" y="188832"/>
                  </a:lnTo>
                  <a:lnTo>
                    <a:pt x="839312" y="179874"/>
                  </a:lnTo>
                  <a:lnTo>
                    <a:pt x="832938" y="165924"/>
                  </a:lnTo>
                  <a:lnTo>
                    <a:pt x="831059" y="148272"/>
                  </a:lnTo>
                  <a:lnTo>
                    <a:pt x="831007" y="74258"/>
                  </a:lnTo>
                  <a:lnTo>
                    <a:pt x="853236" y="74258"/>
                  </a:lnTo>
                  <a:lnTo>
                    <a:pt x="853236" y="148272"/>
                  </a:lnTo>
                  <a:lnTo>
                    <a:pt x="854278" y="159184"/>
                  </a:lnTo>
                  <a:lnTo>
                    <a:pt x="857724" y="167233"/>
                  </a:lnTo>
                  <a:lnTo>
                    <a:pt x="864056" y="172214"/>
                  </a:lnTo>
                  <a:lnTo>
                    <a:pt x="873754" y="173920"/>
                  </a:lnTo>
                  <a:lnTo>
                    <a:pt x="889804" y="173920"/>
                  </a:lnTo>
                  <a:lnTo>
                    <a:pt x="893296" y="187111"/>
                  </a:lnTo>
                  <a:lnTo>
                    <a:pt x="885724" y="189553"/>
                  </a:lnTo>
                  <a:lnTo>
                    <a:pt x="876930" y="191996"/>
                  </a:lnTo>
                  <a:close/>
                </a:path>
                <a:path w="1368425" h="245110">
                  <a:moveTo>
                    <a:pt x="889804" y="173920"/>
                  </a:moveTo>
                  <a:lnTo>
                    <a:pt x="878396" y="173920"/>
                  </a:lnTo>
                  <a:lnTo>
                    <a:pt x="884502" y="172210"/>
                  </a:lnTo>
                  <a:lnTo>
                    <a:pt x="888899" y="170500"/>
                  </a:lnTo>
                  <a:lnTo>
                    <a:pt x="889804" y="173920"/>
                  </a:lnTo>
                  <a:close/>
                </a:path>
                <a:path w="1368425" h="245110">
                  <a:moveTo>
                    <a:pt x="922853" y="85494"/>
                  </a:moveTo>
                  <a:lnTo>
                    <a:pt x="950917" y="54373"/>
                  </a:lnTo>
                  <a:lnTo>
                    <a:pt x="966333" y="52762"/>
                  </a:lnTo>
                  <a:lnTo>
                    <a:pt x="987111" y="56670"/>
                  </a:lnTo>
                  <a:lnTo>
                    <a:pt x="1001386" y="67723"/>
                  </a:lnTo>
                  <a:lnTo>
                    <a:pt x="1003110" y="71326"/>
                  </a:lnTo>
                  <a:lnTo>
                    <a:pt x="962669" y="71326"/>
                  </a:lnTo>
                  <a:lnTo>
                    <a:pt x="951432" y="72544"/>
                  </a:lnTo>
                  <a:lnTo>
                    <a:pt x="940929" y="75754"/>
                  </a:lnTo>
                  <a:lnTo>
                    <a:pt x="931341" y="80292"/>
                  </a:lnTo>
                  <a:lnTo>
                    <a:pt x="922853" y="85494"/>
                  </a:lnTo>
                  <a:close/>
                </a:path>
                <a:path w="1368425" h="245110">
                  <a:moveTo>
                    <a:pt x="947280" y="191996"/>
                  </a:moveTo>
                  <a:lnTo>
                    <a:pt x="931834" y="189485"/>
                  </a:lnTo>
                  <a:lnTo>
                    <a:pt x="919525" y="182164"/>
                  </a:lnTo>
                  <a:lnTo>
                    <a:pt x="911384" y="170355"/>
                  </a:lnTo>
                  <a:lnTo>
                    <a:pt x="908441" y="154378"/>
                  </a:lnTo>
                  <a:lnTo>
                    <a:pt x="913254" y="135363"/>
                  </a:lnTo>
                  <a:lnTo>
                    <a:pt x="928074" y="121158"/>
                  </a:lnTo>
                  <a:lnTo>
                    <a:pt x="953474" y="111165"/>
                  </a:lnTo>
                  <a:lnTo>
                    <a:pt x="990027" y="104791"/>
                  </a:lnTo>
                  <a:lnTo>
                    <a:pt x="988810" y="92349"/>
                  </a:lnTo>
                  <a:lnTo>
                    <a:pt x="984500" y="81647"/>
                  </a:lnTo>
                  <a:lnTo>
                    <a:pt x="976115" y="74151"/>
                  </a:lnTo>
                  <a:lnTo>
                    <a:pt x="962669" y="71326"/>
                  </a:lnTo>
                  <a:lnTo>
                    <a:pt x="1003110" y="71326"/>
                  </a:lnTo>
                  <a:lnTo>
                    <a:pt x="1009615" y="84914"/>
                  </a:lnTo>
                  <a:lnTo>
                    <a:pt x="1012256" y="107234"/>
                  </a:lnTo>
                  <a:lnTo>
                    <a:pt x="1012256" y="119448"/>
                  </a:lnTo>
                  <a:lnTo>
                    <a:pt x="990027" y="119448"/>
                  </a:lnTo>
                  <a:lnTo>
                    <a:pt x="961818" y="124539"/>
                  </a:lnTo>
                  <a:lnTo>
                    <a:pt x="943341" y="131783"/>
                  </a:lnTo>
                  <a:lnTo>
                    <a:pt x="933246" y="141226"/>
                  </a:lnTo>
                  <a:lnTo>
                    <a:pt x="930181" y="152913"/>
                  </a:lnTo>
                  <a:lnTo>
                    <a:pt x="931990" y="162622"/>
                  </a:lnTo>
                  <a:lnTo>
                    <a:pt x="936959" y="169218"/>
                  </a:lnTo>
                  <a:lnTo>
                    <a:pt x="944402" y="172973"/>
                  </a:lnTo>
                  <a:lnTo>
                    <a:pt x="953631" y="174164"/>
                  </a:lnTo>
                  <a:lnTo>
                    <a:pt x="989612" y="174164"/>
                  </a:lnTo>
                  <a:lnTo>
                    <a:pt x="981321" y="180351"/>
                  </a:lnTo>
                  <a:lnTo>
                    <a:pt x="970638" y="186408"/>
                  </a:lnTo>
                  <a:lnTo>
                    <a:pt x="959268" y="190496"/>
                  </a:lnTo>
                  <a:lnTo>
                    <a:pt x="947280" y="191996"/>
                  </a:lnTo>
                  <a:close/>
                </a:path>
                <a:path w="1368425" h="245110">
                  <a:moveTo>
                    <a:pt x="989612" y="174164"/>
                  </a:moveTo>
                  <a:lnTo>
                    <a:pt x="953631" y="174164"/>
                  </a:lnTo>
                  <a:lnTo>
                    <a:pt x="962959" y="173031"/>
                  </a:lnTo>
                  <a:lnTo>
                    <a:pt x="971829" y="169676"/>
                  </a:lnTo>
                  <a:lnTo>
                    <a:pt x="980699" y="164168"/>
                  </a:lnTo>
                  <a:lnTo>
                    <a:pt x="990027" y="156577"/>
                  </a:lnTo>
                  <a:lnTo>
                    <a:pt x="990027" y="119448"/>
                  </a:lnTo>
                  <a:lnTo>
                    <a:pt x="1012256" y="119448"/>
                  </a:lnTo>
                  <a:lnTo>
                    <a:pt x="1012256" y="172943"/>
                  </a:lnTo>
                  <a:lnTo>
                    <a:pt x="991248" y="172943"/>
                  </a:lnTo>
                  <a:lnTo>
                    <a:pt x="989612" y="174164"/>
                  </a:lnTo>
                  <a:close/>
                </a:path>
                <a:path w="1368425" h="245110">
                  <a:moveTo>
                    <a:pt x="1012256" y="188820"/>
                  </a:moveTo>
                  <a:lnTo>
                    <a:pt x="993935" y="188820"/>
                  </a:lnTo>
                  <a:lnTo>
                    <a:pt x="991981" y="172943"/>
                  </a:lnTo>
                  <a:lnTo>
                    <a:pt x="1012256" y="172943"/>
                  </a:lnTo>
                  <a:lnTo>
                    <a:pt x="1012256" y="188820"/>
                  </a:lnTo>
                  <a:close/>
                </a:path>
                <a:path w="1368425" h="245110">
                  <a:moveTo>
                    <a:pt x="1074300" y="188820"/>
                  </a:moveTo>
                  <a:lnTo>
                    <a:pt x="1052072" y="188820"/>
                  </a:lnTo>
                  <a:lnTo>
                    <a:pt x="1052072" y="56182"/>
                  </a:lnTo>
                  <a:lnTo>
                    <a:pt x="1074300" y="56182"/>
                  </a:lnTo>
                  <a:lnTo>
                    <a:pt x="1074300" y="188820"/>
                  </a:lnTo>
                  <a:close/>
                </a:path>
                <a:path w="1368425" h="245110">
                  <a:moveTo>
                    <a:pt x="1072102" y="28823"/>
                  </a:moveTo>
                  <a:lnTo>
                    <a:pt x="1054514" y="28823"/>
                  </a:lnTo>
                  <a:lnTo>
                    <a:pt x="1047919" y="22717"/>
                  </a:lnTo>
                  <a:lnTo>
                    <a:pt x="1047919" y="5373"/>
                  </a:lnTo>
                  <a:lnTo>
                    <a:pt x="1054514" y="0"/>
                  </a:lnTo>
                  <a:lnTo>
                    <a:pt x="1072102" y="0"/>
                  </a:lnTo>
                  <a:lnTo>
                    <a:pt x="1078697" y="5373"/>
                  </a:lnTo>
                  <a:lnTo>
                    <a:pt x="1078697" y="22717"/>
                  </a:lnTo>
                  <a:lnTo>
                    <a:pt x="1072102" y="28823"/>
                  </a:lnTo>
                  <a:close/>
                </a:path>
                <a:path w="1368425" h="245110">
                  <a:moveTo>
                    <a:pt x="1168344" y="191996"/>
                  </a:moveTo>
                  <a:lnTo>
                    <a:pt x="1145020" y="187340"/>
                  </a:lnTo>
                  <a:lnTo>
                    <a:pt x="1125383" y="173798"/>
                  </a:lnTo>
                  <a:lnTo>
                    <a:pt x="1111838" y="152012"/>
                  </a:lnTo>
                  <a:lnTo>
                    <a:pt x="1106788" y="122623"/>
                  </a:lnTo>
                  <a:lnTo>
                    <a:pt x="1111838" y="93055"/>
                  </a:lnTo>
                  <a:lnTo>
                    <a:pt x="1125383" y="71113"/>
                  </a:lnTo>
                  <a:lnTo>
                    <a:pt x="1145020" y="57460"/>
                  </a:lnTo>
                  <a:lnTo>
                    <a:pt x="1168344" y="52762"/>
                  </a:lnTo>
                  <a:lnTo>
                    <a:pt x="1191668" y="57460"/>
                  </a:lnTo>
                  <a:lnTo>
                    <a:pt x="1211305" y="71113"/>
                  </a:lnTo>
                  <a:lnTo>
                    <a:pt x="1211437" y="71326"/>
                  </a:lnTo>
                  <a:lnTo>
                    <a:pt x="1168344" y="71326"/>
                  </a:lnTo>
                  <a:lnTo>
                    <a:pt x="1152665" y="75048"/>
                  </a:lnTo>
                  <a:lnTo>
                    <a:pt x="1140559" y="85525"/>
                  </a:lnTo>
                  <a:lnTo>
                    <a:pt x="1132757" y="101727"/>
                  </a:lnTo>
                  <a:lnTo>
                    <a:pt x="1129994" y="122623"/>
                  </a:lnTo>
                  <a:lnTo>
                    <a:pt x="1132757" y="143443"/>
                  </a:lnTo>
                  <a:lnTo>
                    <a:pt x="1140559" y="159477"/>
                  </a:lnTo>
                  <a:lnTo>
                    <a:pt x="1152665" y="169786"/>
                  </a:lnTo>
                  <a:lnTo>
                    <a:pt x="1168344" y="173431"/>
                  </a:lnTo>
                  <a:lnTo>
                    <a:pt x="1211533" y="173431"/>
                  </a:lnTo>
                  <a:lnTo>
                    <a:pt x="1211305" y="173798"/>
                  </a:lnTo>
                  <a:lnTo>
                    <a:pt x="1191668" y="187340"/>
                  </a:lnTo>
                  <a:lnTo>
                    <a:pt x="1168344" y="191996"/>
                  </a:lnTo>
                  <a:close/>
                </a:path>
                <a:path w="1368425" h="245110">
                  <a:moveTo>
                    <a:pt x="1211533" y="173431"/>
                  </a:moveTo>
                  <a:lnTo>
                    <a:pt x="1168344" y="173431"/>
                  </a:lnTo>
                  <a:lnTo>
                    <a:pt x="1184062" y="169786"/>
                  </a:lnTo>
                  <a:lnTo>
                    <a:pt x="1196252" y="159477"/>
                  </a:lnTo>
                  <a:lnTo>
                    <a:pt x="1204138" y="143443"/>
                  </a:lnTo>
                  <a:lnTo>
                    <a:pt x="1206939" y="122623"/>
                  </a:lnTo>
                  <a:lnTo>
                    <a:pt x="1204138" y="101727"/>
                  </a:lnTo>
                  <a:lnTo>
                    <a:pt x="1196252" y="85525"/>
                  </a:lnTo>
                  <a:lnTo>
                    <a:pt x="1184062" y="75048"/>
                  </a:lnTo>
                  <a:lnTo>
                    <a:pt x="1168344" y="71326"/>
                  </a:lnTo>
                  <a:lnTo>
                    <a:pt x="1211437" y="71326"/>
                  </a:lnTo>
                  <a:lnTo>
                    <a:pt x="1224851" y="93055"/>
                  </a:lnTo>
                  <a:lnTo>
                    <a:pt x="1229901" y="122623"/>
                  </a:lnTo>
                  <a:lnTo>
                    <a:pt x="1224851" y="152012"/>
                  </a:lnTo>
                  <a:lnTo>
                    <a:pt x="1211533" y="173431"/>
                  </a:lnTo>
                  <a:close/>
                </a:path>
                <a:path w="1368425" h="245110">
                  <a:moveTo>
                    <a:pt x="1307672" y="75235"/>
                  </a:moveTo>
                  <a:lnTo>
                    <a:pt x="1283396" y="75235"/>
                  </a:lnTo>
                  <a:lnTo>
                    <a:pt x="1293159" y="66468"/>
                  </a:lnTo>
                  <a:lnTo>
                    <a:pt x="1303609" y="59327"/>
                  </a:lnTo>
                  <a:lnTo>
                    <a:pt x="1315067" y="54521"/>
                  </a:lnTo>
                  <a:lnTo>
                    <a:pt x="1327853" y="52762"/>
                  </a:lnTo>
                  <a:lnTo>
                    <a:pt x="1345937" y="56117"/>
                  </a:lnTo>
                  <a:lnTo>
                    <a:pt x="1358570" y="66044"/>
                  </a:lnTo>
                  <a:lnTo>
                    <a:pt x="1361417" y="72304"/>
                  </a:lnTo>
                  <a:lnTo>
                    <a:pt x="1321013" y="72304"/>
                  </a:lnTo>
                  <a:lnTo>
                    <a:pt x="1311445" y="73582"/>
                  </a:lnTo>
                  <a:lnTo>
                    <a:pt x="1307672" y="75235"/>
                  </a:lnTo>
                  <a:close/>
                </a:path>
                <a:path w="1368425" h="245110">
                  <a:moveTo>
                    <a:pt x="1284617" y="188820"/>
                  </a:moveTo>
                  <a:lnTo>
                    <a:pt x="1262388" y="188820"/>
                  </a:lnTo>
                  <a:lnTo>
                    <a:pt x="1262388" y="56182"/>
                  </a:lnTo>
                  <a:lnTo>
                    <a:pt x="1280709" y="56182"/>
                  </a:lnTo>
                  <a:lnTo>
                    <a:pt x="1282663" y="75235"/>
                  </a:lnTo>
                  <a:lnTo>
                    <a:pt x="1307672" y="75235"/>
                  </a:lnTo>
                  <a:lnTo>
                    <a:pt x="1302724" y="77403"/>
                  </a:lnTo>
                  <a:lnTo>
                    <a:pt x="1294048" y="83742"/>
                  </a:lnTo>
                  <a:lnTo>
                    <a:pt x="1284617" y="92578"/>
                  </a:lnTo>
                  <a:lnTo>
                    <a:pt x="1284617" y="188820"/>
                  </a:lnTo>
                  <a:close/>
                </a:path>
                <a:path w="1368425" h="245110">
                  <a:moveTo>
                    <a:pt x="1368402" y="188820"/>
                  </a:moveTo>
                  <a:lnTo>
                    <a:pt x="1346173" y="188820"/>
                  </a:lnTo>
                  <a:lnTo>
                    <a:pt x="1346173" y="107723"/>
                  </a:lnTo>
                  <a:lnTo>
                    <a:pt x="1344715" y="91677"/>
                  </a:lnTo>
                  <a:lnTo>
                    <a:pt x="1340189" y="80670"/>
                  </a:lnTo>
                  <a:lnTo>
                    <a:pt x="1332364" y="74334"/>
                  </a:lnTo>
                  <a:lnTo>
                    <a:pt x="1321013" y="72304"/>
                  </a:lnTo>
                  <a:lnTo>
                    <a:pt x="1361417" y="72304"/>
                  </a:lnTo>
                  <a:lnTo>
                    <a:pt x="1365982" y="82338"/>
                  </a:lnTo>
                  <a:lnTo>
                    <a:pt x="1368402" y="104791"/>
                  </a:lnTo>
                  <a:lnTo>
                    <a:pt x="1368402" y="188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2104937" y="5705507"/>
            <a:ext cx="908685" cy="471805"/>
          </a:xfrm>
          <a:custGeom>
            <a:avLst/>
            <a:gdLst/>
            <a:ahLst/>
            <a:cxnLst/>
            <a:rect l="l" t="t" r="r" b="b"/>
            <a:pathLst>
              <a:path w="908685" h="471804">
                <a:moveTo>
                  <a:pt x="908684" y="471487"/>
                </a:moveTo>
                <a:lnTo>
                  <a:pt x="0" y="471487"/>
                </a:lnTo>
                <a:lnTo>
                  <a:pt x="0" y="262461"/>
                </a:lnTo>
                <a:lnTo>
                  <a:pt x="15490" y="197956"/>
                </a:lnTo>
                <a:lnTo>
                  <a:pt x="59404" y="139237"/>
                </a:lnTo>
                <a:lnTo>
                  <a:pt x="90820" y="112670"/>
                </a:lnTo>
                <a:lnTo>
                  <a:pt x="127902" y="88296"/>
                </a:lnTo>
                <a:lnTo>
                  <a:pt x="170171" y="66364"/>
                </a:lnTo>
                <a:lnTo>
                  <a:pt x="217146" y="47123"/>
                </a:lnTo>
                <a:lnTo>
                  <a:pt x="268349" y="30823"/>
                </a:lnTo>
                <a:lnTo>
                  <a:pt x="323299" y="17711"/>
                </a:lnTo>
                <a:lnTo>
                  <a:pt x="381516" y="8037"/>
                </a:lnTo>
                <a:lnTo>
                  <a:pt x="442521" y="2050"/>
                </a:lnTo>
                <a:lnTo>
                  <a:pt x="505834" y="0"/>
                </a:lnTo>
                <a:lnTo>
                  <a:pt x="908684" y="0"/>
                </a:lnTo>
                <a:lnTo>
                  <a:pt x="908684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25202" y="5705507"/>
            <a:ext cx="908685" cy="471805"/>
          </a:xfrm>
          <a:custGeom>
            <a:avLst/>
            <a:gdLst/>
            <a:ahLst/>
            <a:cxnLst/>
            <a:rect l="l" t="t" r="r" b="b"/>
            <a:pathLst>
              <a:path w="908685" h="471804">
                <a:moveTo>
                  <a:pt x="908684" y="471487"/>
                </a:moveTo>
                <a:lnTo>
                  <a:pt x="0" y="471487"/>
                </a:lnTo>
                <a:lnTo>
                  <a:pt x="0" y="0"/>
                </a:lnTo>
                <a:lnTo>
                  <a:pt x="405879" y="0"/>
                </a:lnTo>
                <a:lnTo>
                  <a:pt x="468545" y="2050"/>
                </a:lnTo>
                <a:lnTo>
                  <a:pt x="529003" y="8037"/>
                </a:lnTo>
                <a:lnTo>
                  <a:pt x="586764" y="17711"/>
                </a:lnTo>
                <a:lnTo>
                  <a:pt x="641340" y="30823"/>
                </a:lnTo>
                <a:lnTo>
                  <a:pt x="692243" y="47123"/>
                </a:lnTo>
                <a:lnTo>
                  <a:pt x="738986" y="66364"/>
                </a:lnTo>
                <a:lnTo>
                  <a:pt x="781080" y="88296"/>
                </a:lnTo>
                <a:lnTo>
                  <a:pt x="818037" y="112670"/>
                </a:lnTo>
                <a:lnTo>
                  <a:pt x="849368" y="139237"/>
                </a:lnTo>
                <a:lnTo>
                  <a:pt x="893205" y="197956"/>
                </a:lnTo>
                <a:lnTo>
                  <a:pt x="908684" y="262461"/>
                </a:lnTo>
                <a:lnTo>
                  <a:pt x="908684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4937" y="6805644"/>
            <a:ext cx="908685" cy="471805"/>
          </a:xfrm>
          <a:custGeom>
            <a:avLst/>
            <a:gdLst/>
            <a:ahLst/>
            <a:cxnLst/>
            <a:rect l="l" t="t" r="r" b="b"/>
            <a:pathLst>
              <a:path w="908685" h="471804">
                <a:moveTo>
                  <a:pt x="908684" y="471487"/>
                </a:moveTo>
                <a:lnTo>
                  <a:pt x="505834" y="471487"/>
                </a:lnTo>
                <a:lnTo>
                  <a:pt x="442521" y="469436"/>
                </a:lnTo>
                <a:lnTo>
                  <a:pt x="381516" y="463449"/>
                </a:lnTo>
                <a:lnTo>
                  <a:pt x="323299" y="453776"/>
                </a:lnTo>
                <a:lnTo>
                  <a:pt x="268349" y="440664"/>
                </a:lnTo>
                <a:lnTo>
                  <a:pt x="217146" y="424363"/>
                </a:lnTo>
                <a:lnTo>
                  <a:pt x="170171" y="405122"/>
                </a:lnTo>
                <a:lnTo>
                  <a:pt x="127902" y="383191"/>
                </a:lnTo>
                <a:lnTo>
                  <a:pt x="90820" y="358816"/>
                </a:lnTo>
                <a:lnTo>
                  <a:pt x="59404" y="332249"/>
                </a:lnTo>
                <a:lnTo>
                  <a:pt x="15490" y="273530"/>
                </a:lnTo>
                <a:lnTo>
                  <a:pt x="0" y="209026"/>
                </a:lnTo>
                <a:lnTo>
                  <a:pt x="0" y="0"/>
                </a:lnTo>
                <a:lnTo>
                  <a:pt x="908684" y="0"/>
                </a:lnTo>
                <a:lnTo>
                  <a:pt x="908684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25202" y="6805644"/>
            <a:ext cx="908685" cy="471805"/>
          </a:xfrm>
          <a:custGeom>
            <a:avLst/>
            <a:gdLst/>
            <a:ahLst/>
            <a:cxnLst/>
            <a:rect l="l" t="t" r="r" b="b"/>
            <a:pathLst>
              <a:path w="908685" h="471804">
                <a:moveTo>
                  <a:pt x="402850" y="471487"/>
                </a:moveTo>
                <a:lnTo>
                  <a:pt x="0" y="471487"/>
                </a:lnTo>
                <a:lnTo>
                  <a:pt x="0" y="0"/>
                </a:lnTo>
                <a:lnTo>
                  <a:pt x="908684" y="0"/>
                </a:lnTo>
                <a:lnTo>
                  <a:pt x="908684" y="209026"/>
                </a:lnTo>
                <a:lnTo>
                  <a:pt x="893194" y="273530"/>
                </a:lnTo>
                <a:lnTo>
                  <a:pt x="849280" y="332249"/>
                </a:lnTo>
                <a:lnTo>
                  <a:pt x="817864" y="358816"/>
                </a:lnTo>
                <a:lnTo>
                  <a:pt x="780782" y="383191"/>
                </a:lnTo>
                <a:lnTo>
                  <a:pt x="738513" y="405122"/>
                </a:lnTo>
                <a:lnTo>
                  <a:pt x="691538" y="424363"/>
                </a:lnTo>
                <a:lnTo>
                  <a:pt x="640335" y="440664"/>
                </a:lnTo>
                <a:lnTo>
                  <a:pt x="585385" y="453776"/>
                </a:lnTo>
                <a:lnTo>
                  <a:pt x="527168" y="463449"/>
                </a:lnTo>
                <a:lnTo>
                  <a:pt x="466163" y="469436"/>
                </a:lnTo>
                <a:lnTo>
                  <a:pt x="402850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104937" y="5705507"/>
            <a:ext cx="3028950" cy="1571625"/>
            <a:chOff x="2104937" y="5705507"/>
            <a:chExt cx="3028950" cy="1571625"/>
          </a:xfrm>
        </p:grpSpPr>
        <p:sp>
          <p:nvSpPr>
            <p:cNvPr id="29" name="object 29"/>
            <p:cNvSpPr/>
            <p:nvPr/>
          </p:nvSpPr>
          <p:spPr>
            <a:xfrm>
              <a:off x="2104936" y="5705512"/>
              <a:ext cx="3028950" cy="1571625"/>
            </a:xfrm>
            <a:custGeom>
              <a:avLst/>
              <a:gdLst/>
              <a:ahLst/>
              <a:cxnLst/>
              <a:rect l="l" t="t" r="r" b="b"/>
              <a:pathLst>
                <a:path w="3028950" h="1571625">
                  <a:moveTo>
                    <a:pt x="3028950" y="455777"/>
                  </a:moveTo>
                  <a:lnTo>
                    <a:pt x="2150554" y="455777"/>
                  </a:lnTo>
                  <a:lnTo>
                    <a:pt x="2150554" y="0"/>
                  </a:lnTo>
                  <a:lnTo>
                    <a:pt x="878395" y="0"/>
                  </a:lnTo>
                  <a:lnTo>
                    <a:pt x="878395" y="455777"/>
                  </a:lnTo>
                  <a:lnTo>
                    <a:pt x="0" y="455777"/>
                  </a:lnTo>
                  <a:lnTo>
                    <a:pt x="0" y="1115860"/>
                  </a:lnTo>
                  <a:lnTo>
                    <a:pt x="878395" y="1115860"/>
                  </a:lnTo>
                  <a:lnTo>
                    <a:pt x="878395" y="1571625"/>
                  </a:lnTo>
                  <a:lnTo>
                    <a:pt x="2150554" y="1571625"/>
                  </a:lnTo>
                  <a:lnTo>
                    <a:pt x="2150554" y="1115860"/>
                  </a:lnTo>
                  <a:lnTo>
                    <a:pt x="3028950" y="1115860"/>
                  </a:lnTo>
                  <a:lnTo>
                    <a:pt x="3028950" y="45577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481" y="5934451"/>
              <a:ext cx="1110122" cy="11101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3515" y="5930900"/>
              <a:ext cx="791831" cy="11172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7231" y="6124203"/>
              <a:ext cx="877006" cy="873594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5793445" y="3009638"/>
            <a:ext cx="906780" cy="469900"/>
          </a:xfrm>
          <a:custGeom>
            <a:avLst/>
            <a:gdLst/>
            <a:ahLst/>
            <a:cxnLst/>
            <a:rect l="l" t="t" r="r" b="b"/>
            <a:pathLst>
              <a:path w="906779" h="469900">
                <a:moveTo>
                  <a:pt x="906541" y="469344"/>
                </a:moveTo>
                <a:lnTo>
                  <a:pt x="0" y="469344"/>
                </a:lnTo>
                <a:lnTo>
                  <a:pt x="0" y="261268"/>
                </a:lnTo>
                <a:lnTo>
                  <a:pt x="15454" y="197056"/>
                </a:lnTo>
                <a:lnTo>
                  <a:pt x="59264" y="138605"/>
                </a:lnTo>
                <a:lnTo>
                  <a:pt x="90606" y="112158"/>
                </a:lnTo>
                <a:lnTo>
                  <a:pt x="127600" y="87895"/>
                </a:lnTo>
                <a:lnTo>
                  <a:pt x="169769" y="66062"/>
                </a:lnTo>
                <a:lnTo>
                  <a:pt x="216634" y="46909"/>
                </a:lnTo>
                <a:lnTo>
                  <a:pt x="267716" y="30682"/>
                </a:lnTo>
                <a:lnTo>
                  <a:pt x="322536" y="17630"/>
                </a:lnTo>
                <a:lnTo>
                  <a:pt x="380616" y="8001"/>
                </a:lnTo>
                <a:lnTo>
                  <a:pt x="441478" y="2041"/>
                </a:lnTo>
                <a:lnTo>
                  <a:pt x="504641" y="0"/>
                </a:lnTo>
                <a:lnTo>
                  <a:pt x="906541" y="0"/>
                </a:lnTo>
                <a:lnTo>
                  <a:pt x="906541" y="46934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8709" y="3009638"/>
            <a:ext cx="906780" cy="469900"/>
          </a:xfrm>
          <a:custGeom>
            <a:avLst/>
            <a:gdLst/>
            <a:ahLst/>
            <a:cxnLst/>
            <a:rect l="l" t="t" r="r" b="b"/>
            <a:pathLst>
              <a:path w="906779" h="469900">
                <a:moveTo>
                  <a:pt x="906541" y="469344"/>
                </a:moveTo>
                <a:lnTo>
                  <a:pt x="0" y="469344"/>
                </a:lnTo>
                <a:lnTo>
                  <a:pt x="0" y="0"/>
                </a:lnTo>
                <a:lnTo>
                  <a:pt x="404922" y="0"/>
                </a:lnTo>
                <a:lnTo>
                  <a:pt x="467440" y="2041"/>
                </a:lnTo>
                <a:lnTo>
                  <a:pt x="527755" y="8001"/>
                </a:lnTo>
                <a:lnTo>
                  <a:pt x="585380" y="17630"/>
                </a:lnTo>
                <a:lnTo>
                  <a:pt x="639827" y="30682"/>
                </a:lnTo>
                <a:lnTo>
                  <a:pt x="690611" y="46909"/>
                </a:lnTo>
                <a:lnTo>
                  <a:pt x="737243" y="66062"/>
                </a:lnTo>
                <a:lnTo>
                  <a:pt x="779238" y="87895"/>
                </a:lnTo>
                <a:lnTo>
                  <a:pt x="816107" y="112158"/>
                </a:lnTo>
                <a:lnTo>
                  <a:pt x="847365" y="138605"/>
                </a:lnTo>
                <a:lnTo>
                  <a:pt x="891098" y="197056"/>
                </a:lnTo>
                <a:lnTo>
                  <a:pt x="906541" y="261268"/>
                </a:lnTo>
                <a:lnTo>
                  <a:pt x="906541" y="46934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3445" y="4104775"/>
            <a:ext cx="906780" cy="469900"/>
          </a:xfrm>
          <a:custGeom>
            <a:avLst/>
            <a:gdLst/>
            <a:ahLst/>
            <a:cxnLst/>
            <a:rect l="l" t="t" r="r" b="b"/>
            <a:pathLst>
              <a:path w="906779" h="469900">
                <a:moveTo>
                  <a:pt x="906541" y="469344"/>
                </a:moveTo>
                <a:lnTo>
                  <a:pt x="504641" y="469344"/>
                </a:lnTo>
                <a:lnTo>
                  <a:pt x="441478" y="467302"/>
                </a:lnTo>
                <a:lnTo>
                  <a:pt x="380616" y="461343"/>
                </a:lnTo>
                <a:lnTo>
                  <a:pt x="322536" y="451713"/>
                </a:lnTo>
                <a:lnTo>
                  <a:pt x="267716" y="438661"/>
                </a:lnTo>
                <a:lnTo>
                  <a:pt x="216634" y="422434"/>
                </a:lnTo>
                <a:lnTo>
                  <a:pt x="169769" y="403281"/>
                </a:lnTo>
                <a:lnTo>
                  <a:pt x="127600" y="381449"/>
                </a:lnTo>
                <a:lnTo>
                  <a:pt x="90606" y="357185"/>
                </a:lnTo>
                <a:lnTo>
                  <a:pt x="59264" y="330739"/>
                </a:lnTo>
                <a:lnTo>
                  <a:pt x="15454" y="272287"/>
                </a:lnTo>
                <a:lnTo>
                  <a:pt x="0" y="208075"/>
                </a:lnTo>
                <a:lnTo>
                  <a:pt x="0" y="0"/>
                </a:lnTo>
                <a:lnTo>
                  <a:pt x="906541" y="0"/>
                </a:lnTo>
                <a:lnTo>
                  <a:pt x="906541" y="46934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08709" y="4104775"/>
            <a:ext cx="906780" cy="469900"/>
          </a:xfrm>
          <a:custGeom>
            <a:avLst/>
            <a:gdLst/>
            <a:ahLst/>
            <a:cxnLst/>
            <a:rect l="l" t="t" r="r" b="b"/>
            <a:pathLst>
              <a:path w="906779" h="469900">
                <a:moveTo>
                  <a:pt x="401900" y="469344"/>
                </a:moveTo>
                <a:lnTo>
                  <a:pt x="0" y="469344"/>
                </a:lnTo>
                <a:lnTo>
                  <a:pt x="0" y="0"/>
                </a:lnTo>
                <a:lnTo>
                  <a:pt x="906541" y="0"/>
                </a:lnTo>
                <a:lnTo>
                  <a:pt x="906541" y="208075"/>
                </a:lnTo>
                <a:lnTo>
                  <a:pt x="891087" y="272287"/>
                </a:lnTo>
                <a:lnTo>
                  <a:pt x="847277" y="330739"/>
                </a:lnTo>
                <a:lnTo>
                  <a:pt x="815935" y="357185"/>
                </a:lnTo>
                <a:lnTo>
                  <a:pt x="778941" y="381449"/>
                </a:lnTo>
                <a:lnTo>
                  <a:pt x="736771" y="403281"/>
                </a:lnTo>
                <a:lnTo>
                  <a:pt x="689907" y="422434"/>
                </a:lnTo>
                <a:lnTo>
                  <a:pt x="638825" y="438661"/>
                </a:lnTo>
                <a:lnTo>
                  <a:pt x="584004" y="451713"/>
                </a:lnTo>
                <a:lnTo>
                  <a:pt x="525924" y="461343"/>
                </a:lnTo>
                <a:lnTo>
                  <a:pt x="465063" y="467302"/>
                </a:lnTo>
                <a:lnTo>
                  <a:pt x="401900" y="46934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793445" y="3009638"/>
            <a:ext cx="3021965" cy="1564640"/>
            <a:chOff x="5793445" y="3009638"/>
            <a:chExt cx="3021965" cy="1564640"/>
          </a:xfrm>
        </p:grpSpPr>
        <p:sp>
          <p:nvSpPr>
            <p:cNvPr id="38" name="object 38"/>
            <p:cNvSpPr/>
            <p:nvPr/>
          </p:nvSpPr>
          <p:spPr>
            <a:xfrm>
              <a:off x="5793435" y="3009645"/>
              <a:ext cx="3021965" cy="1564640"/>
            </a:xfrm>
            <a:custGeom>
              <a:avLst/>
              <a:gdLst/>
              <a:ahLst/>
              <a:cxnLst/>
              <a:rect l="l" t="t" r="r" b="b"/>
              <a:pathLst>
                <a:path w="3021965" h="1564639">
                  <a:moveTo>
                    <a:pt x="3021812" y="453694"/>
                  </a:moveTo>
                  <a:lnTo>
                    <a:pt x="2145487" y="453694"/>
                  </a:lnTo>
                  <a:lnTo>
                    <a:pt x="2145487" y="0"/>
                  </a:lnTo>
                  <a:lnTo>
                    <a:pt x="876325" y="0"/>
                  </a:lnTo>
                  <a:lnTo>
                    <a:pt x="876325" y="453694"/>
                  </a:lnTo>
                  <a:lnTo>
                    <a:pt x="0" y="453694"/>
                  </a:lnTo>
                  <a:lnTo>
                    <a:pt x="0" y="1110780"/>
                  </a:lnTo>
                  <a:lnTo>
                    <a:pt x="876325" y="1110780"/>
                  </a:lnTo>
                  <a:lnTo>
                    <a:pt x="876325" y="1564474"/>
                  </a:lnTo>
                  <a:lnTo>
                    <a:pt x="2145487" y="1564474"/>
                  </a:lnTo>
                  <a:lnTo>
                    <a:pt x="2145487" y="1110780"/>
                  </a:lnTo>
                  <a:lnTo>
                    <a:pt x="3021812" y="1110780"/>
                  </a:lnTo>
                  <a:lnTo>
                    <a:pt x="3021812" y="453694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6122" y="3413271"/>
              <a:ext cx="2189775" cy="756841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9470492" y="5705507"/>
            <a:ext cx="911225" cy="473709"/>
          </a:xfrm>
          <a:custGeom>
            <a:avLst/>
            <a:gdLst/>
            <a:ahLst/>
            <a:cxnLst/>
            <a:rect l="l" t="t" r="r" b="b"/>
            <a:pathLst>
              <a:path w="911225" h="473710">
                <a:moveTo>
                  <a:pt x="910828" y="473630"/>
                </a:moveTo>
                <a:lnTo>
                  <a:pt x="0" y="473630"/>
                </a:lnTo>
                <a:lnTo>
                  <a:pt x="0" y="263654"/>
                </a:lnTo>
                <a:lnTo>
                  <a:pt x="15527" y="198856"/>
                </a:lnTo>
                <a:lnTo>
                  <a:pt x="59544" y="139870"/>
                </a:lnTo>
                <a:lnTo>
                  <a:pt x="91034" y="113182"/>
                </a:lnTo>
                <a:lnTo>
                  <a:pt x="128204" y="88697"/>
                </a:lnTo>
                <a:lnTo>
                  <a:pt x="170572" y="66666"/>
                </a:lnTo>
                <a:lnTo>
                  <a:pt x="217659" y="47337"/>
                </a:lnTo>
                <a:lnTo>
                  <a:pt x="268982" y="30963"/>
                </a:lnTo>
                <a:lnTo>
                  <a:pt x="324061" y="17791"/>
                </a:lnTo>
                <a:lnTo>
                  <a:pt x="382416" y="8074"/>
                </a:lnTo>
                <a:lnTo>
                  <a:pt x="443565" y="2060"/>
                </a:lnTo>
                <a:lnTo>
                  <a:pt x="507027" y="0"/>
                </a:lnTo>
                <a:lnTo>
                  <a:pt x="910828" y="0"/>
                </a:lnTo>
                <a:lnTo>
                  <a:pt x="910828" y="47363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95758" y="5705507"/>
            <a:ext cx="911225" cy="473709"/>
          </a:xfrm>
          <a:custGeom>
            <a:avLst/>
            <a:gdLst/>
            <a:ahLst/>
            <a:cxnLst/>
            <a:rect l="l" t="t" r="r" b="b"/>
            <a:pathLst>
              <a:path w="911225" h="473710">
                <a:moveTo>
                  <a:pt x="910828" y="473630"/>
                </a:moveTo>
                <a:lnTo>
                  <a:pt x="0" y="473630"/>
                </a:lnTo>
                <a:lnTo>
                  <a:pt x="0" y="0"/>
                </a:lnTo>
                <a:lnTo>
                  <a:pt x="406836" y="0"/>
                </a:lnTo>
                <a:lnTo>
                  <a:pt x="469650" y="2060"/>
                </a:lnTo>
                <a:lnTo>
                  <a:pt x="530250" y="8074"/>
                </a:lnTo>
                <a:lnTo>
                  <a:pt x="588148" y="17791"/>
                </a:lnTo>
                <a:lnTo>
                  <a:pt x="642853" y="30963"/>
                </a:lnTo>
                <a:lnTo>
                  <a:pt x="693876" y="47337"/>
                </a:lnTo>
                <a:lnTo>
                  <a:pt x="740729" y="66666"/>
                </a:lnTo>
                <a:lnTo>
                  <a:pt x="782922" y="88697"/>
                </a:lnTo>
                <a:lnTo>
                  <a:pt x="819966" y="113182"/>
                </a:lnTo>
                <a:lnTo>
                  <a:pt x="851372" y="139870"/>
                </a:lnTo>
                <a:lnTo>
                  <a:pt x="876650" y="168512"/>
                </a:lnTo>
                <a:lnTo>
                  <a:pt x="906867" y="230654"/>
                </a:lnTo>
                <a:lnTo>
                  <a:pt x="910828" y="263654"/>
                </a:lnTo>
                <a:lnTo>
                  <a:pt x="910828" y="47363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70492" y="6810645"/>
            <a:ext cx="911225" cy="473709"/>
          </a:xfrm>
          <a:custGeom>
            <a:avLst/>
            <a:gdLst/>
            <a:ahLst/>
            <a:cxnLst/>
            <a:rect l="l" t="t" r="r" b="b"/>
            <a:pathLst>
              <a:path w="911225" h="473709">
                <a:moveTo>
                  <a:pt x="910828" y="473630"/>
                </a:moveTo>
                <a:lnTo>
                  <a:pt x="507027" y="473630"/>
                </a:lnTo>
                <a:lnTo>
                  <a:pt x="443565" y="471570"/>
                </a:lnTo>
                <a:lnTo>
                  <a:pt x="382416" y="465556"/>
                </a:lnTo>
                <a:lnTo>
                  <a:pt x="324061" y="455838"/>
                </a:lnTo>
                <a:lnTo>
                  <a:pt x="268982" y="442667"/>
                </a:lnTo>
                <a:lnTo>
                  <a:pt x="217659" y="426292"/>
                </a:lnTo>
                <a:lnTo>
                  <a:pt x="170572" y="406964"/>
                </a:lnTo>
                <a:lnTo>
                  <a:pt x="128204" y="384932"/>
                </a:lnTo>
                <a:lnTo>
                  <a:pt x="91034" y="360447"/>
                </a:lnTo>
                <a:lnTo>
                  <a:pt x="59544" y="333759"/>
                </a:lnTo>
                <a:lnTo>
                  <a:pt x="34215" y="305118"/>
                </a:lnTo>
                <a:lnTo>
                  <a:pt x="3961" y="242976"/>
                </a:lnTo>
                <a:lnTo>
                  <a:pt x="0" y="209976"/>
                </a:lnTo>
                <a:lnTo>
                  <a:pt x="0" y="0"/>
                </a:lnTo>
                <a:lnTo>
                  <a:pt x="910828" y="0"/>
                </a:lnTo>
                <a:lnTo>
                  <a:pt x="910828" y="47363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95758" y="6810645"/>
            <a:ext cx="911225" cy="473709"/>
          </a:xfrm>
          <a:custGeom>
            <a:avLst/>
            <a:gdLst/>
            <a:ahLst/>
            <a:cxnLst/>
            <a:rect l="l" t="t" r="r" b="b"/>
            <a:pathLst>
              <a:path w="911225" h="473709">
                <a:moveTo>
                  <a:pt x="403800" y="473630"/>
                </a:moveTo>
                <a:lnTo>
                  <a:pt x="0" y="473630"/>
                </a:lnTo>
                <a:lnTo>
                  <a:pt x="0" y="0"/>
                </a:lnTo>
                <a:lnTo>
                  <a:pt x="910828" y="0"/>
                </a:lnTo>
                <a:lnTo>
                  <a:pt x="910828" y="209976"/>
                </a:lnTo>
                <a:lnTo>
                  <a:pt x="895300" y="274774"/>
                </a:lnTo>
                <a:lnTo>
                  <a:pt x="851283" y="333759"/>
                </a:lnTo>
                <a:lnTo>
                  <a:pt x="819793" y="360447"/>
                </a:lnTo>
                <a:lnTo>
                  <a:pt x="782623" y="384932"/>
                </a:lnTo>
                <a:lnTo>
                  <a:pt x="740255" y="406964"/>
                </a:lnTo>
                <a:lnTo>
                  <a:pt x="693169" y="426292"/>
                </a:lnTo>
                <a:lnTo>
                  <a:pt x="641845" y="442667"/>
                </a:lnTo>
                <a:lnTo>
                  <a:pt x="586766" y="455838"/>
                </a:lnTo>
                <a:lnTo>
                  <a:pt x="528411" y="465556"/>
                </a:lnTo>
                <a:lnTo>
                  <a:pt x="467262" y="471570"/>
                </a:lnTo>
                <a:lnTo>
                  <a:pt x="403800" y="47363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9470492" y="5705507"/>
            <a:ext cx="3036570" cy="1579245"/>
            <a:chOff x="9470492" y="5705507"/>
            <a:chExt cx="3036570" cy="1579245"/>
          </a:xfrm>
        </p:grpSpPr>
        <p:sp>
          <p:nvSpPr>
            <p:cNvPr id="45" name="object 45"/>
            <p:cNvSpPr/>
            <p:nvPr/>
          </p:nvSpPr>
          <p:spPr>
            <a:xfrm>
              <a:off x="9470492" y="5705512"/>
              <a:ext cx="3036570" cy="1579245"/>
            </a:xfrm>
            <a:custGeom>
              <a:avLst/>
              <a:gdLst/>
              <a:ahLst/>
              <a:cxnLst/>
              <a:rect l="l" t="t" r="r" b="b"/>
              <a:pathLst>
                <a:path w="3036570" h="1579245">
                  <a:moveTo>
                    <a:pt x="3036087" y="457847"/>
                  </a:moveTo>
                  <a:lnTo>
                    <a:pt x="2155621" y="457847"/>
                  </a:lnTo>
                  <a:lnTo>
                    <a:pt x="2155621" y="0"/>
                  </a:lnTo>
                  <a:lnTo>
                    <a:pt x="880465" y="0"/>
                  </a:lnTo>
                  <a:lnTo>
                    <a:pt x="880465" y="457847"/>
                  </a:lnTo>
                  <a:lnTo>
                    <a:pt x="0" y="457847"/>
                  </a:lnTo>
                  <a:lnTo>
                    <a:pt x="0" y="1120927"/>
                  </a:lnTo>
                  <a:lnTo>
                    <a:pt x="880465" y="1120927"/>
                  </a:lnTo>
                  <a:lnTo>
                    <a:pt x="880465" y="1578775"/>
                  </a:lnTo>
                  <a:lnTo>
                    <a:pt x="2155621" y="1578775"/>
                  </a:lnTo>
                  <a:lnTo>
                    <a:pt x="2155621" y="1120927"/>
                  </a:lnTo>
                  <a:lnTo>
                    <a:pt x="3036087" y="1120927"/>
                  </a:lnTo>
                  <a:lnTo>
                    <a:pt x="3036087" y="4578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9713" y="5724131"/>
              <a:ext cx="2303709" cy="1534846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13160154" y="3080441"/>
            <a:ext cx="906780" cy="471805"/>
          </a:xfrm>
          <a:custGeom>
            <a:avLst/>
            <a:gdLst/>
            <a:ahLst/>
            <a:cxnLst/>
            <a:rect l="l" t="t" r="r" b="b"/>
            <a:pathLst>
              <a:path w="906780" h="471804">
                <a:moveTo>
                  <a:pt x="906541" y="471487"/>
                </a:moveTo>
                <a:lnTo>
                  <a:pt x="0" y="471487"/>
                </a:lnTo>
                <a:lnTo>
                  <a:pt x="0" y="262461"/>
                </a:lnTo>
                <a:lnTo>
                  <a:pt x="15454" y="197956"/>
                </a:lnTo>
                <a:lnTo>
                  <a:pt x="59264" y="139237"/>
                </a:lnTo>
                <a:lnTo>
                  <a:pt x="90606" y="112670"/>
                </a:lnTo>
                <a:lnTo>
                  <a:pt x="127600" y="88296"/>
                </a:lnTo>
                <a:lnTo>
                  <a:pt x="169769" y="66364"/>
                </a:lnTo>
                <a:lnTo>
                  <a:pt x="216634" y="47123"/>
                </a:lnTo>
                <a:lnTo>
                  <a:pt x="267716" y="30823"/>
                </a:lnTo>
                <a:lnTo>
                  <a:pt x="322536" y="17711"/>
                </a:lnTo>
                <a:lnTo>
                  <a:pt x="380616" y="8037"/>
                </a:lnTo>
                <a:lnTo>
                  <a:pt x="441478" y="2050"/>
                </a:lnTo>
                <a:lnTo>
                  <a:pt x="504641" y="0"/>
                </a:lnTo>
                <a:lnTo>
                  <a:pt x="906541" y="0"/>
                </a:lnTo>
                <a:lnTo>
                  <a:pt x="906541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275419" y="3080441"/>
            <a:ext cx="906780" cy="471805"/>
          </a:xfrm>
          <a:custGeom>
            <a:avLst/>
            <a:gdLst/>
            <a:ahLst/>
            <a:cxnLst/>
            <a:rect l="l" t="t" r="r" b="b"/>
            <a:pathLst>
              <a:path w="906780" h="471804">
                <a:moveTo>
                  <a:pt x="906541" y="471487"/>
                </a:moveTo>
                <a:lnTo>
                  <a:pt x="0" y="471487"/>
                </a:lnTo>
                <a:lnTo>
                  <a:pt x="0" y="0"/>
                </a:lnTo>
                <a:lnTo>
                  <a:pt x="404922" y="0"/>
                </a:lnTo>
                <a:lnTo>
                  <a:pt x="467440" y="2050"/>
                </a:lnTo>
                <a:lnTo>
                  <a:pt x="527755" y="8037"/>
                </a:lnTo>
                <a:lnTo>
                  <a:pt x="585380" y="17711"/>
                </a:lnTo>
                <a:lnTo>
                  <a:pt x="639827" y="30823"/>
                </a:lnTo>
                <a:lnTo>
                  <a:pt x="690611" y="47123"/>
                </a:lnTo>
                <a:lnTo>
                  <a:pt x="737243" y="66364"/>
                </a:lnTo>
                <a:lnTo>
                  <a:pt x="779238" y="88296"/>
                </a:lnTo>
                <a:lnTo>
                  <a:pt x="816107" y="112670"/>
                </a:lnTo>
                <a:lnTo>
                  <a:pt x="847365" y="139237"/>
                </a:lnTo>
                <a:lnTo>
                  <a:pt x="891098" y="197956"/>
                </a:lnTo>
                <a:lnTo>
                  <a:pt x="906541" y="262461"/>
                </a:lnTo>
                <a:lnTo>
                  <a:pt x="906541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60154" y="4180579"/>
            <a:ext cx="906780" cy="471805"/>
          </a:xfrm>
          <a:custGeom>
            <a:avLst/>
            <a:gdLst/>
            <a:ahLst/>
            <a:cxnLst/>
            <a:rect l="l" t="t" r="r" b="b"/>
            <a:pathLst>
              <a:path w="906780" h="471804">
                <a:moveTo>
                  <a:pt x="906541" y="471487"/>
                </a:moveTo>
                <a:lnTo>
                  <a:pt x="504641" y="471487"/>
                </a:lnTo>
                <a:lnTo>
                  <a:pt x="441478" y="469436"/>
                </a:lnTo>
                <a:lnTo>
                  <a:pt x="380616" y="463449"/>
                </a:lnTo>
                <a:lnTo>
                  <a:pt x="322536" y="453776"/>
                </a:lnTo>
                <a:lnTo>
                  <a:pt x="267716" y="440664"/>
                </a:lnTo>
                <a:lnTo>
                  <a:pt x="216634" y="424363"/>
                </a:lnTo>
                <a:lnTo>
                  <a:pt x="169769" y="405122"/>
                </a:lnTo>
                <a:lnTo>
                  <a:pt x="127600" y="383191"/>
                </a:lnTo>
                <a:lnTo>
                  <a:pt x="90606" y="358816"/>
                </a:lnTo>
                <a:lnTo>
                  <a:pt x="59264" y="332249"/>
                </a:lnTo>
                <a:lnTo>
                  <a:pt x="15454" y="273530"/>
                </a:lnTo>
                <a:lnTo>
                  <a:pt x="0" y="209026"/>
                </a:lnTo>
                <a:lnTo>
                  <a:pt x="0" y="0"/>
                </a:lnTo>
                <a:lnTo>
                  <a:pt x="906541" y="0"/>
                </a:lnTo>
                <a:lnTo>
                  <a:pt x="906541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75419" y="4180579"/>
            <a:ext cx="906780" cy="471805"/>
          </a:xfrm>
          <a:custGeom>
            <a:avLst/>
            <a:gdLst/>
            <a:ahLst/>
            <a:cxnLst/>
            <a:rect l="l" t="t" r="r" b="b"/>
            <a:pathLst>
              <a:path w="906780" h="471804">
                <a:moveTo>
                  <a:pt x="401900" y="471487"/>
                </a:moveTo>
                <a:lnTo>
                  <a:pt x="0" y="471487"/>
                </a:lnTo>
                <a:lnTo>
                  <a:pt x="0" y="0"/>
                </a:lnTo>
                <a:lnTo>
                  <a:pt x="906541" y="0"/>
                </a:lnTo>
                <a:lnTo>
                  <a:pt x="906541" y="209026"/>
                </a:lnTo>
                <a:lnTo>
                  <a:pt x="891087" y="273530"/>
                </a:lnTo>
                <a:lnTo>
                  <a:pt x="847277" y="332249"/>
                </a:lnTo>
                <a:lnTo>
                  <a:pt x="815935" y="358816"/>
                </a:lnTo>
                <a:lnTo>
                  <a:pt x="778941" y="383191"/>
                </a:lnTo>
                <a:lnTo>
                  <a:pt x="736771" y="405122"/>
                </a:lnTo>
                <a:lnTo>
                  <a:pt x="689907" y="424363"/>
                </a:lnTo>
                <a:lnTo>
                  <a:pt x="638825" y="440664"/>
                </a:lnTo>
                <a:lnTo>
                  <a:pt x="584004" y="453776"/>
                </a:lnTo>
                <a:lnTo>
                  <a:pt x="525924" y="463449"/>
                </a:lnTo>
                <a:lnTo>
                  <a:pt x="465063" y="469436"/>
                </a:lnTo>
                <a:lnTo>
                  <a:pt x="401900" y="471487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13160154" y="3080441"/>
            <a:ext cx="3021965" cy="1571625"/>
            <a:chOff x="13160154" y="3080441"/>
            <a:chExt cx="3021965" cy="1571625"/>
          </a:xfrm>
        </p:grpSpPr>
        <p:sp>
          <p:nvSpPr>
            <p:cNvPr id="52" name="object 52"/>
            <p:cNvSpPr/>
            <p:nvPr/>
          </p:nvSpPr>
          <p:spPr>
            <a:xfrm>
              <a:off x="13160146" y="3080448"/>
              <a:ext cx="3021965" cy="1571625"/>
            </a:xfrm>
            <a:custGeom>
              <a:avLst/>
              <a:gdLst/>
              <a:ahLst/>
              <a:cxnLst/>
              <a:rect l="l" t="t" r="r" b="b"/>
              <a:pathLst>
                <a:path w="3021965" h="1571625">
                  <a:moveTo>
                    <a:pt x="3021812" y="455764"/>
                  </a:moveTo>
                  <a:lnTo>
                    <a:pt x="2145487" y="455764"/>
                  </a:lnTo>
                  <a:lnTo>
                    <a:pt x="2145487" y="0"/>
                  </a:lnTo>
                  <a:lnTo>
                    <a:pt x="876325" y="0"/>
                  </a:lnTo>
                  <a:lnTo>
                    <a:pt x="876325" y="455764"/>
                  </a:lnTo>
                  <a:lnTo>
                    <a:pt x="0" y="455764"/>
                  </a:lnTo>
                  <a:lnTo>
                    <a:pt x="0" y="1115847"/>
                  </a:lnTo>
                  <a:lnTo>
                    <a:pt x="876325" y="1115847"/>
                  </a:lnTo>
                  <a:lnTo>
                    <a:pt x="876325" y="1571625"/>
                  </a:lnTo>
                  <a:lnTo>
                    <a:pt x="2145487" y="1571625"/>
                  </a:lnTo>
                  <a:lnTo>
                    <a:pt x="2145487" y="1115847"/>
                  </a:lnTo>
                  <a:lnTo>
                    <a:pt x="3021812" y="1115847"/>
                  </a:lnTo>
                  <a:lnTo>
                    <a:pt x="3021812" y="455764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9171" y="3363703"/>
              <a:ext cx="1000469" cy="100046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72954" y="3383988"/>
              <a:ext cx="959899" cy="95989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090284" y="1258877"/>
            <a:ext cx="1477645" cy="421005"/>
            <a:chOff x="1090284" y="1258877"/>
            <a:chExt cx="1477645" cy="421005"/>
          </a:xfrm>
        </p:grpSpPr>
        <p:sp>
          <p:nvSpPr>
            <p:cNvPr id="56" name="object 56"/>
            <p:cNvSpPr/>
            <p:nvPr/>
          </p:nvSpPr>
          <p:spPr>
            <a:xfrm>
              <a:off x="1095048" y="1263640"/>
              <a:ext cx="1468120" cy="411480"/>
            </a:xfrm>
            <a:custGeom>
              <a:avLst/>
              <a:gdLst/>
              <a:ahLst/>
              <a:cxnLst/>
              <a:rect l="l" t="t" r="r" b="b"/>
              <a:pathLst>
                <a:path w="1468120" h="411480">
                  <a:moveTo>
                    <a:pt x="21951" y="323689"/>
                  </a:moveTo>
                  <a:lnTo>
                    <a:pt x="0" y="296715"/>
                  </a:lnTo>
                  <a:lnTo>
                    <a:pt x="50060" y="262674"/>
                  </a:lnTo>
                  <a:lnTo>
                    <a:pt x="87894" y="223982"/>
                  </a:lnTo>
                  <a:lnTo>
                    <a:pt x="114554" y="181141"/>
                  </a:lnTo>
                  <a:lnTo>
                    <a:pt x="131094" y="134658"/>
                  </a:lnTo>
                  <a:lnTo>
                    <a:pt x="138569" y="85037"/>
                  </a:lnTo>
                  <a:lnTo>
                    <a:pt x="15549" y="85037"/>
                  </a:lnTo>
                  <a:lnTo>
                    <a:pt x="15549" y="54405"/>
                  </a:lnTo>
                  <a:lnTo>
                    <a:pt x="175612" y="54405"/>
                  </a:lnTo>
                  <a:lnTo>
                    <a:pt x="173220" y="99120"/>
                  </a:lnTo>
                  <a:lnTo>
                    <a:pt x="165548" y="142460"/>
                  </a:lnTo>
                  <a:lnTo>
                    <a:pt x="151853" y="184000"/>
                  </a:lnTo>
                  <a:lnTo>
                    <a:pt x="131389" y="223317"/>
                  </a:lnTo>
                  <a:lnTo>
                    <a:pt x="103413" y="259987"/>
                  </a:lnTo>
                  <a:lnTo>
                    <a:pt x="67182" y="293585"/>
                  </a:lnTo>
                  <a:lnTo>
                    <a:pt x="21951" y="323689"/>
                  </a:lnTo>
                  <a:close/>
                </a:path>
                <a:path w="1468120" h="411480">
                  <a:moveTo>
                    <a:pt x="348023" y="166416"/>
                  </a:moveTo>
                  <a:lnTo>
                    <a:pt x="311895" y="166416"/>
                  </a:lnTo>
                  <a:lnTo>
                    <a:pt x="311895" y="1371"/>
                  </a:lnTo>
                  <a:lnTo>
                    <a:pt x="348023" y="1371"/>
                  </a:lnTo>
                  <a:lnTo>
                    <a:pt x="348023" y="166416"/>
                  </a:lnTo>
                  <a:close/>
                </a:path>
                <a:path w="1468120" h="411480">
                  <a:moveTo>
                    <a:pt x="256101" y="390896"/>
                  </a:moveTo>
                  <a:lnTo>
                    <a:pt x="220887" y="390896"/>
                  </a:lnTo>
                  <a:lnTo>
                    <a:pt x="220887" y="12344"/>
                  </a:lnTo>
                  <a:lnTo>
                    <a:pt x="256101" y="12344"/>
                  </a:lnTo>
                  <a:lnTo>
                    <a:pt x="256101" y="166416"/>
                  </a:lnTo>
                  <a:lnTo>
                    <a:pt x="348023" y="166416"/>
                  </a:lnTo>
                  <a:lnTo>
                    <a:pt x="348023" y="197048"/>
                  </a:lnTo>
                  <a:lnTo>
                    <a:pt x="256101" y="197048"/>
                  </a:lnTo>
                  <a:lnTo>
                    <a:pt x="256101" y="390896"/>
                  </a:lnTo>
                  <a:close/>
                </a:path>
                <a:path w="1468120" h="411480">
                  <a:moveTo>
                    <a:pt x="348023" y="411469"/>
                  </a:moveTo>
                  <a:lnTo>
                    <a:pt x="311895" y="411469"/>
                  </a:lnTo>
                  <a:lnTo>
                    <a:pt x="311895" y="197048"/>
                  </a:lnTo>
                  <a:lnTo>
                    <a:pt x="348023" y="197048"/>
                  </a:lnTo>
                  <a:lnTo>
                    <a:pt x="348023" y="411469"/>
                  </a:lnTo>
                  <a:close/>
                </a:path>
                <a:path w="1468120" h="411480">
                  <a:moveTo>
                    <a:pt x="582631" y="197505"/>
                  </a:moveTo>
                  <a:lnTo>
                    <a:pt x="392841" y="197505"/>
                  </a:lnTo>
                  <a:lnTo>
                    <a:pt x="392841" y="18287"/>
                  </a:lnTo>
                  <a:lnTo>
                    <a:pt x="429884" y="18287"/>
                  </a:lnTo>
                  <a:lnTo>
                    <a:pt x="429884" y="77264"/>
                  </a:lnTo>
                  <a:lnTo>
                    <a:pt x="582631" y="77264"/>
                  </a:lnTo>
                  <a:lnTo>
                    <a:pt x="582631" y="106067"/>
                  </a:lnTo>
                  <a:lnTo>
                    <a:pt x="429884" y="106067"/>
                  </a:lnTo>
                  <a:lnTo>
                    <a:pt x="429884" y="167331"/>
                  </a:lnTo>
                  <a:lnTo>
                    <a:pt x="582631" y="167331"/>
                  </a:lnTo>
                  <a:lnTo>
                    <a:pt x="582631" y="197505"/>
                  </a:lnTo>
                  <a:close/>
                </a:path>
                <a:path w="1468120" h="411480">
                  <a:moveTo>
                    <a:pt x="582631" y="77264"/>
                  </a:moveTo>
                  <a:lnTo>
                    <a:pt x="546045" y="77264"/>
                  </a:lnTo>
                  <a:lnTo>
                    <a:pt x="546045" y="18287"/>
                  </a:lnTo>
                  <a:lnTo>
                    <a:pt x="582631" y="18287"/>
                  </a:lnTo>
                  <a:lnTo>
                    <a:pt x="582631" y="77264"/>
                  </a:lnTo>
                  <a:close/>
                </a:path>
                <a:path w="1468120" h="411480">
                  <a:moveTo>
                    <a:pt x="582631" y="167331"/>
                  </a:moveTo>
                  <a:lnTo>
                    <a:pt x="546045" y="167331"/>
                  </a:lnTo>
                  <a:lnTo>
                    <a:pt x="546045" y="106067"/>
                  </a:lnTo>
                  <a:lnTo>
                    <a:pt x="582631" y="106067"/>
                  </a:lnTo>
                  <a:lnTo>
                    <a:pt x="582631" y="167331"/>
                  </a:lnTo>
                  <a:close/>
                </a:path>
                <a:path w="1468120" h="411480">
                  <a:moveTo>
                    <a:pt x="709309" y="406897"/>
                  </a:moveTo>
                  <a:lnTo>
                    <a:pt x="434915" y="406897"/>
                  </a:lnTo>
                  <a:lnTo>
                    <a:pt x="434915" y="304487"/>
                  </a:lnTo>
                  <a:lnTo>
                    <a:pt x="657174" y="304487"/>
                  </a:lnTo>
                  <a:lnTo>
                    <a:pt x="657174" y="262426"/>
                  </a:lnTo>
                  <a:lnTo>
                    <a:pt x="433543" y="262426"/>
                  </a:lnTo>
                  <a:lnTo>
                    <a:pt x="433543" y="232708"/>
                  </a:lnTo>
                  <a:lnTo>
                    <a:pt x="694218" y="232708"/>
                  </a:lnTo>
                  <a:lnTo>
                    <a:pt x="694218" y="332376"/>
                  </a:lnTo>
                  <a:lnTo>
                    <a:pt x="471501" y="332376"/>
                  </a:lnTo>
                  <a:lnTo>
                    <a:pt x="471501" y="377180"/>
                  </a:lnTo>
                  <a:lnTo>
                    <a:pt x="709309" y="377180"/>
                  </a:lnTo>
                  <a:lnTo>
                    <a:pt x="709309" y="406897"/>
                  </a:lnTo>
                  <a:close/>
                </a:path>
                <a:path w="1468120" h="411480">
                  <a:moveTo>
                    <a:pt x="896812" y="41604"/>
                  </a:moveTo>
                  <a:lnTo>
                    <a:pt x="859312" y="41604"/>
                  </a:lnTo>
                  <a:lnTo>
                    <a:pt x="859312" y="0"/>
                  </a:lnTo>
                  <a:lnTo>
                    <a:pt x="896812" y="0"/>
                  </a:lnTo>
                  <a:lnTo>
                    <a:pt x="896812" y="41604"/>
                  </a:lnTo>
                  <a:close/>
                </a:path>
                <a:path w="1468120" h="411480">
                  <a:moveTo>
                    <a:pt x="694218" y="213507"/>
                  </a:moveTo>
                  <a:lnTo>
                    <a:pt x="656717" y="213507"/>
                  </a:lnTo>
                  <a:lnTo>
                    <a:pt x="656717" y="1828"/>
                  </a:lnTo>
                  <a:lnTo>
                    <a:pt x="694218" y="1828"/>
                  </a:lnTo>
                  <a:lnTo>
                    <a:pt x="694218" y="89608"/>
                  </a:lnTo>
                  <a:lnTo>
                    <a:pt x="755042" y="89608"/>
                  </a:lnTo>
                  <a:lnTo>
                    <a:pt x="755042" y="120697"/>
                  </a:lnTo>
                  <a:lnTo>
                    <a:pt x="694218" y="120697"/>
                  </a:lnTo>
                  <a:lnTo>
                    <a:pt x="694218" y="213507"/>
                  </a:lnTo>
                  <a:close/>
                </a:path>
                <a:path w="1468120" h="411480">
                  <a:moveTo>
                    <a:pt x="995594" y="69492"/>
                  </a:moveTo>
                  <a:lnTo>
                    <a:pt x="760072" y="69492"/>
                  </a:lnTo>
                  <a:lnTo>
                    <a:pt x="760072" y="41604"/>
                  </a:lnTo>
                  <a:lnTo>
                    <a:pt x="995594" y="41604"/>
                  </a:lnTo>
                  <a:lnTo>
                    <a:pt x="995594" y="69492"/>
                  </a:lnTo>
                  <a:close/>
                </a:path>
                <a:path w="1468120" h="411480">
                  <a:moveTo>
                    <a:pt x="754127" y="275227"/>
                  </a:moveTo>
                  <a:lnTo>
                    <a:pt x="750011" y="245053"/>
                  </a:lnTo>
                  <a:lnTo>
                    <a:pt x="801918" y="244653"/>
                  </a:lnTo>
                  <a:lnTo>
                    <a:pt x="859312" y="243224"/>
                  </a:lnTo>
                  <a:lnTo>
                    <a:pt x="859312" y="212135"/>
                  </a:lnTo>
                  <a:lnTo>
                    <a:pt x="827363" y="205370"/>
                  </a:lnTo>
                  <a:lnTo>
                    <a:pt x="803004" y="192304"/>
                  </a:lnTo>
                  <a:lnTo>
                    <a:pt x="787476" y="173495"/>
                  </a:lnTo>
                  <a:lnTo>
                    <a:pt x="782024" y="149500"/>
                  </a:lnTo>
                  <a:lnTo>
                    <a:pt x="788927" y="123319"/>
                  </a:lnTo>
                  <a:lnTo>
                    <a:pt x="808434" y="103610"/>
                  </a:lnTo>
                  <a:lnTo>
                    <a:pt x="838746" y="91187"/>
                  </a:lnTo>
                  <a:lnTo>
                    <a:pt x="878062" y="86865"/>
                  </a:lnTo>
                  <a:lnTo>
                    <a:pt x="917113" y="91187"/>
                  </a:lnTo>
                  <a:lnTo>
                    <a:pt x="947290" y="103610"/>
                  </a:lnTo>
                  <a:lnTo>
                    <a:pt x="956937" y="113382"/>
                  </a:lnTo>
                  <a:lnTo>
                    <a:pt x="878062" y="113382"/>
                  </a:lnTo>
                  <a:lnTo>
                    <a:pt x="853002" y="115940"/>
                  </a:lnTo>
                  <a:lnTo>
                    <a:pt x="833987" y="123212"/>
                  </a:lnTo>
                  <a:lnTo>
                    <a:pt x="821918" y="134599"/>
                  </a:lnTo>
                  <a:lnTo>
                    <a:pt x="817695" y="149500"/>
                  </a:lnTo>
                  <a:lnTo>
                    <a:pt x="821918" y="164859"/>
                  </a:lnTo>
                  <a:lnTo>
                    <a:pt x="833987" y="176360"/>
                  </a:lnTo>
                  <a:lnTo>
                    <a:pt x="853002" y="183575"/>
                  </a:lnTo>
                  <a:lnTo>
                    <a:pt x="878062" y="186075"/>
                  </a:lnTo>
                  <a:lnTo>
                    <a:pt x="957870" y="186075"/>
                  </a:lnTo>
                  <a:lnTo>
                    <a:pt x="952892" y="192133"/>
                  </a:lnTo>
                  <a:lnTo>
                    <a:pt x="928689" y="205177"/>
                  </a:lnTo>
                  <a:lnTo>
                    <a:pt x="896812" y="212135"/>
                  </a:lnTo>
                  <a:lnTo>
                    <a:pt x="896812" y="241395"/>
                  </a:lnTo>
                  <a:lnTo>
                    <a:pt x="1009058" y="241395"/>
                  </a:lnTo>
                  <a:lnTo>
                    <a:pt x="1010686" y="257397"/>
                  </a:lnTo>
                  <a:lnTo>
                    <a:pt x="957486" y="265352"/>
                  </a:lnTo>
                  <a:lnTo>
                    <a:pt x="903387" y="270454"/>
                  </a:lnTo>
                  <a:lnTo>
                    <a:pt x="850231" y="273362"/>
                  </a:lnTo>
                  <a:lnTo>
                    <a:pt x="799863" y="274733"/>
                  </a:lnTo>
                  <a:lnTo>
                    <a:pt x="754127" y="275227"/>
                  </a:lnTo>
                  <a:close/>
                </a:path>
                <a:path w="1468120" h="411480">
                  <a:moveTo>
                    <a:pt x="957870" y="186075"/>
                  </a:moveTo>
                  <a:lnTo>
                    <a:pt x="878062" y="186075"/>
                  </a:lnTo>
                  <a:lnTo>
                    <a:pt x="902665" y="183575"/>
                  </a:lnTo>
                  <a:lnTo>
                    <a:pt x="921565" y="176360"/>
                  </a:lnTo>
                  <a:lnTo>
                    <a:pt x="933691" y="164859"/>
                  </a:lnTo>
                  <a:lnTo>
                    <a:pt x="937972" y="149500"/>
                  </a:lnTo>
                  <a:lnTo>
                    <a:pt x="933691" y="134599"/>
                  </a:lnTo>
                  <a:lnTo>
                    <a:pt x="921565" y="123212"/>
                  </a:lnTo>
                  <a:lnTo>
                    <a:pt x="902665" y="115940"/>
                  </a:lnTo>
                  <a:lnTo>
                    <a:pt x="878062" y="113382"/>
                  </a:lnTo>
                  <a:lnTo>
                    <a:pt x="956937" y="113382"/>
                  </a:lnTo>
                  <a:lnTo>
                    <a:pt x="966747" y="123319"/>
                  </a:lnTo>
                  <a:lnTo>
                    <a:pt x="973643" y="149500"/>
                  </a:lnTo>
                  <a:lnTo>
                    <a:pt x="968262" y="173431"/>
                  </a:lnTo>
                  <a:lnTo>
                    <a:pt x="957870" y="186075"/>
                  </a:lnTo>
                  <a:close/>
                </a:path>
                <a:path w="1468120" h="411480">
                  <a:moveTo>
                    <a:pt x="1009058" y="241395"/>
                  </a:moveTo>
                  <a:lnTo>
                    <a:pt x="896812" y="241395"/>
                  </a:lnTo>
                  <a:lnTo>
                    <a:pt x="925045" y="239745"/>
                  </a:lnTo>
                  <a:lnTo>
                    <a:pt x="953235" y="237452"/>
                  </a:lnTo>
                  <a:lnTo>
                    <a:pt x="980996" y="234387"/>
                  </a:lnTo>
                  <a:lnTo>
                    <a:pt x="1007942" y="230423"/>
                  </a:lnTo>
                  <a:lnTo>
                    <a:pt x="1009058" y="241395"/>
                  </a:lnTo>
                  <a:close/>
                </a:path>
                <a:path w="1468120" h="411480">
                  <a:moveTo>
                    <a:pt x="1069681" y="322317"/>
                  </a:moveTo>
                  <a:lnTo>
                    <a:pt x="1032180" y="322317"/>
                  </a:lnTo>
                  <a:lnTo>
                    <a:pt x="1032180" y="1371"/>
                  </a:lnTo>
                  <a:lnTo>
                    <a:pt x="1069681" y="1371"/>
                  </a:lnTo>
                  <a:lnTo>
                    <a:pt x="1069681" y="144471"/>
                  </a:lnTo>
                  <a:lnTo>
                    <a:pt x="1130048" y="144471"/>
                  </a:lnTo>
                  <a:lnTo>
                    <a:pt x="1130048" y="175560"/>
                  </a:lnTo>
                  <a:lnTo>
                    <a:pt x="1069681" y="175560"/>
                  </a:lnTo>
                  <a:lnTo>
                    <a:pt x="1069681" y="322317"/>
                  </a:lnTo>
                  <a:close/>
                </a:path>
                <a:path w="1468120" h="411480">
                  <a:moveTo>
                    <a:pt x="1084315" y="402325"/>
                  </a:moveTo>
                  <a:lnTo>
                    <a:pt x="810378" y="402325"/>
                  </a:lnTo>
                  <a:lnTo>
                    <a:pt x="810378" y="301287"/>
                  </a:lnTo>
                  <a:lnTo>
                    <a:pt x="847879" y="301287"/>
                  </a:lnTo>
                  <a:lnTo>
                    <a:pt x="847879" y="371694"/>
                  </a:lnTo>
                  <a:lnTo>
                    <a:pt x="1084315" y="371694"/>
                  </a:lnTo>
                  <a:lnTo>
                    <a:pt x="1084315" y="402325"/>
                  </a:lnTo>
                  <a:close/>
                </a:path>
                <a:path w="1468120" h="411480">
                  <a:moveTo>
                    <a:pt x="1465724" y="76807"/>
                  </a:moveTo>
                  <a:lnTo>
                    <a:pt x="1427766" y="76807"/>
                  </a:lnTo>
                  <a:lnTo>
                    <a:pt x="1427766" y="1828"/>
                  </a:lnTo>
                  <a:lnTo>
                    <a:pt x="1465724" y="1828"/>
                  </a:lnTo>
                  <a:lnTo>
                    <a:pt x="1465724" y="76807"/>
                  </a:lnTo>
                  <a:close/>
                </a:path>
                <a:path w="1468120" h="411480">
                  <a:moveTo>
                    <a:pt x="1148341" y="246881"/>
                  </a:moveTo>
                  <a:lnTo>
                    <a:pt x="1133249" y="217164"/>
                  </a:lnTo>
                  <a:lnTo>
                    <a:pt x="1187389" y="196660"/>
                  </a:lnTo>
                  <a:lnTo>
                    <a:pt x="1231826" y="170538"/>
                  </a:lnTo>
                  <a:lnTo>
                    <a:pt x="1265749" y="139215"/>
                  </a:lnTo>
                  <a:lnTo>
                    <a:pt x="1288344" y="103108"/>
                  </a:lnTo>
                  <a:lnTo>
                    <a:pt x="1298800" y="62634"/>
                  </a:lnTo>
                  <a:lnTo>
                    <a:pt x="1154286" y="62634"/>
                  </a:lnTo>
                  <a:lnTo>
                    <a:pt x="1154286" y="32460"/>
                  </a:lnTo>
                  <a:lnTo>
                    <a:pt x="1339502" y="32460"/>
                  </a:lnTo>
                  <a:lnTo>
                    <a:pt x="1339174" y="43761"/>
                  </a:lnTo>
                  <a:lnTo>
                    <a:pt x="1338245" y="54976"/>
                  </a:lnTo>
                  <a:lnTo>
                    <a:pt x="1336801" y="66020"/>
                  </a:lnTo>
                  <a:lnTo>
                    <a:pt x="1334929" y="76807"/>
                  </a:lnTo>
                  <a:lnTo>
                    <a:pt x="1465724" y="76807"/>
                  </a:lnTo>
                  <a:lnTo>
                    <a:pt x="1465724" y="107439"/>
                  </a:lnTo>
                  <a:lnTo>
                    <a:pt x="1325325" y="107439"/>
                  </a:lnTo>
                  <a:lnTo>
                    <a:pt x="1305207" y="144764"/>
                  </a:lnTo>
                  <a:lnTo>
                    <a:pt x="1276988" y="177590"/>
                  </a:lnTo>
                  <a:lnTo>
                    <a:pt x="1241130" y="205698"/>
                  </a:lnTo>
                  <a:lnTo>
                    <a:pt x="1198094" y="228868"/>
                  </a:lnTo>
                  <a:lnTo>
                    <a:pt x="1148341" y="246881"/>
                  </a:lnTo>
                  <a:close/>
                </a:path>
                <a:path w="1468120" h="411480">
                  <a:moveTo>
                    <a:pt x="1465724" y="246881"/>
                  </a:moveTo>
                  <a:lnTo>
                    <a:pt x="1427766" y="246881"/>
                  </a:lnTo>
                  <a:lnTo>
                    <a:pt x="1427766" y="192933"/>
                  </a:lnTo>
                  <a:lnTo>
                    <a:pt x="1320295" y="192933"/>
                  </a:lnTo>
                  <a:lnTo>
                    <a:pt x="1320295" y="162301"/>
                  </a:lnTo>
                  <a:lnTo>
                    <a:pt x="1427766" y="162301"/>
                  </a:lnTo>
                  <a:lnTo>
                    <a:pt x="1427766" y="107439"/>
                  </a:lnTo>
                  <a:lnTo>
                    <a:pt x="1465724" y="107439"/>
                  </a:lnTo>
                  <a:lnTo>
                    <a:pt x="1465724" y="246881"/>
                  </a:lnTo>
                  <a:close/>
                </a:path>
                <a:path w="1468120" h="411480">
                  <a:moveTo>
                    <a:pt x="1331728" y="409640"/>
                  </a:moveTo>
                  <a:lnTo>
                    <a:pt x="1275584" y="404226"/>
                  </a:lnTo>
                  <a:lnTo>
                    <a:pt x="1232774" y="388610"/>
                  </a:lnTo>
                  <a:lnTo>
                    <a:pt x="1205485" y="363736"/>
                  </a:lnTo>
                  <a:lnTo>
                    <a:pt x="1195902" y="330547"/>
                  </a:lnTo>
                  <a:lnTo>
                    <a:pt x="1205485" y="297358"/>
                  </a:lnTo>
                  <a:lnTo>
                    <a:pt x="1232774" y="272484"/>
                  </a:lnTo>
                  <a:lnTo>
                    <a:pt x="1275584" y="256868"/>
                  </a:lnTo>
                  <a:lnTo>
                    <a:pt x="1331728" y="251453"/>
                  </a:lnTo>
                  <a:lnTo>
                    <a:pt x="1387871" y="256868"/>
                  </a:lnTo>
                  <a:lnTo>
                    <a:pt x="1430681" y="272484"/>
                  </a:lnTo>
                  <a:lnTo>
                    <a:pt x="1440211" y="281170"/>
                  </a:lnTo>
                  <a:lnTo>
                    <a:pt x="1331728" y="281170"/>
                  </a:lnTo>
                  <a:lnTo>
                    <a:pt x="1290826" y="284578"/>
                  </a:lnTo>
                  <a:lnTo>
                    <a:pt x="1259699" y="294372"/>
                  </a:lnTo>
                  <a:lnTo>
                    <a:pt x="1239891" y="309909"/>
                  </a:lnTo>
                  <a:lnTo>
                    <a:pt x="1232946" y="330547"/>
                  </a:lnTo>
                  <a:lnTo>
                    <a:pt x="1239891" y="351449"/>
                  </a:lnTo>
                  <a:lnTo>
                    <a:pt x="1259699" y="367122"/>
                  </a:lnTo>
                  <a:lnTo>
                    <a:pt x="1290826" y="376966"/>
                  </a:lnTo>
                  <a:lnTo>
                    <a:pt x="1331728" y="380380"/>
                  </a:lnTo>
                  <a:lnTo>
                    <a:pt x="1439710" y="380380"/>
                  </a:lnTo>
                  <a:lnTo>
                    <a:pt x="1430681" y="388610"/>
                  </a:lnTo>
                  <a:lnTo>
                    <a:pt x="1387871" y="404226"/>
                  </a:lnTo>
                  <a:lnTo>
                    <a:pt x="1331728" y="409640"/>
                  </a:lnTo>
                  <a:close/>
                </a:path>
                <a:path w="1468120" h="411480">
                  <a:moveTo>
                    <a:pt x="1439710" y="380380"/>
                  </a:moveTo>
                  <a:lnTo>
                    <a:pt x="1331728" y="380380"/>
                  </a:lnTo>
                  <a:lnTo>
                    <a:pt x="1372630" y="376966"/>
                  </a:lnTo>
                  <a:lnTo>
                    <a:pt x="1403756" y="367122"/>
                  </a:lnTo>
                  <a:lnTo>
                    <a:pt x="1423564" y="351449"/>
                  </a:lnTo>
                  <a:lnTo>
                    <a:pt x="1430510" y="330547"/>
                  </a:lnTo>
                  <a:lnTo>
                    <a:pt x="1423564" y="309909"/>
                  </a:lnTo>
                  <a:lnTo>
                    <a:pt x="1403756" y="294372"/>
                  </a:lnTo>
                  <a:lnTo>
                    <a:pt x="1372630" y="284578"/>
                  </a:lnTo>
                  <a:lnTo>
                    <a:pt x="1331728" y="281170"/>
                  </a:lnTo>
                  <a:lnTo>
                    <a:pt x="1440211" y="281170"/>
                  </a:lnTo>
                  <a:lnTo>
                    <a:pt x="1457971" y="297358"/>
                  </a:lnTo>
                  <a:lnTo>
                    <a:pt x="1467553" y="330547"/>
                  </a:lnTo>
                  <a:lnTo>
                    <a:pt x="1457971" y="363736"/>
                  </a:lnTo>
                  <a:lnTo>
                    <a:pt x="1439710" y="38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5048" y="1265011"/>
              <a:ext cx="709930" cy="410209"/>
            </a:xfrm>
            <a:custGeom>
              <a:avLst/>
              <a:gdLst/>
              <a:ahLst/>
              <a:cxnLst/>
              <a:rect l="l" t="t" r="r" b="b"/>
              <a:pathLst>
                <a:path w="709930" h="410210">
                  <a:moveTo>
                    <a:pt x="15549" y="53033"/>
                  </a:moveTo>
                  <a:lnTo>
                    <a:pt x="15549" y="83665"/>
                  </a:lnTo>
                  <a:lnTo>
                    <a:pt x="138569" y="83665"/>
                  </a:lnTo>
                  <a:lnTo>
                    <a:pt x="131094" y="133286"/>
                  </a:lnTo>
                  <a:lnTo>
                    <a:pt x="114554" y="179770"/>
                  </a:lnTo>
                  <a:lnTo>
                    <a:pt x="87894" y="222610"/>
                  </a:lnTo>
                  <a:lnTo>
                    <a:pt x="50060" y="261303"/>
                  </a:lnTo>
                  <a:lnTo>
                    <a:pt x="0" y="295343"/>
                  </a:lnTo>
                  <a:lnTo>
                    <a:pt x="21951" y="322317"/>
                  </a:lnTo>
                  <a:lnTo>
                    <a:pt x="67182" y="292214"/>
                  </a:lnTo>
                  <a:lnTo>
                    <a:pt x="103413" y="258615"/>
                  </a:lnTo>
                  <a:lnTo>
                    <a:pt x="131389" y="221945"/>
                  </a:lnTo>
                  <a:lnTo>
                    <a:pt x="151853" y="182628"/>
                  </a:lnTo>
                  <a:lnTo>
                    <a:pt x="165548" y="141088"/>
                  </a:lnTo>
                  <a:lnTo>
                    <a:pt x="173220" y="97749"/>
                  </a:lnTo>
                  <a:lnTo>
                    <a:pt x="175612" y="53033"/>
                  </a:lnTo>
                  <a:lnTo>
                    <a:pt x="15549" y="53033"/>
                  </a:lnTo>
                  <a:close/>
                </a:path>
                <a:path w="709930" h="410210">
                  <a:moveTo>
                    <a:pt x="311895" y="0"/>
                  </a:moveTo>
                  <a:lnTo>
                    <a:pt x="311895" y="165045"/>
                  </a:lnTo>
                  <a:lnTo>
                    <a:pt x="256101" y="165045"/>
                  </a:lnTo>
                  <a:lnTo>
                    <a:pt x="256101" y="10972"/>
                  </a:lnTo>
                  <a:lnTo>
                    <a:pt x="220887" y="10972"/>
                  </a:lnTo>
                  <a:lnTo>
                    <a:pt x="220887" y="389524"/>
                  </a:lnTo>
                  <a:lnTo>
                    <a:pt x="256101" y="389524"/>
                  </a:lnTo>
                  <a:lnTo>
                    <a:pt x="256101" y="195676"/>
                  </a:lnTo>
                  <a:lnTo>
                    <a:pt x="311895" y="195676"/>
                  </a:lnTo>
                  <a:lnTo>
                    <a:pt x="311895" y="410098"/>
                  </a:lnTo>
                  <a:lnTo>
                    <a:pt x="348023" y="410098"/>
                  </a:lnTo>
                  <a:lnTo>
                    <a:pt x="348023" y="0"/>
                  </a:lnTo>
                  <a:lnTo>
                    <a:pt x="311895" y="0"/>
                  </a:lnTo>
                  <a:close/>
                </a:path>
                <a:path w="709930" h="410210">
                  <a:moveTo>
                    <a:pt x="546045" y="165959"/>
                  </a:moveTo>
                  <a:lnTo>
                    <a:pt x="429884" y="165959"/>
                  </a:lnTo>
                  <a:lnTo>
                    <a:pt x="429884" y="104696"/>
                  </a:lnTo>
                  <a:lnTo>
                    <a:pt x="546045" y="104696"/>
                  </a:lnTo>
                  <a:lnTo>
                    <a:pt x="546045" y="165959"/>
                  </a:lnTo>
                  <a:close/>
                </a:path>
                <a:path w="709930" h="410210">
                  <a:moveTo>
                    <a:pt x="582631" y="16915"/>
                  </a:moveTo>
                  <a:lnTo>
                    <a:pt x="546045" y="16915"/>
                  </a:lnTo>
                  <a:lnTo>
                    <a:pt x="546045" y="75893"/>
                  </a:lnTo>
                  <a:lnTo>
                    <a:pt x="429884" y="75893"/>
                  </a:lnTo>
                  <a:lnTo>
                    <a:pt x="429884" y="16915"/>
                  </a:lnTo>
                  <a:lnTo>
                    <a:pt x="392841" y="16915"/>
                  </a:lnTo>
                  <a:lnTo>
                    <a:pt x="392841" y="196133"/>
                  </a:lnTo>
                  <a:lnTo>
                    <a:pt x="582631" y="196133"/>
                  </a:lnTo>
                  <a:lnTo>
                    <a:pt x="582631" y="16915"/>
                  </a:lnTo>
                  <a:close/>
                </a:path>
                <a:path w="709930" h="410210">
                  <a:moveTo>
                    <a:pt x="471501" y="331004"/>
                  </a:moveTo>
                  <a:lnTo>
                    <a:pt x="694218" y="331004"/>
                  </a:lnTo>
                  <a:lnTo>
                    <a:pt x="694218" y="231337"/>
                  </a:lnTo>
                  <a:lnTo>
                    <a:pt x="433543" y="231337"/>
                  </a:lnTo>
                  <a:lnTo>
                    <a:pt x="433543" y="261054"/>
                  </a:lnTo>
                  <a:lnTo>
                    <a:pt x="657174" y="261054"/>
                  </a:lnTo>
                  <a:lnTo>
                    <a:pt x="657174" y="303116"/>
                  </a:lnTo>
                  <a:lnTo>
                    <a:pt x="434915" y="303116"/>
                  </a:lnTo>
                  <a:lnTo>
                    <a:pt x="434915" y="405526"/>
                  </a:lnTo>
                  <a:lnTo>
                    <a:pt x="709309" y="405526"/>
                  </a:lnTo>
                  <a:lnTo>
                    <a:pt x="709309" y="375808"/>
                  </a:lnTo>
                  <a:lnTo>
                    <a:pt x="471501" y="375808"/>
                  </a:lnTo>
                  <a:lnTo>
                    <a:pt x="471501" y="331004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7002" y="1258877"/>
              <a:ext cx="348403" cy="22303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845059" y="1265011"/>
              <a:ext cx="716280" cy="401320"/>
            </a:xfrm>
            <a:custGeom>
              <a:avLst/>
              <a:gdLst/>
              <a:ahLst/>
              <a:cxnLst/>
              <a:rect l="l" t="t" r="r" b="b"/>
              <a:pathLst>
                <a:path w="716280" h="401319">
                  <a:moveTo>
                    <a:pt x="257930" y="229051"/>
                  </a:moveTo>
                  <a:lnTo>
                    <a:pt x="230984" y="233016"/>
                  </a:lnTo>
                  <a:lnTo>
                    <a:pt x="203223" y="236080"/>
                  </a:lnTo>
                  <a:lnTo>
                    <a:pt x="175033" y="238373"/>
                  </a:lnTo>
                  <a:lnTo>
                    <a:pt x="146801" y="240023"/>
                  </a:lnTo>
                  <a:lnTo>
                    <a:pt x="146801" y="210763"/>
                  </a:lnTo>
                  <a:lnTo>
                    <a:pt x="178678" y="203806"/>
                  </a:lnTo>
                  <a:lnTo>
                    <a:pt x="202880" y="190761"/>
                  </a:lnTo>
                  <a:lnTo>
                    <a:pt x="218250" y="172060"/>
                  </a:lnTo>
                  <a:lnTo>
                    <a:pt x="223631" y="148129"/>
                  </a:lnTo>
                  <a:lnTo>
                    <a:pt x="216736" y="121947"/>
                  </a:lnTo>
                  <a:lnTo>
                    <a:pt x="197278" y="102238"/>
                  </a:lnTo>
                  <a:lnTo>
                    <a:pt x="167102" y="89816"/>
                  </a:lnTo>
                  <a:lnTo>
                    <a:pt x="128050" y="85494"/>
                  </a:lnTo>
                  <a:lnTo>
                    <a:pt x="88735" y="89816"/>
                  </a:lnTo>
                  <a:lnTo>
                    <a:pt x="58423" y="102238"/>
                  </a:lnTo>
                  <a:lnTo>
                    <a:pt x="38915" y="121947"/>
                  </a:lnTo>
                  <a:lnTo>
                    <a:pt x="32012" y="148129"/>
                  </a:lnTo>
                  <a:lnTo>
                    <a:pt x="37464" y="172124"/>
                  </a:lnTo>
                  <a:lnTo>
                    <a:pt x="52992" y="190933"/>
                  </a:lnTo>
                  <a:lnTo>
                    <a:pt x="77352" y="203998"/>
                  </a:lnTo>
                  <a:lnTo>
                    <a:pt x="109300" y="210763"/>
                  </a:lnTo>
                  <a:lnTo>
                    <a:pt x="109300" y="241852"/>
                  </a:lnTo>
                  <a:lnTo>
                    <a:pt x="80131" y="242717"/>
                  </a:lnTo>
                  <a:lnTo>
                    <a:pt x="51906" y="243281"/>
                  </a:lnTo>
                  <a:lnTo>
                    <a:pt x="25052" y="243588"/>
                  </a:lnTo>
                  <a:lnTo>
                    <a:pt x="0" y="243681"/>
                  </a:lnTo>
                  <a:lnTo>
                    <a:pt x="4115" y="273855"/>
                  </a:lnTo>
                  <a:lnTo>
                    <a:pt x="49852" y="273362"/>
                  </a:lnTo>
                  <a:lnTo>
                    <a:pt x="100219" y="271990"/>
                  </a:lnTo>
                  <a:lnTo>
                    <a:pt x="153375" y="269082"/>
                  </a:lnTo>
                  <a:lnTo>
                    <a:pt x="207475" y="263980"/>
                  </a:lnTo>
                  <a:lnTo>
                    <a:pt x="260674" y="256025"/>
                  </a:lnTo>
                  <a:lnTo>
                    <a:pt x="257930" y="229051"/>
                  </a:lnTo>
                  <a:close/>
                </a:path>
                <a:path w="716280" h="401319">
                  <a:moveTo>
                    <a:pt x="97867" y="299915"/>
                  </a:moveTo>
                  <a:lnTo>
                    <a:pt x="60366" y="299915"/>
                  </a:lnTo>
                  <a:lnTo>
                    <a:pt x="60366" y="400954"/>
                  </a:lnTo>
                  <a:lnTo>
                    <a:pt x="334304" y="400954"/>
                  </a:lnTo>
                  <a:lnTo>
                    <a:pt x="334304" y="370322"/>
                  </a:lnTo>
                  <a:lnTo>
                    <a:pt x="97867" y="370322"/>
                  </a:lnTo>
                  <a:lnTo>
                    <a:pt x="97867" y="299915"/>
                  </a:lnTo>
                  <a:close/>
                </a:path>
                <a:path w="716280" h="401319">
                  <a:moveTo>
                    <a:pt x="319669" y="143100"/>
                  </a:moveTo>
                  <a:lnTo>
                    <a:pt x="319669" y="0"/>
                  </a:lnTo>
                  <a:lnTo>
                    <a:pt x="282169" y="0"/>
                  </a:lnTo>
                  <a:lnTo>
                    <a:pt x="282169" y="320946"/>
                  </a:lnTo>
                  <a:lnTo>
                    <a:pt x="319669" y="320946"/>
                  </a:lnTo>
                  <a:lnTo>
                    <a:pt x="319669" y="174188"/>
                  </a:lnTo>
                  <a:lnTo>
                    <a:pt x="380036" y="174188"/>
                  </a:lnTo>
                  <a:lnTo>
                    <a:pt x="380036" y="143100"/>
                  </a:lnTo>
                  <a:lnTo>
                    <a:pt x="319669" y="143100"/>
                  </a:lnTo>
                  <a:close/>
                </a:path>
                <a:path w="716280" h="401319">
                  <a:moveTo>
                    <a:pt x="677754" y="106067"/>
                  </a:moveTo>
                  <a:lnTo>
                    <a:pt x="677754" y="160930"/>
                  </a:lnTo>
                  <a:lnTo>
                    <a:pt x="570283" y="160930"/>
                  </a:lnTo>
                  <a:lnTo>
                    <a:pt x="570283" y="191562"/>
                  </a:lnTo>
                  <a:lnTo>
                    <a:pt x="677754" y="191562"/>
                  </a:lnTo>
                  <a:lnTo>
                    <a:pt x="677754" y="245510"/>
                  </a:lnTo>
                  <a:lnTo>
                    <a:pt x="715712" y="245510"/>
                  </a:lnTo>
                  <a:lnTo>
                    <a:pt x="715712" y="457"/>
                  </a:lnTo>
                  <a:lnTo>
                    <a:pt x="677754" y="457"/>
                  </a:lnTo>
                  <a:lnTo>
                    <a:pt x="677754" y="75436"/>
                  </a:lnTo>
                  <a:lnTo>
                    <a:pt x="584917" y="75436"/>
                  </a:lnTo>
                  <a:lnTo>
                    <a:pt x="586789" y="64649"/>
                  </a:lnTo>
                  <a:lnTo>
                    <a:pt x="588233" y="53605"/>
                  </a:lnTo>
                  <a:lnTo>
                    <a:pt x="589162" y="42389"/>
                  </a:lnTo>
                  <a:lnTo>
                    <a:pt x="589490" y="31088"/>
                  </a:lnTo>
                  <a:lnTo>
                    <a:pt x="404274" y="31088"/>
                  </a:lnTo>
                  <a:lnTo>
                    <a:pt x="404274" y="61263"/>
                  </a:lnTo>
                  <a:lnTo>
                    <a:pt x="548789" y="61263"/>
                  </a:lnTo>
                  <a:lnTo>
                    <a:pt x="538332" y="101737"/>
                  </a:lnTo>
                  <a:lnTo>
                    <a:pt x="515737" y="137844"/>
                  </a:lnTo>
                  <a:lnTo>
                    <a:pt x="481814" y="169167"/>
                  </a:lnTo>
                  <a:lnTo>
                    <a:pt x="437377" y="195289"/>
                  </a:lnTo>
                  <a:lnTo>
                    <a:pt x="383237" y="215792"/>
                  </a:lnTo>
                  <a:lnTo>
                    <a:pt x="398329" y="245510"/>
                  </a:lnTo>
                  <a:lnTo>
                    <a:pt x="448082" y="227497"/>
                  </a:lnTo>
                  <a:lnTo>
                    <a:pt x="491118" y="204326"/>
                  </a:lnTo>
                  <a:lnTo>
                    <a:pt x="526976" y="176218"/>
                  </a:lnTo>
                  <a:lnTo>
                    <a:pt x="555195" y="143392"/>
                  </a:lnTo>
                  <a:lnTo>
                    <a:pt x="575313" y="106067"/>
                  </a:lnTo>
                  <a:lnTo>
                    <a:pt x="677754" y="106067"/>
                  </a:lnTo>
                  <a:close/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3231" y="1540048"/>
              <a:ext cx="207089" cy="10873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90951" y="1515094"/>
              <a:ext cx="271780" cy="158750"/>
            </a:xfrm>
            <a:custGeom>
              <a:avLst/>
              <a:gdLst/>
              <a:ahLst/>
              <a:cxnLst/>
              <a:rect l="l" t="t" r="r" b="b"/>
              <a:pathLst>
                <a:path w="271780" h="158750">
                  <a:moveTo>
                    <a:pt x="135825" y="0"/>
                  </a:moveTo>
                  <a:lnTo>
                    <a:pt x="79681" y="5414"/>
                  </a:lnTo>
                  <a:lnTo>
                    <a:pt x="36871" y="21030"/>
                  </a:lnTo>
                  <a:lnTo>
                    <a:pt x="9582" y="45904"/>
                  </a:lnTo>
                  <a:lnTo>
                    <a:pt x="0" y="79093"/>
                  </a:lnTo>
                  <a:lnTo>
                    <a:pt x="9582" y="112282"/>
                  </a:lnTo>
                  <a:lnTo>
                    <a:pt x="36871" y="137156"/>
                  </a:lnTo>
                  <a:lnTo>
                    <a:pt x="79681" y="152772"/>
                  </a:lnTo>
                  <a:lnTo>
                    <a:pt x="135825" y="158187"/>
                  </a:lnTo>
                  <a:lnTo>
                    <a:pt x="191969" y="152772"/>
                  </a:lnTo>
                  <a:lnTo>
                    <a:pt x="234778" y="137156"/>
                  </a:lnTo>
                  <a:lnTo>
                    <a:pt x="262068" y="112282"/>
                  </a:lnTo>
                  <a:lnTo>
                    <a:pt x="271650" y="79093"/>
                  </a:lnTo>
                  <a:lnTo>
                    <a:pt x="262068" y="45904"/>
                  </a:lnTo>
                  <a:lnTo>
                    <a:pt x="234778" y="21030"/>
                  </a:lnTo>
                  <a:lnTo>
                    <a:pt x="191969" y="5414"/>
                  </a:lnTo>
                  <a:lnTo>
                    <a:pt x="13582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8857" y="921684"/>
            <a:ext cx="1508078" cy="249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05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80974" y="9617918"/>
            <a:ext cx="1242695" cy="197485"/>
          </a:xfrm>
          <a:custGeom>
            <a:avLst/>
            <a:gdLst/>
            <a:ahLst/>
            <a:cxnLst/>
            <a:rect l="l" t="t" r="r" b="b"/>
            <a:pathLst>
              <a:path w="1242694" h="197484">
                <a:moveTo>
                  <a:pt x="175910" y="126514"/>
                </a:moveTo>
                <a:lnTo>
                  <a:pt x="0" y="126514"/>
                </a:lnTo>
                <a:lnTo>
                  <a:pt x="0" y="113344"/>
                </a:lnTo>
                <a:lnTo>
                  <a:pt x="175910" y="113344"/>
                </a:lnTo>
                <a:lnTo>
                  <a:pt x="175910" y="126514"/>
                </a:lnTo>
                <a:close/>
              </a:path>
              <a:path w="1242694" h="197484">
                <a:moveTo>
                  <a:pt x="95494" y="197327"/>
                </a:moveTo>
                <a:lnTo>
                  <a:pt x="80625" y="197327"/>
                </a:lnTo>
                <a:lnTo>
                  <a:pt x="80625" y="126514"/>
                </a:lnTo>
                <a:lnTo>
                  <a:pt x="95494" y="126514"/>
                </a:lnTo>
                <a:lnTo>
                  <a:pt x="95494" y="197327"/>
                </a:lnTo>
                <a:close/>
              </a:path>
              <a:path w="1242694" h="197484">
                <a:moveTo>
                  <a:pt x="18638" y="92187"/>
                </a:moveTo>
                <a:lnTo>
                  <a:pt x="12146" y="80096"/>
                </a:lnTo>
                <a:lnTo>
                  <a:pt x="19117" y="77388"/>
                </a:lnTo>
                <a:lnTo>
                  <a:pt x="23939" y="75428"/>
                </a:lnTo>
                <a:lnTo>
                  <a:pt x="64500" y="55700"/>
                </a:lnTo>
                <a:lnTo>
                  <a:pt x="80416" y="31304"/>
                </a:lnTo>
                <a:lnTo>
                  <a:pt x="80416" y="6908"/>
                </a:lnTo>
                <a:lnTo>
                  <a:pt x="95285" y="6908"/>
                </a:lnTo>
                <a:lnTo>
                  <a:pt x="95285" y="31304"/>
                </a:lnTo>
                <a:lnTo>
                  <a:pt x="97588" y="41667"/>
                </a:lnTo>
                <a:lnTo>
                  <a:pt x="102614" y="49439"/>
                </a:lnTo>
                <a:lnTo>
                  <a:pt x="107814" y="53325"/>
                </a:lnTo>
                <a:lnTo>
                  <a:pt x="87746" y="53325"/>
                </a:lnTo>
                <a:lnTo>
                  <a:pt x="54658" y="75994"/>
                </a:lnTo>
                <a:lnTo>
                  <a:pt x="26205" y="89105"/>
                </a:lnTo>
                <a:lnTo>
                  <a:pt x="18638" y="92187"/>
                </a:lnTo>
                <a:close/>
              </a:path>
              <a:path w="1242694" h="197484">
                <a:moveTo>
                  <a:pt x="156644" y="91755"/>
                </a:moveTo>
                <a:lnTo>
                  <a:pt x="121043" y="75779"/>
                </a:lnTo>
                <a:lnTo>
                  <a:pt x="87955" y="53325"/>
                </a:lnTo>
                <a:lnTo>
                  <a:pt x="107814" y="53325"/>
                </a:lnTo>
                <a:lnTo>
                  <a:pt x="110991" y="55700"/>
                </a:lnTo>
                <a:lnTo>
                  <a:pt x="127116" y="64336"/>
                </a:lnTo>
                <a:lnTo>
                  <a:pt x="146302" y="73095"/>
                </a:lnTo>
                <a:lnTo>
                  <a:pt x="151160" y="75225"/>
                </a:lnTo>
                <a:lnTo>
                  <a:pt x="155958" y="77173"/>
                </a:lnTo>
                <a:lnTo>
                  <a:pt x="162927" y="79881"/>
                </a:lnTo>
                <a:lnTo>
                  <a:pt x="156644" y="91755"/>
                </a:lnTo>
                <a:close/>
              </a:path>
              <a:path w="1242694" h="197484">
                <a:moveTo>
                  <a:pt x="336768" y="106220"/>
                </a:moveTo>
                <a:lnTo>
                  <a:pt x="209442" y="106220"/>
                </a:lnTo>
                <a:lnTo>
                  <a:pt x="209442" y="17271"/>
                </a:lnTo>
                <a:lnTo>
                  <a:pt x="334674" y="17271"/>
                </a:lnTo>
                <a:lnTo>
                  <a:pt x="334674" y="30441"/>
                </a:lnTo>
                <a:lnTo>
                  <a:pt x="224311" y="30441"/>
                </a:lnTo>
                <a:lnTo>
                  <a:pt x="224311" y="93050"/>
                </a:lnTo>
                <a:lnTo>
                  <a:pt x="336768" y="93050"/>
                </a:lnTo>
                <a:lnTo>
                  <a:pt x="336768" y="106220"/>
                </a:lnTo>
                <a:close/>
              </a:path>
              <a:path w="1242694" h="197484">
                <a:moveTo>
                  <a:pt x="279387" y="156307"/>
                </a:moveTo>
                <a:lnTo>
                  <a:pt x="264728" y="156307"/>
                </a:lnTo>
                <a:lnTo>
                  <a:pt x="264728" y="106220"/>
                </a:lnTo>
                <a:lnTo>
                  <a:pt x="279387" y="106220"/>
                </a:lnTo>
                <a:lnTo>
                  <a:pt x="279387" y="156307"/>
                </a:lnTo>
                <a:close/>
              </a:path>
              <a:path w="1242694" h="197484">
                <a:moveTo>
                  <a:pt x="360013" y="169477"/>
                </a:moveTo>
                <a:lnTo>
                  <a:pt x="184102" y="169477"/>
                </a:lnTo>
                <a:lnTo>
                  <a:pt x="184102" y="156307"/>
                </a:lnTo>
                <a:lnTo>
                  <a:pt x="360013" y="156307"/>
                </a:lnTo>
                <a:lnTo>
                  <a:pt x="360013" y="169477"/>
                </a:lnTo>
                <a:close/>
              </a:path>
              <a:path w="1242694" h="197484">
                <a:moveTo>
                  <a:pt x="526734" y="152637"/>
                </a:moveTo>
                <a:lnTo>
                  <a:pt x="512075" y="152637"/>
                </a:lnTo>
                <a:lnTo>
                  <a:pt x="512075" y="118957"/>
                </a:lnTo>
                <a:lnTo>
                  <a:pt x="468935" y="118957"/>
                </a:lnTo>
                <a:lnTo>
                  <a:pt x="468935" y="105572"/>
                </a:lnTo>
                <a:lnTo>
                  <a:pt x="512075" y="105572"/>
                </a:lnTo>
                <a:lnTo>
                  <a:pt x="512075" y="0"/>
                </a:lnTo>
                <a:lnTo>
                  <a:pt x="526734" y="0"/>
                </a:lnTo>
                <a:lnTo>
                  <a:pt x="526734" y="152637"/>
                </a:lnTo>
                <a:close/>
              </a:path>
              <a:path w="1242694" h="197484">
                <a:moveTo>
                  <a:pt x="410089" y="89596"/>
                </a:moveTo>
                <a:lnTo>
                  <a:pt x="371765" y="89596"/>
                </a:lnTo>
                <a:lnTo>
                  <a:pt x="371765" y="76426"/>
                </a:lnTo>
                <a:lnTo>
                  <a:pt x="399042" y="76386"/>
                </a:lnTo>
                <a:lnTo>
                  <a:pt x="440140" y="75711"/>
                </a:lnTo>
                <a:lnTo>
                  <a:pt x="447149" y="75419"/>
                </a:lnTo>
                <a:lnTo>
                  <a:pt x="456789" y="74915"/>
                </a:lnTo>
                <a:lnTo>
                  <a:pt x="458883" y="63904"/>
                </a:lnTo>
                <a:lnTo>
                  <a:pt x="460768" y="45121"/>
                </a:lnTo>
                <a:lnTo>
                  <a:pt x="460768" y="23100"/>
                </a:lnTo>
                <a:lnTo>
                  <a:pt x="387053" y="23100"/>
                </a:lnTo>
                <a:lnTo>
                  <a:pt x="387053" y="9499"/>
                </a:lnTo>
                <a:lnTo>
                  <a:pt x="475218" y="9499"/>
                </a:lnTo>
                <a:lnTo>
                  <a:pt x="475114" y="45121"/>
                </a:lnTo>
                <a:lnTo>
                  <a:pt x="473333" y="63688"/>
                </a:lnTo>
                <a:lnTo>
                  <a:pt x="471658" y="74051"/>
                </a:lnTo>
                <a:lnTo>
                  <a:pt x="496599" y="74051"/>
                </a:lnTo>
                <a:lnTo>
                  <a:pt x="461044" y="87901"/>
                </a:lnTo>
                <a:lnTo>
                  <a:pt x="436057" y="88948"/>
                </a:lnTo>
                <a:lnTo>
                  <a:pt x="436057" y="89164"/>
                </a:lnTo>
                <a:lnTo>
                  <a:pt x="421188" y="89164"/>
                </a:lnTo>
                <a:lnTo>
                  <a:pt x="410089" y="89596"/>
                </a:lnTo>
                <a:close/>
              </a:path>
              <a:path w="1242694" h="197484">
                <a:moveTo>
                  <a:pt x="496599" y="74051"/>
                </a:moveTo>
                <a:lnTo>
                  <a:pt x="471658" y="74051"/>
                </a:lnTo>
                <a:lnTo>
                  <a:pt x="478359" y="73620"/>
                </a:lnTo>
                <a:lnTo>
                  <a:pt x="490296" y="72540"/>
                </a:lnTo>
                <a:lnTo>
                  <a:pt x="496369" y="71677"/>
                </a:lnTo>
                <a:lnTo>
                  <a:pt x="496599" y="74051"/>
                </a:lnTo>
                <a:close/>
              </a:path>
              <a:path w="1242694" h="197484">
                <a:moveTo>
                  <a:pt x="436057" y="127593"/>
                </a:moveTo>
                <a:lnTo>
                  <a:pt x="421188" y="127593"/>
                </a:lnTo>
                <a:lnTo>
                  <a:pt x="421188" y="89164"/>
                </a:lnTo>
                <a:lnTo>
                  <a:pt x="436057" y="89164"/>
                </a:lnTo>
                <a:lnTo>
                  <a:pt x="436057" y="127593"/>
                </a:lnTo>
                <a:close/>
              </a:path>
              <a:path w="1242694" h="197484">
                <a:moveTo>
                  <a:pt x="531551" y="194952"/>
                </a:moveTo>
                <a:lnTo>
                  <a:pt x="404644" y="194952"/>
                </a:lnTo>
                <a:lnTo>
                  <a:pt x="404644" y="138820"/>
                </a:lnTo>
                <a:lnTo>
                  <a:pt x="419513" y="138820"/>
                </a:lnTo>
                <a:lnTo>
                  <a:pt x="419513" y="181567"/>
                </a:lnTo>
                <a:lnTo>
                  <a:pt x="531551" y="181567"/>
                </a:lnTo>
                <a:lnTo>
                  <a:pt x="531551" y="194952"/>
                </a:lnTo>
                <a:close/>
              </a:path>
              <a:path w="1242694" h="197484">
                <a:moveTo>
                  <a:pt x="626467" y="103197"/>
                </a:moveTo>
                <a:lnTo>
                  <a:pt x="612645" y="103197"/>
                </a:lnTo>
                <a:lnTo>
                  <a:pt x="617462" y="17919"/>
                </a:lnTo>
                <a:lnTo>
                  <a:pt x="695156" y="17919"/>
                </a:lnTo>
                <a:lnTo>
                  <a:pt x="695156" y="31736"/>
                </a:lnTo>
                <a:lnTo>
                  <a:pt x="630446" y="31736"/>
                </a:lnTo>
                <a:lnTo>
                  <a:pt x="628142" y="88300"/>
                </a:lnTo>
                <a:lnTo>
                  <a:pt x="690842" y="88300"/>
                </a:lnTo>
                <a:lnTo>
                  <a:pt x="693103" y="90891"/>
                </a:lnTo>
                <a:lnTo>
                  <a:pt x="646571" y="90891"/>
                </a:lnTo>
                <a:lnTo>
                  <a:pt x="631493" y="98232"/>
                </a:lnTo>
                <a:lnTo>
                  <a:pt x="626467" y="103197"/>
                </a:lnTo>
                <a:close/>
              </a:path>
              <a:path w="1242694" h="197484">
                <a:moveTo>
                  <a:pt x="690842" y="88300"/>
                </a:moveTo>
                <a:lnTo>
                  <a:pt x="628142" y="88300"/>
                </a:lnTo>
                <a:lnTo>
                  <a:pt x="633168" y="83335"/>
                </a:lnTo>
                <a:lnTo>
                  <a:pt x="650340" y="77290"/>
                </a:lnTo>
                <a:lnTo>
                  <a:pt x="670863" y="77290"/>
                </a:lnTo>
                <a:lnTo>
                  <a:pt x="687826" y="84846"/>
                </a:lnTo>
                <a:lnTo>
                  <a:pt x="690842" y="88300"/>
                </a:lnTo>
                <a:close/>
              </a:path>
              <a:path w="1242694" h="197484">
                <a:moveTo>
                  <a:pt x="692299" y="162136"/>
                </a:moveTo>
                <a:lnTo>
                  <a:pt x="663743" y="162136"/>
                </a:lnTo>
                <a:lnTo>
                  <a:pt x="677774" y="155875"/>
                </a:lnTo>
                <a:lnTo>
                  <a:pt x="686569" y="146376"/>
                </a:lnTo>
                <a:lnTo>
                  <a:pt x="690339" y="134934"/>
                </a:lnTo>
                <a:lnTo>
                  <a:pt x="690339" y="126730"/>
                </a:lnTo>
                <a:lnTo>
                  <a:pt x="671609" y="91957"/>
                </a:lnTo>
                <a:lnTo>
                  <a:pt x="656204" y="90891"/>
                </a:lnTo>
                <a:lnTo>
                  <a:pt x="693103" y="90891"/>
                </a:lnTo>
                <a:lnTo>
                  <a:pt x="699135" y="97800"/>
                </a:lnTo>
                <a:lnTo>
                  <a:pt x="704789" y="115719"/>
                </a:lnTo>
                <a:lnTo>
                  <a:pt x="704789" y="137740"/>
                </a:lnTo>
                <a:lnTo>
                  <a:pt x="699344" y="154364"/>
                </a:lnTo>
                <a:lnTo>
                  <a:pt x="692299" y="162136"/>
                </a:lnTo>
                <a:close/>
              </a:path>
              <a:path w="1242694" h="197484">
                <a:moveTo>
                  <a:pt x="667722" y="175954"/>
                </a:moveTo>
                <a:lnTo>
                  <a:pt x="653691" y="175954"/>
                </a:lnTo>
                <a:lnTo>
                  <a:pt x="644548" y="175881"/>
                </a:lnTo>
                <a:lnTo>
                  <a:pt x="604687" y="158682"/>
                </a:lnTo>
                <a:lnTo>
                  <a:pt x="612226" y="146376"/>
                </a:lnTo>
                <a:lnTo>
                  <a:pt x="623116" y="155012"/>
                </a:lnTo>
                <a:lnTo>
                  <a:pt x="643011" y="162136"/>
                </a:lnTo>
                <a:lnTo>
                  <a:pt x="692299" y="162136"/>
                </a:lnTo>
                <a:lnTo>
                  <a:pt x="687407" y="167534"/>
                </a:lnTo>
                <a:lnTo>
                  <a:pt x="667722" y="175954"/>
                </a:lnTo>
                <a:close/>
              </a:path>
              <a:path w="1242694" h="197484">
                <a:moveTo>
                  <a:pt x="813711" y="108163"/>
                </a:moveTo>
                <a:lnTo>
                  <a:pt x="727431" y="108163"/>
                </a:lnTo>
                <a:lnTo>
                  <a:pt x="727431" y="9931"/>
                </a:lnTo>
                <a:lnTo>
                  <a:pt x="741671" y="9931"/>
                </a:lnTo>
                <a:lnTo>
                  <a:pt x="741671" y="46201"/>
                </a:lnTo>
                <a:lnTo>
                  <a:pt x="813711" y="46201"/>
                </a:lnTo>
                <a:lnTo>
                  <a:pt x="813711" y="59371"/>
                </a:lnTo>
                <a:lnTo>
                  <a:pt x="741671" y="59371"/>
                </a:lnTo>
                <a:lnTo>
                  <a:pt x="741671" y="94993"/>
                </a:lnTo>
                <a:lnTo>
                  <a:pt x="813711" y="94993"/>
                </a:lnTo>
                <a:lnTo>
                  <a:pt x="813711" y="108163"/>
                </a:lnTo>
                <a:close/>
              </a:path>
              <a:path w="1242694" h="197484">
                <a:moveTo>
                  <a:pt x="813711" y="46201"/>
                </a:moveTo>
                <a:lnTo>
                  <a:pt x="799470" y="46201"/>
                </a:lnTo>
                <a:lnTo>
                  <a:pt x="799470" y="9931"/>
                </a:lnTo>
                <a:lnTo>
                  <a:pt x="813711" y="9931"/>
                </a:lnTo>
                <a:lnTo>
                  <a:pt x="813711" y="46201"/>
                </a:lnTo>
                <a:close/>
              </a:path>
              <a:path w="1242694" h="197484">
                <a:moveTo>
                  <a:pt x="813711" y="94993"/>
                </a:moveTo>
                <a:lnTo>
                  <a:pt x="799470" y="94993"/>
                </a:lnTo>
                <a:lnTo>
                  <a:pt x="799470" y="59371"/>
                </a:lnTo>
                <a:lnTo>
                  <a:pt x="813711" y="59371"/>
                </a:lnTo>
                <a:lnTo>
                  <a:pt x="813711" y="94993"/>
                </a:lnTo>
                <a:close/>
              </a:path>
              <a:path w="1242694" h="197484">
                <a:moveTo>
                  <a:pt x="867950" y="141195"/>
                </a:moveTo>
                <a:lnTo>
                  <a:pt x="853291" y="141195"/>
                </a:lnTo>
                <a:lnTo>
                  <a:pt x="853291" y="0"/>
                </a:lnTo>
                <a:lnTo>
                  <a:pt x="867950" y="0"/>
                </a:lnTo>
                <a:lnTo>
                  <a:pt x="867950" y="58291"/>
                </a:lnTo>
                <a:lnTo>
                  <a:pt x="897268" y="58291"/>
                </a:lnTo>
                <a:lnTo>
                  <a:pt x="897268" y="71677"/>
                </a:lnTo>
                <a:lnTo>
                  <a:pt x="867950" y="71677"/>
                </a:lnTo>
                <a:lnTo>
                  <a:pt x="867950" y="141195"/>
                </a:lnTo>
                <a:close/>
              </a:path>
              <a:path w="1242694" h="197484">
                <a:moveTo>
                  <a:pt x="873814" y="194952"/>
                </a:moveTo>
                <a:lnTo>
                  <a:pt x="753398" y="194952"/>
                </a:lnTo>
                <a:lnTo>
                  <a:pt x="753398" y="131479"/>
                </a:lnTo>
                <a:lnTo>
                  <a:pt x="768267" y="131479"/>
                </a:lnTo>
                <a:lnTo>
                  <a:pt x="768267" y="181567"/>
                </a:lnTo>
                <a:lnTo>
                  <a:pt x="873814" y="181567"/>
                </a:lnTo>
                <a:lnTo>
                  <a:pt x="873814" y="194952"/>
                </a:lnTo>
                <a:close/>
              </a:path>
              <a:path w="1242694" h="197484">
                <a:moveTo>
                  <a:pt x="1060663" y="139036"/>
                </a:moveTo>
                <a:lnTo>
                  <a:pt x="948206" y="139036"/>
                </a:lnTo>
                <a:lnTo>
                  <a:pt x="948206" y="125218"/>
                </a:lnTo>
                <a:lnTo>
                  <a:pt x="1021502" y="17919"/>
                </a:lnTo>
                <a:lnTo>
                  <a:pt x="1038256" y="17919"/>
                </a:lnTo>
                <a:lnTo>
                  <a:pt x="965169" y="125218"/>
                </a:lnTo>
                <a:lnTo>
                  <a:pt x="1060663" y="125218"/>
                </a:lnTo>
                <a:lnTo>
                  <a:pt x="1060663" y="139036"/>
                </a:lnTo>
                <a:close/>
              </a:path>
              <a:path w="1242694" h="197484">
                <a:moveTo>
                  <a:pt x="1038465" y="125218"/>
                </a:moveTo>
                <a:lnTo>
                  <a:pt x="1023806" y="125218"/>
                </a:lnTo>
                <a:lnTo>
                  <a:pt x="1023806" y="76210"/>
                </a:lnTo>
                <a:lnTo>
                  <a:pt x="1038465" y="76210"/>
                </a:lnTo>
                <a:lnTo>
                  <a:pt x="1038465" y="125218"/>
                </a:lnTo>
                <a:close/>
              </a:path>
              <a:path w="1242694" h="197484">
                <a:moveTo>
                  <a:pt x="1038465" y="173579"/>
                </a:moveTo>
                <a:lnTo>
                  <a:pt x="1023806" y="173579"/>
                </a:lnTo>
                <a:lnTo>
                  <a:pt x="1023806" y="139036"/>
                </a:lnTo>
                <a:lnTo>
                  <a:pt x="1038465" y="139036"/>
                </a:lnTo>
                <a:lnTo>
                  <a:pt x="1038465" y="173579"/>
                </a:lnTo>
                <a:close/>
              </a:path>
              <a:path w="1242694" h="197484">
                <a:moveTo>
                  <a:pt x="1220474" y="30872"/>
                </a:moveTo>
                <a:lnTo>
                  <a:pt x="1088541" y="30872"/>
                </a:lnTo>
                <a:lnTo>
                  <a:pt x="1088541" y="17703"/>
                </a:lnTo>
                <a:lnTo>
                  <a:pt x="1220474" y="17703"/>
                </a:lnTo>
                <a:lnTo>
                  <a:pt x="1220474" y="30872"/>
                </a:lnTo>
                <a:close/>
              </a:path>
              <a:path w="1242694" h="197484">
                <a:moveTo>
                  <a:pt x="1086656" y="116798"/>
                </a:moveTo>
                <a:lnTo>
                  <a:pt x="1078907" y="104924"/>
                </a:lnTo>
                <a:lnTo>
                  <a:pt x="1086718" y="100824"/>
                </a:lnTo>
                <a:lnTo>
                  <a:pt x="1091918" y="98029"/>
                </a:lnTo>
                <a:lnTo>
                  <a:pt x="1130424" y="74267"/>
                </a:lnTo>
                <a:lnTo>
                  <a:pt x="1146968" y="46849"/>
                </a:lnTo>
                <a:lnTo>
                  <a:pt x="1146968" y="30872"/>
                </a:lnTo>
                <a:lnTo>
                  <a:pt x="1162046" y="30872"/>
                </a:lnTo>
                <a:lnTo>
                  <a:pt x="1162046" y="46849"/>
                </a:lnTo>
                <a:lnTo>
                  <a:pt x="1163931" y="57859"/>
                </a:lnTo>
                <a:lnTo>
                  <a:pt x="1169167" y="66495"/>
                </a:lnTo>
                <a:lnTo>
                  <a:pt x="1174140" y="70597"/>
                </a:lnTo>
                <a:lnTo>
                  <a:pt x="1154507" y="70597"/>
                </a:lnTo>
                <a:lnTo>
                  <a:pt x="1121838" y="96504"/>
                </a:lnTo>
                <a:lnTo>
                  <a:pt x="1093380" y="113192"/>
                </a:lnTo>
                <a:lnTo>
                  <a:pt x="1086656" y="116798"/>
                </a:lnTo>
                <a:close/>
              </a:path>
              <a:path w="1242694" h="197484">
                <a:moveTo>
                  <a:pt x="1222149" y="116151"/>
                </a:moveTo>
                <a:lnTo>
                  <a:pt x="1187386" y="96288"/>
                </a:lnTo>
                <a:lnTo>
                  <a:pt x="1156183" y="73620"/>
                </a:lnTo>
                <a:lnTo>
                  <a:pt x="1154717" y="70597"/>
                </a:lnTo>
                <a:lnTo>
                  <a:pt x="1174140" y="70597"/>
                </a:lnTo>
                <a:lnTo>
                  <a:pt x="1178590" y="74267"/>
                </a:lnTo>
                <a:lnTo>
                  <a:pt x="1193459" y="84414"/>
                </a:lnTo>
                <a:lnTo>
                  <a:pt x="1211842" y="95084"/>
                </a:lnTo>
                <a:lnTo>
                  <a:pt x="1216704" y="97827"/>
                </a:lnTo>
                <a:lnTo>
                  <a:pt x="1221881" y="100610"/>
                </a:lnTo>
                <a:lnTo>
                  <a:pt x="1229688" y="104708"/>
                </a:lnTo>
                <a:lnTo>
                  <a:pt x="1222149" y="116151"/>
                </a:lnTo>
                <a:close/>
              </a:path>
              <a:path w="1242694" h="197484">
                <a:moveTo>
                  <a:pt x="1162046" y="156307"/>
                </a:moveTo>
                <a:lnTo>
                  <a:pt x="1146968" y="156307"/>
                </a:lnTo>
                <a:lnTo>
                  <a:pt x="1146968" y="110969"/>
                </a:lnTo>
                <a:lnTo>
                  <a:pt x="1162046" y="110969"/>
                </a:lnTo>
                <a:lnTo>
                  <a:pt x="1162046" y="156307"/>
                </a:lnTo>
                <a:close/>
              </a:path>
              <a:path w="1242694" h="197484">
                <a:moveTo>
                  <a:pt x="1242463" y="169477"/>
                </a:moveTo>
                <a:lnTo>
                  <a:pt x="1066552" y="169477"/>
                </a:lnTo>
                <a:lnTo>
                  <a:pt x="1066552" y="156307"/>
                </a:lnTo>
                <a:lnTo>
                  <a:pt x="1242463" y="156307"/>
                </a:lnTo>
                <a:lnTo>
                  <a:pt x="1242463" y="169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90742" y="1260248"/>
            <a:ext cx="2393315" cy="420370"/>
            <a:chOff x="1090742" y="1260248"/>
            <a:chExt cx="2393315" cy="420370"/>
          </a:xfrm>
        </p:grpSpPr>
        <p:sp>
          <p:nvSpPr>
            <p:cNvPr id="5" name="object 5"/>
            <p:cNvSpPr/>
            <p:nvPr/>
          </p:nvSpPr>
          <p:spPr>
            <a:xfrm>
              <a:off x="1095505" y="1265011"/>
              <a:ext cx="2383790" cy="410845"/>
            </a:xfrm>
            <a:custGeom>
              <a:avLst/>
              <a:gdLst/>
              <a:ahLst/>
              <a:cxnLst/>
              <a:rect l="l" t="t" r="r" b="b"/>
              <a:pathLst>
                <a:path w="2383790" h="410844">
                  <a:moveTo>
                    <a:pt x="334304" y="55777"/>
                  </a:moveTo>
                  <a:lnTo>
                    <a:pt x="34756" y="55777"/>
                  </a:lnTo>
                  <a:lnTo>
                    <a:pt x="34756" y="25602"/>
                  </a:lnTo>
                  <a:lnTo>
                    <a:pt x="334304" y="25602"/>
                  </a:lnTo>
                  <a:lnTo>
                    <a:pt x="334304" y="55777"/>
                  </a:lnTo>
                  <a:close/>
                </a:path>
                <a:path w="2383790" h="410844">
                  <a:moveTo>
                    <a:pt x="36128" y="199334"/>
                  </a:moveTo>
                  <a:lnTo>
                    <a:pt x="21951" y="169616"/>
                  </a:lnTo>
                  <a:lnTo>
                    <a:pt x="74272" y="155336"/>
                  </a:lnTo>
                  <a:lnTo>
                    <a:pt x="119818" y="130127"/>
                  </a:lnTo>
                  <a:lnTo>
                    <a:pt x="151988" y="96773"/>
                  </a:lnTo>
                  <a:lnTo>
                    <a:pt x="164179" y="58062"/>
                  </a:lnTo>
                  <a:lnTo>
                    <a:pt x="164179" y="55777"/>
                  </a:lnTo>
                  <a:lnTo>
                    <a:pt x="205795" y="55777"/>
                  </a:lnTo>
                  <a:lnTo>
                    <a:pt x="205795" y="58062"/>
                  </a:lnTo>
                  <a:lnTo>
                    <a:pt x="218000" y="96773"/>
                  </a:lnTo>
                  <a:lnTo>
                    <a:pt x="226550" y="105610"/>
                  </a:lnTo>
                  <a:lnTo>
                    <a:pt x="185216" y="105610"/>
                  </a:lnTo>
                  <a:lnTo>
                    <a:pt x="160249" y="139156"/>
                  </a:lnTo>
                  <a:lnTo>
                    <a:pt x="125078" y="166530"/>
                  </a:lnTo>
                  <a:lnTo>
                    <a:pt x="82704" y="186875"/>
                  </a:lnTo>
                  <a:lnTo>
                    <a:pt x="36128" y="199334"/>
                  </a:lnTo>
                  <a:close/>
                </a:path>
                <a:path w="2383790" h="410844">
                  <a:moveTo>
                    <a:pt x="334304" y="199334"/>
                  </a:moveTo>
                  <a:lnTo>
                    <a:pt x="287664" y="186875"/>
                  </a:lnTo>
                  <a:lnTo>
                    <a:pt x="245183" y="166530"/>
                  </a:lnTo>
                  <a:lnTo>
                    <a:pt x="209990" y="139156"/>
                  </a:lnTo>
                  <a:lnTo>
                    <a:pt x="185216" y="105610"/>
                  </a:lnTo>
                  <a:lnTo>
                    <a:pt x="226550" y="105610"/>
                  </a:lnTo>
                  <a:lnTo>
                    <a:pt x="250270" y="130127"/>
                  </a:lnTo>
                  <a:lnTo>
                    <a:pt x="296088" y="155336"/>
                  </a:lnTo>
                  <a:lnTo>
                    <a:pt x="348938" y="169616"/>
                  </a:lnTo>
                  <a:lnTo>
                    <a:pt x="334304" y="199334"/>
                  </a:lnTo>
                  <a:close/>
                </a:path>
                <a:path w="2383790" h="410844">
                  <a:moveTo>
                    <a:pt x="370890" y="264254"/>
                  </a:moveTo>
                  <a:lnTo>
                    <a:pt x="0" y="264254"/>
                  </a:lnTo>
                  <a:lnTo>
                    <a:pt x="0" y="233623"/>
                  </a:lnTo>
                  <a:lnTo>
                    <a:pt x="370432" y="233623"/>
                  </a:lnTo>
                  <a:lnTo>
                    <a:pt x="370890" y="264254"/>
                  </a:lnTo>
                  <a:close/>
                </a:path>
                <a:path w="2383790" h="410844">
                  <a:moveTo>
                    <a:pt x="203052" y="410098"/>
                  </a:moveTo>
                  <a:lnTo>
                    <a:pt x="165551" y="410098"/>
                  </a:lnTo>
                  <a:lnTo>
                    <a:pt x="165551" y="264254"/>
                  </a:lnTo>
                  <a:lnTo>
                    <a:pt x="203052" y="264254"/>
                  </a:lnTo>
                  <a:lnTo>
                    <a:pt x="203052" y="410098"/>
                  </a:lnTo>
                  <a:close/>
                </a:path>
                <a:path w="2383790" h="410844">
                  <a:moveTo>
                    <a:pt x="503971" y="326432"/>
                  </a:moveTo>
                  <a:lnTo>
                    <a:pt x="466470" y="326432"/>
                  </a:lnTo>
                  <a:lnTo>
                    <a:pt x="466470" y="215793"/>
                  </a:lnTo>
                  <a:lnTo>
                    <a:pt x="443425" y="200262"/>
                  </a:lnTo>
                  <a:lnTo>
                    <a:pt x="426168" y="180703"/>
                  </a:lnTo>
                  <a:lnTo>
                    <a:pt x="415343" y="157544"/>
                  </a:lnTo>
                  <a:lnTo>
                    <a:pt x="411591" y="131213"/>
                  </a:lnTo>
                  <a:lnTo>
                    <a:pt x="422667" y="87780"/>
                  </a:lnTo>
                  <a:lnTo>
                    <a:pt x="453551" y="54634"/>
                  </a:lnTo>
                  <a:lnTo>
                    <a:pt x="500727" y="33489"/>
                  </a:lnTo>
                  <a:lnTo>
                    <a:pt x="560679" y="26059"/>
                  </a:lnTo>
                  <a:lnTo>
                    <a:pt x="620824" y="33489"/>
                  </a:lnTo>
                  <a:lnTo>
                    <a:pt x="667979" y="54634"/>
                  </a:lnTo>
                  <a:lnTo>
                    <a:pt x="668615" y="55319"/>
                  </a:lnTo>
                  <a:lnTo>
                    <a:pt x="560679" y="55319"/>
                  </a:lnTo>
                  <a:lnTo>
                    <a:pt x="515247" y="60748"/>
                  </a:lnTo>
                  <a:lnTo>
                    <a:pt x="479504" y="76121"/>
                  </a:lnTo>
                  <a:lnTo>
                    <a:pt x="456109" y="100067"/>
                  </a:lnTo>
                  <a:lnTo>
                    <a:pt x="447720" y="131213"/>
                  </a:lnTo>
                  <a:lnTo>
                    <a:pt x="456109" y="162359"/>
                  </a:lnTo>
                  <a:lnTo>
                    <a:pt x="479504" y="186304"/>
                  </a:lnTo>
                  <a:lnTo>
                    <a:pt x="515247" y="201677"/>
                  </a:lnTo>
                  <a:lnTo>
                    <a:pt x="560679" y="207106"/>
                  </a:lnTo>
                  <a:lnTo>
                    <a:pt x="667892" y="207106"/>
                  </a:lnTo>
                  <a:lnTo>
                    <a:pt x="655802" y="215335"/>
                  </a:lnTo>
                  <a:lnTo>
                    <a:pt x="655802" y="229965"/>
                  </a:lnTo>
                  <a:lnTo>
                    <a:pt x="503971" y="229965"/>
                  </a:lnTo>
                  <a:lnTo>
                    <a:pt x="503971" y="326432"/>
                  </a:lnTo>
                  <a:close/>
                </a:path>
                <a:path w="2383790" h="410844">
                  <a:moveTo>
                    <a:pt x="667892" y="207106"/>
                  </a:moveTo>
                  <a:lnTo>
                    <a:pt x="560679" y="207106"/>
                  </a:lnTo>
                  <a:lnTo>
                    <a:pt x="606183" y="201677"/>
                  </a:lnTo>
                  <a:lnTo>
                    <a:pt x="642083" y="186304"/>
                  </a:lnTo>
                  <a:lnTo>
                    <a:pt x="665635" y="162359"/>
                  </a:lnTo>
                  <a:lnTo>
                    <a:pt x="674095" y="131213"/>
                  </a:lnTo>
                  <a:lnTo>
                    <a:pt x="665635" y="100067"/>
                  </a:lnTo>
                  <a:lnTo>
                    <a:pt x="642083" y="76121"/>
                  </a:lnTo>
                  <a:lnTo>
                    <a:pt x="606183" y="60748"/>
                  </a:lnTo>
                  <a:lnTo>
                    <a:pt x="560679" y="55319"/>
                  </a:lnTo>
                  <a:lnTo>
                    <a:pt x="668615" y="55319"/>
                  </a:lnTo>
                  <a:lnTo>
                    <a:pt x="698755" y="87780"/>
                  </a:lnTo>
                  <a:lnTo>
                    <a:pt x="709767" y="131213"/>
                  </a:lnTo>
                  <a:lnTo>
                    <a:pt x="706094" y="157472"/>
                  </a:lnTo>
                  <a:lnTo>
                    <a:pt x="695475" y="180475"/>
                  </a:lnTo>
                  <a:lnTo>
                    <a:pt x="678511" y="199877"/>
                  </a:lnTo>
                  <a:lnTo>
                    <a:pt x="667892" y="207106"/>
                  </a:lnTo>
                  <a:close/>
                </a:path>
                <a:path w="2383790" h="410844">
                  <a:moveTo>
                    <a:pt x="560679" y="236366"/>
                  </a:moveTo>
                  <a:lnTo>
                    <a:pt x="545709" y="235945"/>
                  </a:lnTo>
                  <a:lnTo>
                    <a:pt x="531124" y="234709"/>
                  </a:lnTo>
                  <a:lnTo>
                    <a:pt x="517140" y="232701"/>
                  </a:lnTo>
                  <a:lnTo>
                    <a:pt x="503971" y="229965"/>
                  </a:lnTo>
                  <a:lnTo>
                    <a:pt x="618302" y="229965"/>
                  </a:lnTo>
                  <a:lnTo>
                    <a:pt x="604861" y="232701"/>
                  </a:lnTo>
                  <a:lnTo>
                    <a:pt x="590691" y="234709"/>
                  </a:lnTo>
                  <a:lnTo>
                    <a:pt x="575921" y="235945"/>
                  </a:lnTo>
                  <a:lnTo>
                    <a:pt x="560679" y="236366"/>
                  </a:lnTo>
                  <a:close/>
                </a:path>
                <a:path w="2383790" h="410844">
                  <a:moveTo>
                    <a:pt x="655802" y="326432"/>
                  </a:moveTo>
                  <a:lnTo>
                    <a:pt x="618302" y="326432"/>
                  </a:lnTo>
                  <a:lnTo>
                    <a:pt x="618302" y="229965"/>
                  </a:lnTo>
                  <a:lnTo>
                    <a:pt x="655802" y="229965"/>
                  </a:lnTo>
                  <a:lnTo>
                    <a:pt x="655802" y="326432"/>
                  </a:lnTo>
                  <a:close/>
                </a:path>
                <a:path w="2383790" h="410844">
                  <a:moveTo>
                    <a:pt x="747725" y="357521"/>
                  </a:moveTo>
                  <a:lnTo>
                    <a:pt x="375005" y="357521"/>
                  </a:lnTo>
                  <a:lnTo>
                    <a:pt x="375005" y="326432"/>
                  </a:lnTo>
                  <a:lnTo>
                    <a:pt x="747725" y="326432"/>
                  </a:lnTo>
                  <a:lnTo>
                    <a:pt x="747725" y="357521"/>
                  </a:lnTo>
                  <a:close/>
                </a:path>
                <a:path w="2383790" h="410844">
                  <a:moveTo>
                    <a:pt x="860226" y="333747"/>
                  </a:moveTo>
                  <a:lnTo>
                    <a:pt x="840104" y="303116"/>
                  </a:lnTo>
                  <a:lnTo>
                    <a:pt x="890638" y="274689"/>
                  </a:lnTo>
                  <a:lnTo>
                    <a:pt x="932178" y="242123"/>
                  </a:lnTo>
                  <a:lnTo>
                    <a:pt x="964953" y="205620"/>
                  </a:lnTo>
                  <a:lnTo>
                    <a:pt x="989192" y="165383"/>
                  </a:lnTo>
                  <a:lnTo>
                    <a:pt x="1005122" y="121616"/>
                  </a:lnTo>
                  <a:lnTo>
                    <a:pt x="1012972" y="74521"/>
                  </a:lnTo>
                  <a:lnTo>
                    <a:pt x="858854" y="74521"/>
                  </a:lnTo>
                  <a:lnTo>
                    <a:pt x="858854" y="44347"/>
                  </a:lnTo>
                  <a:lnTo>
                    <a:pt x="1050930" y="44347"/>
                  </a:lnTo>
                  <a:lnTo>
                    <a:pt x="1048326" y="88041"/>
                  </a:lnTo>
                  <a:lnTo>
                    <a:pt x="1040298" y="130134"/>
                  </a:lnTo>
                  <a:lnTo>
                    <a:pt x="1026524" y="170351"/>
                  </a:lnTo>
                  <a:lnTo>
                    <a:pt x="1006684" y="208420"/>
                  </a:lnTo>
                  <a:lnTo>
                    <a:pt x="980456" y="244068"/>
                  </a:lnTo>
                  <a:lnTo>
                    <a:pt x="947518" y="277020"/>
                  </a:lnTo>
                  <a:lnTo>
                    <a:pt x="907548" y="307004"/>
                  </a:lnTo>
                  <a:lnTo>
                    <a:pt x="860226" y="333747"/>
                  </a:lnTo>
                  <a:close/>
                </a:path>
                <a:path w="2383790" h="410844">
                  <a:moveTo>
                    <a:pt x="1171207" y="410098"/>
                  </a:moveTo>
                  <a:lnTo>
                    <a:pt x="1133706" y="410098"/>
                  </a:lnTo>
                  <a:lnTo>
                    <a:pt x="1133706" y="0"/>
                  </a:lnTo>
                  <a:lnTo>
                    <a:pt x="1171207" y="0"/>
                  </a:lnTo>
                  <a:lnTo>
                    <a:pt x="1171207" y="410098"/>
                  </a:lnTo>
                  <a:close/>
                </a:path>
                <a:path w="2383790" h="410844">
                  <a:moveTo>
                    <a:pt x="1539353" y="144471"/>
                  </a:moveTo>
                  <a:lnTo>
                    <a:pt x="1260842" y="144471"/>
                  </a:lnTo>
                  <a:lnTo>
                    <a:pt x="1260842" y="8686"/>
                  </a:lnTo>
                  <a:lnTo>
                    <a:pt x="1298343" y="8686"/>
                  </a:lnTo>
                  <a:lnTo>
                    <a:pt x="1298343" y="114297"/>
                  </a:lnTo>
                  <a:lnTo>
                    <a:pt x="1539353" y="114297"/>
                  </a:lnTo>
                  <a:lnTo>
                    <a:pt x="1539353" y="144471"/>
                  </a:lnTo>
                  <a:close/>
                </a:path>
                <a:path w="2383790" h="410844">
                  <a:moveTo>
                    <a:pt x="1395753" y="408726"/>
                  </a:moveTo>
                  <a:lnTo>
                    <a:pt x="1336965" y="403768"/>
                  </a:lnTo>
                  <a:lnTo>
                    <a:pt x="1292798" y="389296"/>
                  </a:lnTo>
                  <a:lnTo>
                    <a:pt x="1265008" y="365908"/>
                  </a:lnTo>
                  <a:lnTo>
                    <a:pt x="1255354" y="334204"/>
                  </a:lnTo>
                  <a:lnTo>
                    <a:pt x="1265008" y="302237"/>
                  </a:lnTo>
                  <a:lnTo>
                    <a:pt x="1292798" y="278713"/>
                  </a:lnTo>
                  <a:lnTo>
                    <a:pt x="1336965" y="264190"/>
                  </a:lnTo>
                  <a:lnTo>
                    <a:pt x="1395753" y="259225"/>
                  </a:lnTo>
                  <a:lnTo>
                    <a:pt x="1454540" y="264190"/>
                  </a:lnTo>
                  <a:lnTo>
                    <a:pt x="1498708" y="278713"/>
                  </a:lnTo>
                  <a:lnTo>
                    <a:pt x="1510252" y="288485"/>
                  </a:lnTo>
                  <a:lnTo>
                    <a:pt x="1395753" y="288485"/>
                  </a:lnTo>
                  <a:lnTo>
                    <a:pt x="1352543" y="291514"/>
                  </a:lnTo>
                  <a:lnTo>
                    <a:pt x="1320351" y="300372"/>
                  </a:lnTo>
                  <a:lnTo>
                    <a:pt x="1300251" y="314717"/>
                  </a:lnTo>
                  <a:lnTo>
                    <a:pt x="1293312" y="334204"/>
                  </a:lnTo>
                  <a:lnTo>
                    <a:pt x="1300251" y="353235"/>
                  </a:lnTo>
                  <a:lnTo>
                    <a:pt x="1320351" y="367465"/>
                  </a:lnTo>
                  <a:lnTo>
                    <a:pt x="1352543" y="376380"/>
                  </a:lnTo>
                  <a:lnTo>
                    <a:pt x="1395753" y="379466"/>
                  </a:lnTo>
                  <a:lnTo>
                    <a:pt x="1510387" y="379466"/>
                  </a:lnTo>
                  <a:lnTo>
                    <a:pt x="1498708" y="389296"/>
                  </a:lnTo>
                  <a:lnTo>
                    <a:pt x="1454540" y="403768"/>
                  </a:lnTo>
                  <a:lnTo>
                    <a:pt x="1395753" y="408726"/>
                  </a:lnTo>
                  <a:close/>
                </a:path>
                <a:path w="2383790" h="410844">
                  <a:moveTo>
                    <a:pt x="1510387" y="379466"/>
                  </a:moveTo>
                  <a:lnTo>
                    <a:pt x="1395753" y="379466"/>
                  </a:lnTo>
                  <a:lnTo>
                    <a:pt x="1438770" y="376380"/>
                  </a:lnTo>
                  <a:lnTo>
                    <a:pt x="1470983" y="367465"/>
                  </a:lnTo>
                  <a:lnTo>
                    <a:pt x="1491191" y="353235"/>
                  </a:lnTo>
                  <a:lnTo>
                    <a:pt x="1498193" y="334204"/>
                  </a:lnTo>
                  <a:lnTo>
                    <a:pt x="1491255" y="314717"/>
                  </a:lnTo>
                  <a:lnTo>
                    <a:pt x="1471154" y="300372"/>
                  </a:lnTo>
                  <a:lnTo>
                    <a:pt x="1438963" y="291514"/>
                  </a:lnTo>
                  <a:lnTo>
                    <a:pt x="1395753" y="288485"/>
                  </a:lnTo>
                  <a:lnTo>
                    <a:pt x="1510252" y="288485"/>
                  </a:lnTo>
                  <a:lnTo>
                    <a:pt x="1526498" y="302237"/>
                  </a:lnTo>
                  <a:lnTo>
                    <a:pt x="1536151" y="334204"/>
                  </a:lnTo>
                  <a:lnTo>
                    <a:pt x="1526498" y="365908"/>
                  </a:lnTo>
                  <a:lnTo>
                    <a:pt x="1510387" y="379466"/>
                  </a:lnTo>
                  <a:close/>
                </a:path>
                <a:path w="2383790" h="410844">
                  <a:moveTo>
                    <a:pt x="1581884" y="222650"/>
                  </a:moveTo>
                  <a:lnTo>
                    <a:pt x="1210994" y="222650"/>
                  </a:lnTo>
                  <a:lnTo>
                    <a:pt x="1210994" y="192019"/>
                  </a:lnTo>
                  <a:lnTo>
                    <a:pt x="1581884" y="192019"/>
                  </a:lnTo>
                  <a:lnTo>
                    <a:pt x="1581884" y="222650"/>
                  </a:lnTo>
                  <a:close/>
                </a:path>
                <a:path w="2383790" h="410844">
                  <a:moveTo>
                    <a:pt x="1992103" y="176931"/>
                  </a:moveTo>
                  <a:lnTo>
                    <a:pt x="1718623" y="176931"/>
                  </a:lnTo>
                  <a:lnTo>
                    <a:pt x="1718623" y="13258"/>
                  </a:lnTo>
                  <a:lnTo>
                    <a:pt x="1755667" y="13258"/>
                  </a:lnTo>
                  <a:lnTo>
                    <a:pt x="1755667" y="65377"/>
                  </a:lnTo>
                  <a:lnTo>
                    <a:pt x="1992103" y="65377"/>
                  </a:lnTo>
                  <a:lnTo>
                    <a:pt x="1992103" y="94180"/>
                  </a:lnTo>
                  <a:lnTo>
                    <a:pt x="1755667" y="94180"/>
                  </a:lnTo>
                  <a:lnTo>
                    <a:pt x="1755667" y="147214"/>
                  </a:lnTo>
                  <a:lnTo>
                    <a:pt x="1992103" y="147214"/>
                  </a:lnTo>
                  <a:lnTo>
                    <a:pt x="1992103" y="176931"/>
                  </a:lnTo>
                  <a:close/>
                </a:path>
                <a:path w="2383790" h="410844">
                  <a:moveTo>
                    <a:pt x="1992103" y="65377"/>
                  </a:moveTo>
                  <a:lnTo>
                    <a:pt x="1955060" y="65377"/>
                  </a:lnTo>
                  <a:lnTo>
                    <a:pt x="1955060" y="13258"/>
                  </a:lnTo>
                  <a:lnTo>
                    <a:pt x="1992103" y="13258"/>
                  </a:lnTo>
                  <a:lnTo>
                    <a:pt x="1992103" y="65377"/>
                  </a:lnTo>
                  <a:close/>
                </a:path>
                <a:path w="2383790" h="410844">
                  <a:moveTo>
                    <a:pt x="1992103" y="147214"/>
                  </a:moveTo>
                  <a:lnTo>
                    <a:pt x="1955060" y="147214"/>
                  </a:lnTo>
                  <a:lnTo>
                    <a:pt x="1955060" y="94180"/>
                  </a:lnTo>
                  <a:lnTo>
                    <a:pt x="1992103" y="94180"/>
                  </a:lnTo>
                  <a:lnTo>
                    <a:pt x="1992103" y="147214"/>
                  </a:lnTo>
                  <a:close/>
                </a:path>
                <a:path w="2383790" h="410844">
                  <a:moveTo>
                    <a:pt x="2041494" y="246881"/>
                  </a:moveTo>
                  <a:lnTo>
                    <a:pt x="1668775" y="246881"/>
                  </a:lnTo>
                  <a:lnTo>
                    <a:pt x="1668775" y="216707"/>
                  </a:lnTo>
                  <a:lnTo>
                    <a:pt x="2041494" y="216707"/>
                  </a:lnTo>
                  <a:lnTo>
                    <a:pt x="2041494" y="246881"/>
                  </a:lnTo>
                  <a:close/>
                </a:path>
                <a:path w="2383790" h="410844">
                  <a:moveTo>
                    <a:pt x="1876858" y="326432"/>
                  </a:moveTo>
                  <a:lnTo>
                    <a:pt x="1839357" y="326432"/>
                  </a:lnTo>
                  <a:lnTo>
                    <a:pt x="1839357" y="246881"/>
                  </a:lnTo>
                  <a:lnTo>
                    <a:pt x="1876858" y="246881"/>
                  </a:lnTo>
                  <a:lnTo>
                    <a:pt x="1876858" y="326432"/>
                  </a:lnTo>
                  <a:close/>
                </a:path>
                <a:path w="2383790" h="410844">
                  <a:moveTo>
                    <a:pt x="1999878" y="400954"/>
                  </a:moveTo>
                  <a:lnTo>
                    <a:pt x="1716337" y="400954"/>
                  </a:lnTo>
                  <a:lnTo>
                    <a:pt x="1716337" y="289400"/>
                  </a:lnTo>
                  <a:lnTo>
                    <a:pt x="1753380" y="289400"/>
                  </a:lnTo>
                  <a:lnTo>
                    <a:pt x="1753380" y="370322"/>
                  </a:lnTo>
                  <a:lnTo>
                    <a:pt x="1999878" y="370322"/>
                  </a:lnTo>
                  <a:lnTo>
                    <a:pt x="1999878" y="400954"/>
                  </a:lnTo>
                  <a:close/>
                </a:path>
                <a:path w="2383790" h="410844">
                  <a:moveTo>
                    <a:pt x="2383573" y="242309"/>
                  </a:moveTo>
                  <a:lnTo>
                    <a:pt x="2345615" y="242309"/>
                  </a:lnTo>
                  <a:lnTo>
                    <a:pt x="2345615" y="116583"/>
                  </a:lnTo>
                  <a:lnTo>
                    <a:pt x="2256437" y="116583"/>
                  </a:lnTo>
                  <a:lnTo>
                    <a:pt x="2256437" y="85951"/>
                  </a:lnTo>
                  <a:lnTo>
                    <a:pt x="2345615" y="85951"/>
                  </a:lnTo>
                  <a:lnTo>
                    <a:pt x="2345615" y="457"/>
                  </a:lnTo>
                  <a:lnTo>
                    <a:pt x="2383573" y="457"/>
                  </a:lnTo>
                  <a:lnTo>
                    <a:pt x="2383573" y="242309"/>
                  </a:lnTo>
                  <a:close/>
                </a:path>
                <a:path w="2383790" h="410844">
                  <a:moveTo>
                    <a:pt x="2065732" y="234080"/>
                  </a:moveTo>
                  <a:lnTo>
                    <a:pt x="2046067" y="203906"/>
                  </a:lnTo>
                  <a:lnTo>
                    <a:pt x="2088170" y="181339"/>
                  </a:lnTo>
                  <a:lnTo>
                    <a:pt x="2120154" y="148872"/>
                  </a:lnTo>
                  <a:lnTo>
                    <a:pt x="2140476" y="108946"/>
                  </a:lnTo>
                  <a:lnTo>
                    <a:pt x="2147594" y="64006"/>
                  </a:lnTo>
                  <a:lnTo>
                    <a:pt x="2147594" y="20573"/>
                  </a:lnTo>
                  <a:lnTo>
                    <a:pt x="2185094" y="20573"/>
                  </a:lnTo>
                  <a:lnTo>
                    <a:pt x="2185094" y="65377"/>
                  </a:lnTo>
                  <a:lnTo>
                    <a:pt x="2192383" y="106432"/>
                  </a:lnTo>
                  <a:lnTo>
                    <a:pt x="2205578" y="130298"/>
                  </a:lnTo>
                  <a:lnTo>
                    <a:pt x="2167258" y="130298"/>
                  </a:lnTo>
                  <a:lnTo>
                    <a:pt x="2150816" y="164066"/>
                  </a:lnTo>
                  <a:lnTo>
                    <a:pt x="2127986" y="192990"/>
                  </a:lnTo>
                  <a:lnTo>
                    <a:pt x="2099410" y="216514"/>
                  </a:lnTo>
                  <a:lnTo>
                    <a:pt x="2065732" y="234080"/>
                  </a:lnTo>
                  <a:close/>
                </a:path>
                <a:path w="2383790" h="410844">
                  <a:moveTo>
                    <a:pt x="2265126" y="224936"/>
                  </a:moveTo>
                  <a:lnTo>
                    <a:pt x="2233435" y="208863"/>
                  </a:lnTo>
                  <a:lnTo>
                    <a:pt x="2206074" y="187218"/>
                  </a:lnTo>
                  <a:lnTo>
                    <a:pt x="2183772" y="160773"/>
                  </a:lnTo>
                  <a:lnTo>
                    <a:pt x="2167258" y="130298"/>
                  </a:lnTo>
                  <a:lnTo>
                    <a:pt x="2205578" y="130298"/>
                  </a:lnTo>
                  <a:lnTo>
                    <a:pt x="2212877" y="143500"/>
                  </a:lnTo>
                  <a:lnTo>
                    <a:pt x="2244518" y="173967"/>
                  </a:lnTo>
                  <a:lnTo>
                    <a:pt x="2285248" y="195219"/>
                  </a:lnTo>
                  <a:lnTo>
                    <a:pt x="2265126" y="224936"/>
                  </a:lnTo>
                  <a:close/>
                </a:path>
                <a:path w="2383790" h="410844">
                  <a:moveTo>
                    <a:pt x="2383573" y="410555"/>
                  </a:moveTo>
                  <a:lnTo>
                    <a:pt x="2345615" y="410555"/>
                  </a:lnTo>
                  <a:lnTo>
                    <a:pt x="2345615" y="295343"/>
                  </a:lnTo>
                  <a:lnTo>
                    <a:pt x="2108721" y="295343"/>
                  </a:lnTo>
                  <a:lnTo>
                    <a:pt x="2108721" y="265169"/>
                  </a:lnTo>
                  <a:lnTo>
                    <a:pt x="2383573" y="265169"/>
                  </a:lnTo>
                  <a:lnTo>
                    <a:pt x="2383573" y="410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5505" y="1290614"/>
              <a:ext cx="371475" cy="384810"/>
            </a:xfrm>
            <a:custGeom>
              <a:avLst/>
              <a:gdLst/>
              <a:ahLst/>
              <a:cxnLst/>
              <a:rect l="l" t="t" r="r" b="b"/>
              <a:pathLst>
                <a:path w="371475" h="384810">
                  <a:moveTo>
                    <a:pt x="36128" y="173731"/>
                  </a:moveTo>
                  <a:lnTo>
                    <a:pt x="82704" y="161273"/>
                  </a:lnTo>
                  <a:lnTo>
                    <a:pt x="125078" y="140928"/>
                  </a:lnTo>
                  <a:lnTo>
                    <a:pt x="160249" y="113554"/>
                  </a:lnTo>
                  <a:lnTo>
                    <a:pt x="185216" y="80007"/>
                  </a:lnTo>
                  <a:lnTo>
                    <a:pt x="209990" y="113554"/>
                  </a:lnTo>
                  <a:lnTo>
                    <a:pt x="245183" y="140928"/>
                  </a:lnTo>
                  <a:lnTo>
                    <a:pt x="287664" y="161273"/>
                  </a:lnTo>
                  <a:lnTo>
                    <a:pt x="334304" y="173731"/>
                  </a:lnTo>
                  <a:lnTo>
                    <a:pt x="348938" y="144014"/>
                  </a:lnTo>
                  <a:lnTo>
                    <a:pt x="296088" y="129734"/>
                  </a:lnTo>
                  <a:lnTo>
                    <a:pt x="250270" y="104524"/>
                  </a:lnTo>
                  <a:lnTo>
                    <a:pt x="218000" y="71171"/>
                  </a:lnTo>
                  <a:lnTo>
                    <a:pt x="205795" y="32460"/>
                  </a:lnTo>
                  <a:lnTo>
                    <a:pt x="205795" y="30174"/>
                  </a:lnTo>
                  <a:lnTo>
                    <a:pt x="334304" y="30174"/>
                  </a:lnTo>
                  <a:lnTo>
                    <a:pt x="334304" y="0"/>
                  </a:lnTo>
                  <a:lnTo>
                    <a:pt x="34756" y="0"/>
                  </a:lnTo>
                  <a:lnTo>
                    <a:pt x="34756" y="30174"/>
                  </a:lnTo>
                  <a:lnTo>
                    <a:pt x="164179" y="30174"/>
                  </a:lnTo>
                  <a:lnTo>
                    <a:pt x="164179" y="32460"/>
                  </a:lnTo>
                  <a:lnTo>
                    <a:pt x="151988" y="71171"/>
                  </a:lnTo>
                  <a:lnTo>
                    <a:pt x="119818" y="104524"/>
                  </a:lnTo>
                  <a:lnTo>
                    <a:pt x="74272" y="129734"/>
                  </a:lnTo>
                  <a:lnTo>
                    <a:pt x="21951" y="144014"/>
                  </a:lnTo>
                  <a:lnTo>
                    <a:pt x="36128" y="173731"/>
                  </a:lnTo>
                  <a:close/>
                </a:path>
                <a:path w="371475" h="384810">
                  <a:moveTo>
                    <a:pt x="370432" y="208020"/>
                  </a:moveTo>
                  <a:lnTo>
                    <a:pt x="0" y="208020"/>
                  </a:lnTo>
                  <a:lnTo>
                    <a:pt x="0" y="238652"/>
                  </a:lnTo>
                  <a:lnTo>
                    <a:pt x="165551" y="238652"/>
                  </a:lnTo>
                  <a:lnTo>
                    <a:pt x="165551" y="384495"/>
                  </a:lnTo>
                  <a:lnTo>
                    <a:pt x="203052" y="384495"/>
                  </a:lnTo>
                  <a:lnTo>
                    <a:pt x="203052" y="238652"/>
                  </a:lnTo>
                  <a:lnTo>
                    <a:pt x="370890" y="238652"/>
                  </a:lnTo>
                  <a:lnTo>
                    <a:pt x="370432" y="20802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463" y="1315568"/>
              <a:ext cx="235901" cy="280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70511" y="1265011"/>
              <a:ext cx="1164590" cy="410209"/>
            </a:xfrm>
            <a:custGeom>
              <a:avLst/>
              <a:gdLst/>
              <a:ahLst/>
              <a:cxnLst/>
              <a:rect l="l" t="t" r="r" b="b"/>
              <a:pathLst>
                <a:path w="1164589" h="410210">
                  <a:moveTo>
                    <a:pt x="280797" y="326432"/>
                  </a:moveTo>
                  <a:lnTo>
                    <a:pt x="280797" y="215335"/>
                  </a:lnTo>
                  <a:lnTo>
                    <a:pt x="303506" y="199877"/>
                  </a:lnTo>
                  <a:lnTo>
                    <a:pt x="320470" y="180475"/>
                  </a:lnTo>
                  <a:lnTo>
                    <a:pt x="331088" y="157472"/>
                  </a:lnTo>
                  <a:lnTo>
                    <a:pt x="334761" y="131213"/>
                  </a:lnTo>
                  <a:lnTo>
                    <a:pt x="323749" y="87780"/>
                  </a:lnTo>
                  <a:lnTo>
                    <a:pt x="292973" y="54634"/>
                  </a:lnTo>
                  <a:lnTo>
                    <a:pt x="245818" y="33489"/>
                  </a:lnTo>
                  <a:lnTo>
                    <a:pt x="185673" y="26059"/>
                  </a:lnTo>
                  <a:lnTo>
                    <a:pt x="125721" y="33489"/>
                  </a:lnTo>
                  <a:lnTo>
                    <a:pt x="78545" y="54634"/>
                  </a:lnTo>
                  <a:lnTo>
                    <a:pt x="47661" y="87780"/>
                  </a:lnTo>
                  <a:lnTo>
                    <a:pt x="36585" y="131213"/>
                  </a:lnTo>
                  <a:lnTo>
                    <a:pt x="40337" y="157544"/>
                  </a:lnTo>
                  <a:lnTo>
                    <a:pt x="51163" y="180703"/>
                  </a:lnTo>
                  <a:lnTo>
                    <a:pt x="68420" y="200262"/>
                  </a:lnTo>
                  <a:lnTo>
                    <a:pt x="91464" y="215792"/>
                  </a:lnTo>
                  <a:lnTo>
                    <a:pt x="91464" y="326432"/>
                  </a:lnTo>
                  <a:lnTo>
                    <a:pt x="0" y="326432"/>
                  </a:lnTo>
                  <a:lnTo>
                    <a:pt x="0" y="357521"/>
                  </a:lnTo>
                  <a:lnTo>
                    <a:pt x="372719" y="357521"/>
                  </a:lnTo>
                  <a:lnTo>
                    <a:pt x="372719" y="326432"/>
                  </a:lnTo>
                  <a:lnTo>
                    <a:pt x="280797" y="326432"/>
                  </a:lnTo>
                  <a:close/>
                </a:path>
                <a:path w="1164589" h="410210">
                  <a:moveTo>
                    <a:pt x="483848" y="44347"/>
                  </a:moveTo>
                  <a:lnTo>
                    <a:pt x="483848" y="74521"/>
                  </a:lnTo>
                  <a:lnTo>
                    <a:pt x="637967" y="74521"/>
                  </a:lnTo>
                  <a:lnTo>
                    <a:pt x="630116" y="121616"/>
                  </a:lnTo>
                  <a:lnTo>
                    <a:pt x="614186" y="165383"/>
                  </a:lnTo>
                  <a:lnTo>
                    <a:pt x="589948" y="205620"/>
                  </a:lnTo>
                  <a:lnTo>
                    <a:pt x="557173" y="242123"/>
                  </a:lnTo>
                  <a:lnTo>
                    <a:pt x="515632" y="274689"/>
                  </a:lnTo>
                  <a:lnTo>
                    <a:pt x="465098" y="303116"/>
                  </a:lnTo>
                  <a:lnTo>
                    <a:pt x="485220" y="333747"/>
                  </a:lnTo>
                  <a:lnTo>
                    <a:pt x="532543" y="307004"/>
                  </a:lnTo>
                  <a:lnTo>
                    <a:pt x="572512" y="277020"/>
                  </a:lnTo>
                  <a:lnTo>
                    <a:pt x="605450" y="244068"/>
                  </a:lnTo>
                  <a:lnTo>
                    <a:pt x="631678" y="208420"/>
                  </a:lnTo>
                  <a:lnTo>
                    <a:pt x="651518" y="170351"/>
                  </a:lnTo>
                  <a:lnTo>
                    <a:pt x="665292" y="130134"/>
                  </a:lnTo>
                  <a:lnTo>
                    <a:pt x="673320" y="88041"/>
                  </a:lnTo>
                  <a:lnTo>
                    <a:pt x="675925" y="44347"/>
                  </a:lnTo>
                  <a:lnTo>
                    <a:pt x="483848" y="44347"/>
                  </a:lnTo>
                  <a:close/>
                </a:path>
                <a:path w="1164589" h="410210">
                  <a:moveTo>
                    <a:pt x="758700" y="0"/>
                  </a:moveTo>
                  <a:lnTo>
                    <a:pt x="758700" y="410098"/>
                  </a:lnTo>
                  <a:lnTo>
                    <a:pt x="796201" y="410098"/>
                  </a:lnTo>
                  <a:lnTo>
                    <a:pt x="796201" y="0"/>
                  </a:lnTo>
                  <a:lnTo>
                    <a:pt x="758700" y="0"/>
                  </a:lnTo>
                  <a:close/>
                </a:path>
                <a:path w="1164589" h="410210">
                  <a:moveTo>
                    <a:pt x="1164347" y="114297"/>
                  </a:moveTo>
                  <a:lnTo>
                    <a:pt x="923337" y="114297"/>
                  </a:lnTo>
                  <a:lnTo>
                    <a:pt x="923337" y="8686"/>
                  </a:lnTo>
                  <a:lnTo>
                    <a:pt x="885836" y="8686"/>
                  </a:lnTo>
                  <a:lnTo>
                    <a:pt x="885836" y="144471"/>
                  </a:lnTo>
                  <a:lnTo>
                    <a:pt x="1164347" y="144471"/>
                  </a:lnTo>
                  <a:lnTo>
                    <a:pt x="1164347" y="114297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4055" y="1548735"/>
              <a:ext cx="214406" cy="1005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06499" y="1278270"/>
              <a:ext cx="830580" cy="395605"/>
            </a:xfrm>
            <a:custGeom>
              <a:avLst/>
              <a:gdLst/>
              <a:ahLst/>
              <a:cxnLst/>
              <a:rect l="l" t="t" r="r" b="b"/>
              <a:pathLst>
                <a:path w="830580" h="395605">
                  <a:moveTo>
                    <a:pt x="184759" y="245967"/>
                  </a:moveTo>
                  <a:lnTo>
                    <a:pt x="125971" y="250932"/>
                  </a:lnTo>
                  <a:lnTo>
                    <a:pt x="81803" y="265455"/>
                  </a:lnTo>
                  <a:lnTo>
                    <a:pt x="54014" y="288978"/>
                  </a:lnTo>
                  <a:lnTo>
                    <a:pt x="44360" y="320946"/>
                  </a:lnTo>
                  <a:lnTo>
                    <a:pt x="54014" y="352649"/>
                  </a:lnTo>
                  <a:lnTo>
                    <a:pt x="81803" y="376037"/>
                  </a:lnTo>
                  <a:lnTo>
                    <a:pt x="125971" y="390510"/>
                  </a:lnTo>
                  <a:lnTo>
                    <a:pt x="184759" y="395468"/>
                  </a:lnTo>
                  <a:lnTo>
                    <a:pt x="243546" y="390510"/>
                  </a:lnTo>
                  <a:lnTo>
                    <a:pt x="287714" y="376037"/>
                  </a:lnTo>
                  <a:lnTo>
                    <a:pt x="315503" y="352649"/>
                  </a:lnTo>
                  <a:lnTo>
                    <a:pt x="325157" y="320946"/>
                  </a:lnTo>
                  <a:lnTo>
                    <a:pt x="315503" y="288978"/>
                  </a:lnTo>
                  <a:lnTo>
                    <a:pt x="287714" y="265455"/>
                  </a:lnTo>
                  <a:lnTo>
                    <a:pt x="243546" y="250932"/>
                  </a:lnTo>
                  <a:lnTo>
                    <a:pt x="184759" y="245967"/>
                  </a:lnTo>
                  <a:close/>
                </a:path>
                <a:path w="830580" h="395605">
                  <a:moveTo>
                    <a:pt x="0" y="178760"/>
                  </a:moveTo>
                  <a:lnTo>
                    <a:pt x="0" y="209392"/>
                  </a:lnTo>
                  <a:lnTo>
                    <a:pt x="370890" y="209392"/>
                  </a:lnTo>
                  <a:lnTo>
                    <a:pt x="370890" y="178760"/>
                  </a:lnTo>
                  <a:lnTo>
                    <a:pt x="0" y="178760"/>
                  </a:lnTo>
                  <a:close/>
                </a:path>
                <a:path w="830580" h="395605">
                  <a:moveTo>
                    <a:pt x="744066" y="133956"/>
                  </a:moveTo>
                  <a:lnTo>
                    <a:pt x="544672" y="133956"/>
                  </a:lnTo>
                  <a:lnTo>
                    <a:pt x="544672" y="80922"/>
                  </a:lnTo>
                  <a:lnTo>
                    <a:pt x="744066" y="80922"/>
                  </a:lnTo>
                  <a:lnTo>
                    <a:pt x="744066" y="133956"/>
                  </a:lnTo>
                  <a:close/>
                </a:path>
                <a:path w="830580" h="395605">
                  <a:moveTo>
                    <a:pt x="781109" y="0"/>
                  </a:moveTo>
                  <a:lnTo>
                    <a:pt x="744066" y="0"/>
                  </a:lnTo>
                  <a:lnTo>
                    <a:pt x="744066" y="52119"/>
                  </a:lnTo>
                  <a:lnTo>
                    <a:pt x="544672" y="52119"/>
                  </a:lnTo>
                  <a:lnTo>
                    <a:pt x="544672" y="0"/>
                  </a:lnTo>
                  <a:lnTo>
                    <a:pt x="507629" y="0"/>
                  </a:lnTo>
                  <a:lnTo>
                    <a:pt x="507629" y="163673"/>
                  </a:lnTo>
                  <a:lnTo>
                    <a:pt x="781109" y="163673"/>
                  </a:lnTo>
                  <a:lnTo>
                    <a:pt x="781109" y="0"/>
                  </a:lnTo>
                  <a:close/>
                </a:path>
                <a:path w="830580" h="395605">
                  <a:moveTo>
                    <a:pt x="542386" y="276141"/>
                  </a:moveTo>
                  <a:lnTo>
                    <a:pt x="505343" y="276141"/>
                  </a:lnTo>
                  <a:lnTo>
                    <a:pt x="505343" y="387695"/>
                  </a:lnTo>
                  <a:lnTo>
                    <a:pt x="788884" y="387695"/>
                  </a:lnTo>
                  <a:lnTo>
                    <a:pt x="788884" y="357064"/>
                  </a:lnTo>
                  <a:lnTo>
                    <a:pt x="542386" y="357064"/>
                  </a:lnTo>
                  <a:lnTo>
                    <a:pt x="542386" y="276141"/>
                  </a:lnTo>
                  <a:close/>
                </a:path>
                <a:path w="830580" h="395605">
                  <a:moveTo>
                    <a:pt x="457781" y="203448"/>
                  </a:moveTo>
                  <a:lnTo>
                    <a:pt x="457781" y="233623"/>
                  </a:lnTo>
                  <a:lnTo>
                    <a:pt x="628363" y="233623"/>
                  </a:lnTo>
                  <a:lnTo>
                    <a:pt x="628363" y="313174"/>
                  </a:lnTo>
                  <a:lnTo>
                    <a:pt x="665863" y="313174"/>
                  </a:lnTo>
                  <a:lnTo>
                    <a:pt x="665863" y="233623"/>
                  </a:lnTo>
                  <a:lnTo>
                    <a:pt x="830500" y="233623"/>
                  </a:lnTo>
                  <a:lnTo>
                    <a:pt x="830500" y="203448"/>
                  </a:lnTo>
                  <a:lnTo>
                    <a:pt x="457781" y="203448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810" y="1280822"/>
              <a:ext cx="248706" cy="2230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04226" y="1265469"/>
              <a:ext cx="274955" cy="410209"/>
            </a:xfrm>
            <a:custGeom>
              <a:avLst/>
              <a:gdLst/>
              <a:ahLst/>
              <a:cxnLst/>
              <a:rect l="l" t="t" r="r" b="b"/>
              <a:pathLst>
                <a:path w="274954" h="410210">
                  <a:moveTo>
                    <a:pt x="0" y="294886"/>
                  </a:moveTo>
                  <a:lnTo>
                    <a:pt x="236894" y="294886"/>
                  </a:lnTo>
                  <a:lnTo>
                    <a:pt x="236894" y="410098"/>
                  </a:lnTo>
                  <a:lnTo>
                    <a:pt x="274851" y="410098"/>
                  </a:lnTo>
                  <a:lnTo>
                    <a:pt x="274851" y="264712"/>
                  </a:lnTo>
                  <a:lnTo>
                    <a:pt x="0" y="264712"/>
                  </a:lnTo>
                  <a:lnTo>
                    <a:pt x="0" y="294886"/>
                  </a:lnTo>
                  <a:close/>
                </a:path>
                <a:path w="274954" h="410210">
                  <a:moveTo>
                    <a:pt x="236894" y="0"/>
                  </a:moveTo>
                  <a:lnTo>
                    <a:pt x="236894" y="85494"/>
                  </a:lnTo>
                  <a:lnTo>
                    <a:pt x="147715" y="85494"/>
                  </a:lnTo>
                  <a:lnTo>
                    <a:pt x="147715" y="116125"/>
                  </a:lnTo>
                  <a:lnTo>
                    <a:pt x="236894" y="116125"/>
                  </a:lnTo>
                  <a:lnTo>
                    <a:pt x="236894" y="241852"/>
                  </a:lnTo>
                  <a:lnTo>
                    <a:pt x="274851" y="241852"/>
                  </a:lnTo>
                  <a:lnTo>
                    <a:pt x="274851" y="0"/>
                  </a:lnTo>
                  <a:lnTo>
                    <a:pt x="236894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8857" y="921684"/>
            <a:ext cx="1508078" cy="24987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64020" y="2374735"/>
            <a:ext cx="16160115" cy="6548755"/>
            <a:chOff x="1064020" y="2374735"/>
            <a:chExt cx="16160115" cy="6548755"/>
          </a:xfrm>
        </p:grpSpPr>
        <p:sp>
          <p:nvSpPr>
            <p:cNvPr id="15" name="object 15"/>
            <p:cNvSpPr/>
            <p:nvPr/>
          </p:nvSpPr>
          <p:spPr>
            <a:xfrm>
              <a:off x="1064020" y="2374735"/>
              <a:ext cx="16160115" cy="360680"/>
            </a:xfrm>
            <a:custGeom>
              <a:avLst/>
              <a:gdLst/>
              <a:ahLst/>
              <a:cxnLst/>
              <a:rect l="l" t="t" r="r" b="b"/>
              <a:pathLst>
                <a:path w="16160115" h="360680">
                  <a:moveTo>
                    <a:pt x="16159554" y="360204"/>
                  </a:moveTo>
                  <a:lnTo>
                    <a:pt x="0" y="360204"/>
                  </a:lnTo>
                  <a:lnTo>
                    <a:pt x="0" y="0"/>
                  </a:lnTo>
                  <a:lnTo>
                    <a:pt x="16159554" y="0"/>
                  </a:lnTo>
                  <a:lnTo>
                    <a:pt x="16159554" y="360204"/>
                  </a:lnTo>
                  <a:close/>
                </a:path>
              </a:pathLst>
            </a:custGeom>
            <a:solidFill>
              <a:srgbClr val="FE8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4018" y="2734944"/>
              <a:ext cx="16160115" cy="2167255"/>
            </a:xfrm>
            <a:custGeom>
              <a:avLst/>
              <a:gdLst/>
              <a:ahLst/>
              <a:cxnLst/>
              <a:rect l="l" t="t" r="r" b="b"/>
              <a:pathLst>
                <a:path w="16160115" h="2167254">
                  <a:moveTo>
                    <a:pt x="16159556" y="0"/>
                  </a:moveTo>
                  <a:lnTo>
                    <a:pt x="4886731" y="0"/>
                  </a:lnTo>
                  <a:lnTo>
                    <a:pt x="2014753" y="0"/>
                  </a:lnTo>
                  <a:lnTo>
                    <a:pt x="0" y="0"/>
                  </a:lnTo>
                  <a:lnTo>
                    <a:pt x="0" y="339153"/>
                  </a:lnTo>
                  <a:lnTo>
                    <a:pt x="0" y="2166975"/>
                  </a:lnTo>
                  <a:lnTo>
                    <a:pt x="2014753" y="2166975"/>
                  </a:lnTo>
                  <a:lnTo>
                    <a:pt x="2014753" y="339153"/>
                  </a:lnTo>
                  <a:lnTo>
                    <a:pt x="4886731" y="339153"/>
                  </a:lnTo>
                  <a:lnTo>
                    <a:pt x="16159556" y="339153"/>
                  </a:lnTo>
                  <a:lnTo>
                    <a:pt x="16159556" y="0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8772" y="3074098"/>
              <a:ext cx="14145260" cy="1828164"/>
            </a:xfrm>
            <a:custGeom>
              <a:avLst/>
              <a:gdLst/>
              <a:ahLst/>
              <a:cxnLst/>
              <a:rect l="l" t="t" r="r" b="b"/>
              <a:pathLst>
                <a:path w="14145260" h="1828164">
                  <a:moveTo>
                    <a:pt x="14144803" y="0"/>
                  </a:moveTo>
                  <a:lnTo>
                    <a:pt x="2871978" y="0"/>
                  </a:lnTo>
                  <a:lnTo>
                    <a:pt x="0" y="0"/>
                  </a:lnTo>
                  <a:lnTo>
                    <a:pt x="0" y="365569"/>
                  </a:lnTo>
                  <a:lnTo>
                    <a:pt x="0" y="731126"/>
                  </a:lnTo>
                  <a:lnTo>
                    <a:pt x="0" y="1096695"/>
                  </a:lnTo>
                  <a:lnTo>
                    <a:pt x="0" y="1462265"/>
                  </a:lnTo>
                  <a:lnTo>
                    <a:pt x="0" y="1827822"/>
                  </a:lnTo>
                  <a:lnTo>
                    <a:pt x="2871978" y="1827822"/>
                  </a:lnTo>
                  <a:lnTo>
                    <a:pt x="14144803" y="1827822"/>
                  </a:lnTo>
                  <a:lnTo>
                    <a:pt x="14144803" y="1462265"/>
                  </a:lnTo>
                  <a:lnTo>
                    <a:pt x="14144803" y="1096695"/>
                  </a:lnTo>
                  <a:lnTo>
                    <a:pt x="14144803" y="731126"/>
                  </a:lnTo>
                  <a:lnTo>
                    <a:pt x="14144803" y="365569"/>
                  </a:lnTo>
                  <a:lnTo>
                    <a:pt x="14144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4020" y="4901916"/>
              <a:ext cx="2014855" cy="2924810"/>
            </a:xfrm>
            <a:custGeom>
              <a:avLst/>
              <a:gdLst/>
              <a:ahLst/>
              <a:cxnLst/>
              <a:rect l="l" t="t" r="r" b="b"/>
              <a:pathLst>
                <a:path w="2014855" h="2924809">
                  <a:moveTo>
                    <a:pt x="2014752" y="2924516"/>
                  </a:moveTo>
                  <a:lnTo>
                    <a:pt x="0" y="2924516"/>
                  </a:lnTo>
                  <a:lnTo>
                    <a:pt x="0" y="0"/>
                  </a:lnTo>
                  <a:lnTo>
                    <a:pt x="2014752" y="0"/>
                  </a:lnTo>
                  <a:lnTo>
                    <a:pt x="2014752" y="2924516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8772" y="4901920"/>
              <a:ext cx="14145260" cy="2924810"/>
            </a:xfrm>
            <a:custGeom>
              <a:avLst/>
              <a:gdLst/>
              <a:ahLst/>
              <a:cxnLst/>
              <a:rect l="l" t="t" r="r" b="b"/>
              <a:pathLst>
                <a:path w="14145260" h="2924809">
                  <a:moveTo>
                    <a:pt x="14144803" y="0"/>
                  </a:moveTo>
                  <a:lnTo>
                    <a:pt x="2871978" y="0"/>
                  </a:lnTo>
                  <a:lnTo>
                    <a:pt x="0" y="0"/>
                  </a:lnTo>
                  <a:lnTo>
                    <a:pt x="0" y="365569"/>
                  </a:lnTo>
                  <a:lnTo>
                    <a:pt x="0" y="2924518"/>
                  </a:lnTo>
                  <a:lnTo>
                    <a:pt x="2871978" y="2924518"/>
                  </a:lnTo>
                  <a:lnTo>
                    <a:pt x="14144803" y="2924518"/>
                  </a:lnTo>
                  <a:lnTo>
                    <a:pt x="14144803" y="2558948"/>
                  </a:lnTo>
                  <a:lnTo>
                    <a:pt x="14144803" y="2193391"/>
                  </a:lnTo>
                  <a:lnTo>
                    <a:pt x="14144803" y="365569"/>
                  </a:lnTo>
                  <a:lnTo>
                    <a:pt x="14144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4020" y="7826432"/>
              <a:ext cx="2014855" cy="1097280"/>
            </a:xfrm>
            <a:custGeom>
              <a:avLst/>
              <a:gdLst/>
              <a:ahLst/>
              <a:cxnLst/>
              <a:rect l="l" t="t" r="r" b="b"/>
              <a:pathLst>
                <a:path w="2014855" h="1097279">
                  <a:moveTo>
                    <a:pt x="2014752" y="1096693"/>
                  </a:moveTo>
                  <a:lnTo>
                    <a:pt x="0" y="1096693"/>
                  </a:lnTo>
                  <a:lnTo>
                    <a:pt x="0" y="0"/>
                  </a:lnTo>
                  <a:lnTo>
                    <a:pt x="2014752" y="0"/>
                  </a:lnTo>
                  <a:lnTo>
                    <a:pt x="2014752" y="1096693"/>
                  </a:lnTo>
                  <a:close/>
                </a:path>
              </a:pathLst>
            </a:custGeom>
            <a:solidFill>
              <a:srgbClr val="FEB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8772" y="7826438"/>
              <a:ext cx="14145260" cy="1097280"/>
            </a:xfrm>
            <a:custGeom>
              <a:avLst/>
              <a:gdLst/>
              <a:ahLst/>
              <a:cxnLst/>
              <a:rect l="l" t="t" r="r" b="b"/>
              <a:pathLst>
                <a:path w="14145260" h="1097279">
                  <a:moveTo>
                    <a:pt x="14144803" y="0"/>
                  </a:moveTo>
                  <a:lnTo>
                    <a:pt x="2871978" y="0"/>
                  </a:lnTo>
                  <a:lnTo>
                    <a:pt x="0" y="0"/>
                  </a:lnTo>
                  <a:lnTo>
                    <a:pt x="0" y="365569"/>
                  </a:lnTo>
                  <a:lnTo>
                    <a:pt x="0" y="731126"/>
                  </a:lnTo>
                  <a:lnTo>
                    <a:pt x="0" y="1096695"/>
                  </a:lnTo>
                  <a:lnTo>
                    <a:pt x="2871978" y="1096695"/>
                  </a:lnTo>
                  <a:lnTo>
                    <a:pt x="14144803" y="1096695"/>
                  </a:lnTo>
                  <a:lnTo>
                    <a:pt x="14144803" y="731126"/>
                  </a:lnTo>
                  <a:lnTo>
                    <a:pt x="14144803" y="365569"/>
                  </a:lnTo>
                  <a:lnTo>
                    <a:pt x="14144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5815" y="2449173"/>
              <a:ext cx="4158172" cy="2162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65261" y="2805912"/>
              <a:ext cx="10123170" cy="1270000"/>
            </a:xfrm>
            <a:custGeom>
              <a:avLst/>
              <a:gdLst/>
              <a:ahLst/>
              <a:cxnLst/>
              <a:rect l="l" t="t" r="r" b="b"/>
              <a:pathLst>
                <a:path w="10123170" h="1270000">
                  <a:moveTo>
                    <a:pt x="99034" y="1149515"/>
                  </a:moveTo>
                  <a:lnTo>
                    <a:pt x="75958" y="1149515"/>
                  </a:lnTo>
                  <a:lnTo>
                    <a:pt x="75958" y="1213091"/>
                  </a:lnTo>
                  <a:lnTo>
                    <a:pt x="73723" y="1229220"/>
                  </a:lnTo>
                  <a:lnTo>
                    <a:pt x="67538" y="1240993"/>
                  </a:lnTo>
                  <a:lnTo>
                    <a:pt x="58166" y="1248206"/>
                  </a:lnTo>
                  <a:lnTo>
                    <a:pt x="46380" y="1250645"/>
                  </a:lnTo>
                  <a:lnTo>
                    <a:pt x="36360" y="1248918"/>
                  </a:lnTo>
                  <a:lnTo>
                    <a:pt x="29070" y="1243596"/>
                  </a:lnTo>
                  <a:lnTo>
                    <a:pt x="24599" y="1234452"/>
                  </a:lnTo>
                  <a:lnTo>
                    <a:pt x="23088" y="1221270"/>
                  </a:lnTo>
                  <a:lnTo>
                    <a:pt x="23088" y="1149515"/>
                  </a:lnTo>
                  <a:lnTo>
                    <a:pt x="0" y="1149515"/>
                  </a:lnTo>
                  <a:lnTo>
                    <a:pt x="0" y="1222946"/>
                  </a:lnTo>
                  <a:lnTo>
                    <a:pt x="2705" y="1242923"/>
                  </a:lnTo>
                  <a:lnTo>
                    <a:pt x="10604" y="1257592"/>
                  </a:lnTo>
                  <a:lnTo>
                    <a:pt x="23368" y="1266647"/>
                  </a:lnTo>
                  <a:lnTo>
                    <a:pt x="40703" y="1269746"/>
                  </a:lnTo>
                  <a:lnTo>
                    <a:pt x="52971" y="1268145"/>
                  </a:lnTo>
                  <a:lnTo>
                    <a:pt x="62979" y="1263624"/>
                  </a:lnTo>
                  <a:lnTo>
                    <a:pt x="70662" y="1256550"/>
                  </a:lnTo>
                  <a:lnTo>
                    <a:pt x="74041" y="1250645"/>
                  </a:lnTo>
                  <a:lnTo>
                    <a:pt x="75958" y="1247292"/>
                  </a:lnTo>
                  <a:lnTo>
                    <a:pt x="75958" y="1267015"/>
                  </a:lnTo>
                  <a:lnTo>
                    <a:pt x="99034" y="1267015"/>
                  </a:lnTo>
                  <a:lnTo>
                    <a:pt x="99034" y="1247292"/>
                  </a:lnTo>
                  <a:lnTo>
                    <a:pt x="99034" y="1149515"/>
                  </a:lnTo>
                  <a:close/>
                </a:path>
                <a:path w="10123170" h="1270000">
                  <a:moveTo>
                    <a:pt x="179844" y="7785"/>
                  </a:moveTo>
                  <a:lnTo>
                    <a:pt x="28905" y="7785"/>
                  </a:lnTo>
                  <a:lnTo>
                    <a:pt x="28905" y="27787"/>
                  </a:lnTo>
                  <a:lnTo>
                    <a:pt x="156895" y="27787"/>
                  </a:lnTo>
                  <a:lnTo>
                    <a:pt x="156895" y="53047"/>
                  </a:lnTo>
                  <a:lnTo>
                    <a:pt x="156679" y="65570"/>
                  </a:lnTo>
                  <a:lnTo>
                    <a:pt x="155981" y="78130"/>
                  </a:lnTo>
                  <a:lnTo>
                    <a:pt x="154673" y="90766"/>
                  </a:lnTo>
                  <a:lnTo>
                    <a:pt x="152679" y="102095"/>
                  </a:lnTo>
                  <a:lnTo>
                    <a:pt x="175425" y="102095"/>
                  </a:lnTo>
                  <a:lnTo>
                    <a:pt x="177355" y="90817"/>
                  </a:lnTo>
                  <a:lnTo>
                    <a:pt x="178714" y="78359"/>
                  </a:lnTo>
                  <a:lnTo>
                    <a:pt x="179565" y="64528"/>
                  </a:lnTo>
                  <a:lnTo>
                    <a:pt x="179793" y="53047"/>
                  </a:lnTo>
                  <a:lnTo>
                    <a:pt x="179844" y="7785"/>
                  </a:lnTo>
                  <a:close/>
                </a:path>
                <a:path w="10123170" h="1270000">
                  <a:moveTo>
                    <a:pt x="189738" y="118732"/>
                  </a:moveTo>
                  <a:lnTo>
                    <a:pt x="20269" y="118732"/>
                  </a:lnTo>
                  <a:lnTo>
                    <a:pt x="20269" y="138938"/>
                  </a:lnTo>
                  <a:lnTo>
                    <a:pt x="93319" y="138938"/>
                  </a:lnTo>
                  <a:lnTo>
                    <a:pt x="93319" y="199567"/>
                  </a:lnTo>
                  <a:lnTo>
                    <a:pt x="116052" y="199567"/>
                  </a:lnTo>
                  <a:lnTo>
                    <a:pt x="116052" y="138938"/>
                  </a:lnTo>
                  <a:lnTo>
                    <a:pt x="189738" y="138938"/>
                  </a:lnTo>
                  <a:lnTo>
                    <a:pt x="189738" y="118732"/>
                  </a:lnTo>
                  <a:close/>
                </a:path>
                <a:path w="10123170" h="1270000">
                  <a:moveTo>
                    <a:pt x="213817" y="1234274"/>
                  </a:moveTo>
                  <a:lnTo>
                    <a:pt x="176885" y="1198397"/>
                  </a:lnTo>
                  <a:lnTo>
                    <a:pt x="162623" y="1195501"/>
                  </a:lnTo>
                  <a:lnTo>
                    <a:pt x="152539" y="1192657"/>
                  </a:lnTo>
                  <a:lnTo>
                    <a:pt x="146545" y="1188275"/>
                  </a:lnTo>
                  <a:lnTo>
                    <a:pt x="144576" y="1180769"/>
                  </a:lnTo>
                  <a:lnTo>
                    <a:pt x="145897" y="1174813"/>
                  </a:lnTo>
                  <a:lnTo>
                    <a:pt x="149872" y="1169860"/>
                  </a:lnTo>
                  <a:lnTo>
                    <a:pt x="156425" y="1166495"/>
                  </a:lnTo>
                  <a:lnTo>
                    <a:pt x="165557" y="1165250"/>
                  </a:lnTo>
                  <a:lnTo>
                    <a:pt x="174523" y="1166495"/>
                  </a:lnTo>
                  <a:lnTo>
                    <a:pt x="181051" y="1169885"/>
                  </a:lnTo>
                  <a:lnTo>
                    <a:pt x="185000" y="1174902"/>
                  </a:lnTo>
                  <a:lnTo>
                    <a:pt x="186283" y="1180769"/>
                  </a:lnTo>
                  <a:lnTo>
                    <a:pt x="186321" y="1183919"/>
                  </a:lnTo>
                  <a:lnTo>
                    <a:pt x="209410" y="1183919"/>
                  </a:lnTo>
                  <a:lnTo>
                    <a:pt x="209321" y="1180769"/>
                  </a:lnTo>
                  <a:lnTo>
                    <a:pt x="206425" y="1167142"/>
                  </a:lnTo>
                  <a:lnTo>
                    <a:pt x="204914" y="1165250"/>
                  </a:lnTo>
                  <a:lnTo>
                    <a:pt x="197789" y="1156284"/>
                  </a:lnTo>
                  <a:lnTo>
                    <a:pt x="183997" y="1149273"/>
                  </a:lnTo>
                  <a:lnTo>
                    <a:pt x="165557" y="1146784"/>
                  </a:lnTo>
                  <a:lnTo>
                    <a:pt x="147015" y="1149324"/>
                  </a:lnTo>
                  <a:lnTo>
                    <a:pt x="133235" y="1156436"/>
                  </a:lnTo>
                  <a:lnTo>
                    <a:pt x="124663" y="1167320"/>
                  </a:lnTo>
                  <a:lnTo>
                    <a:pt x="121704" y="1181188"/>
                  </a:lnTo>
                  <a:lnTo>
                    <a:pt x="123901" y="1194155"/>
                  </a:lnTo>
                  <a:lnTo>
                    <a:pt x="130644" y="1203960"/>
                  </a:lnTo>
                  <a:lnTo>
                    <a:pt x="142151" y="1210932"/>
                  </a:lnTo>
                  <a:lnTo>
                    <a:pt x="158635" y="1215390"/>
                  </a:lnTo>
                  <a:lnTo>
                    <a:pt x="172580" y="1218387"/>
                  </a:lnTo>
                  <a:lnTo>
                    <a:pt x="182626" y="1221689"/>
                  </a:lnTo>
                  <a:lnTo>
                    <a:pt x="188696" y="1226731"/>
                  </a:lnTo>
                  <a:lnTo>
                    <a:pt x="190728" y="1234909"/>
                  </a:lnTo>
                  <a:lnTo>
                    <a:pt x="189039" y="1241628"/>
                  </a:lnTo>
                  <a:lnTo>
                    <a:pt x="184277" y="1246784"/>
                  </a:lnTo>
                  <a:lnTo>
                    <a:pt x="176923" y="1250099"/>
                  </a:lnTo>
                  <a:lnTo>
                    <a:pt x="167436" y="1251280"/>
                  </a:lnTo>
                  <a:lnTo>
                    <a:pt x="157835" y="1250124"/>
                  </a:lnTo>
                  <a:lnTo>
                    <a:pt x="150418" y="1246784"/>
                  </a:lnTo>
                  <a:lnTo>
                    <a:pt x="145630" y="1241450"/>
                  </a:lnTo>
                  <a:lnTo>
                    <a:pt x="143941" y="1234274"/>
                  </a:lnTo>
                  <a:lnTo>
                    <a:pt x="143941" y="1230922"/>
                  </a:lnTo>
                  <a:lnTo>
                    <a:pt x="120865" y="1230922"/>
                  </a:lnTo>
                  <a:lnTo>
                    <a:pt x="120865" y="1234274"/>
                  </a:lnTo>
                  <a:lnTo>
                    <a:pt x="124180" y="1248498"/>
                  </a:lnTo>
                  <a:lnTo>
                    <a:pt x="133604" y="1259725"/>
                  </a:lnTo>
                  <a:lnTo>
                    <a:pt x="148297" y="1267091"/>
                  </a:lnTo>
                  <a:lnTo>
                    <a:pt x="167436" y="1269746"/>
                  </a:lnTo>
                  <a:lnTo>
                    <a:pt x="186639" y="1267028"/>
                  </a:lnTo>
                  <a:lnTo>
                    <a:pt x="201244" y="1259560"/>
                  </a:lnTo>
                  <a:lnTo>
                    <a:pt x="208102" y="1251280"/>
                  </a:lnTo>
                  <a:lnTo>
                    <a:pt x="210553" y="1248321"/>
                  </a:lnTo>
                  <a:lnTo>
                    <a:pt x="213817" y="1234274"/>
                  </a:lnTo>
                  <a:close/>
                </a:path>
                <a:path w="10123170" h="1270000">
                  <a:moveTo>
                    <a:pt x="334670" y="1208265"/>
                  </a:moveTo>
                  <a:lnTo>
                    <a:pt x="333375" y="1197775"/>
                  </a:lnTo>
                  <a:lnTo>
                    <a:pt x="331444" y="1182192"/>
                  </a:lnTo>
                  <a:lnTo>
                    <a:pt x="323342" y="1166088"/>
                  </a:lnTo>
                  <a:lnTo>
                    <a:pt x="321741" y="1162888"/>
                  </a:lnTo>
                  <a:lnTo>
                    <a:pt x="311175" y="1155065"/>
                  </a:lnTo>
                  <a:lnTo>
                    <a:pt x="311175" y="1197775"/>
                  </a:lnTo>
                  <a:lnTo>
                    <a:pt x="254304" y="1197775"/>
                  </a:lnTo>
                  <a:lnTo>
                    <a:pt x="256819" y="1184503"/>
                  </a:lnTo>
                  <a:lnTo>
                    <a:pt x="262128" y="1174534"/>
                  </a:lnTo>
                  <a:lnTo>
                    <a:pt x="270649" y="1168260"/>
                  </a:lnTo>
                  <a:lnTo>
                    <a:pt x="282841" y="1166088"/>
                  </a:lnTo>
                  <a:lnTo>
                    <a:pt x="294817" y="1168260"/>
                  </a:lnTo>
                  <a:lnTo>
                    <a:pt x="303301" y="1174534"/>
                  </a:lnTo>
                  <a:lnTo>
                    <a:pt x="308635" y="1184503"/>
                  </a:lnTo>
                  <a:lnTo>
                    <a:pt x="311175" y="1197775"/>
                  </a:lnTo>
                  <a:lnTo>
                    <a:pt x="311175" y="1155065"/>
                  </a:lnTo>
                  <a:lnTo>
                    <a:pt x="305549" y="1150899"/>
                  </a:lnTo>
                  <a:lnTo>
                    <a:pt x="282841" y="1146784"/>
                  </a:lnTo>
                  <a:lnTo>
                    <a:pt x="260019" y="1150899"/>
                  </a:lnTo>
                  <a:lnTo>
                    <a:pt x="243763" y="1162888"/>
                  </a:lnTo>
                  <a:lnTo>
                    <a:pt x="234035" y="1182192"/>
                  </a:lnTo>
                  <a:lnTo>
                    <a:pt x="230809" y="1208265"/>
                  </a:lnTo>
                  <a:lnTo>
                    <a:pt x="234048" y="1234427"/>
                  </a:lnTo>
                  <a:lnTo>
                    <a:pt x="243814" y="1253718"/>
                  </a:lnTo>
                  <a:lnTo>
                    <a:pt x="260197" y="1265656"/>
                  </a:lnTo>
                  <a:lnTo>
                    <a:pt x="283260" y="1269746"/>
                  </a:lnTo>
                  <a:lnTo>
                    <a:pt x="302234" y="1267142"/>
                  </a:lnTo>
                  <a:lnTo>
                    <a:pt x="316839" y="1259636"/>
                  </a:lnTo>
                  <a:lnTo>
                    <a:pt x="324573" y="1250442"/>
                  </a:lnTo>
                  <a:lnTo>
                    <a:pt x="326872" y="1247698"/>
                  </a:lnTo>
                  <a:lnTo>
                    <a:pt x="332155" y="1231760"/>
                  </a:lnTo>
                  <a:lnTo>
                    <a:pt x="308444" y="1231760"/>
                  </a:lnTo>
                  <a:lnTo>
                    <a:pt x="305866" y="1239545"/>
                  </a:lnTo>
                  <a:lnTo>
                    <a:pt x="300736" y="1245425"/>
                  </a:lnTo>
                  <a:lnTo>
                    <a:pt x="293154" y="1249146"/>
                  </a:lnTo>
                  <a:lnTo>
                    <a:pt x="283260" y="1250442"/>
                  </a:lnTo>
                  <a:lnTo>
                    <a:pt x="270510" y="1248054"/>
                  </a:lnTo>
                  <a:lnTo>
                    <a:pt x="261594" y="1241183"/>
                  </a:lnTo>
                  <a:lnTo>
                    <a:pt x="256235" y="1230160"/>
                  </a:lnTo>
                  <a:lnTo>
                    <a:pt x="254101" y="1215390"/>
                  </a:lnTo>
                  <a:lnTo>
                    <a:pt x="334454" y="1215390"/>
                  </a:lnTo>
                  <a:lnTo>
                    <a:pt x="334670" y="1213091"/>
                  </a:lnTo>
                  <a:lnTo>
                    <a:pt x="334670" y="1208265"/>
                  </a:lnTo>
                  <a:close/>
                </a:path>
                <a:path w="10123170" h="1270000">
                  <a:moveTo>
                    <a:pt x="380669" y="7785"/>
                  </a:moveTo>
                  <a:lnTo>
                    <a:pt x="357720" y="7785"/>
                  </a:lnTo>
                  <a:lnTo>
                    <a:pt x="357720" y="29895"/>
                  </a:lnTo>
                  <a:lnTo>
                    <a:pt x="357720" y="49263"/>
                  </a:lnTo>
                  <a:lnTo>
                    <a:pt x="357720" y="71361"/>
                  </a:lnTo>
                  <a:lnTo>
                    <a:pt x="256463" y="71361"/>
                  </a:lnTo>
                  <a:lnTo>
                    <a:pt x="256463" y="49263"/>
                  </a:lnTo>
                  <a:lnTo>
                    <a:pt x="357720" y="49263"/>
                  </a:lnTo>
                  <a:lnTo>
                    <a:pt x="357720" y="29895"/>
                  </a:lnTo>
                  <a:lnTo>
                    <a:pt x="256463" y="29895"/>
                  </a:lnTo>
                  <a:lnTo>
                    <a:pt x="256463" y="7785"/>
                  </a:lnTo>
                  <a:lnTo>
                    <a:pt x="233730" y="7785"/>
                  </a:lnTo>
                  <a:lnTo>
                    <a:pt x="233730" y="90512"/>
                  </a:lnTo>
                  <a:lnTo>
                    <a:pt x="380669" y="90512"/>
                  </a:lnTo>
                  <a:lnTo>
                    <a:pt x="380669" y="71361"/>
                  </a:lnTo>
                  <a:lnTo>
                    <a:pt x="380669" y="49263"/>
                  </a:lnTo>
                  <a:lnTo>
                    <a:pt x="380669" y="29895"/>
                  </a:lnTo>
                  <a:lnTo>
                    <a:pt x="380669" y="7785"/>
                  </a:lnTo>
                  <a:close/>
                </a:path>
                <a:path w="10123170" h="1270000">
                  <a:moveTo>
                    <a:pt x="384035" y="177457"/>
                  </a:moveTo>
                  <a:lnTo>
                    <a:pt x="256463" y="177457"/>
                  </a:lnTo>
                  <a:lnTo>
                    <a:pt x="256463" y="145046"/>
                  </a:lnTo>
                  <a:lnTo>
                    <a:pt x="233730" y="145046"/>
                  </a:lnTo>
                  <a:lnTo>
                    <a:pt x="233730" y="197243"/>
                  </a:lnTo>
                  <a:lnTo>
                    <a:pt x="384035" y="197243"/>
                  </a:lnTo>
                  <a:lnTo>
                    <a:pt x="384035" y="177457"/>
                  </a:lnTo>
                  <a:close/>
                </a:path>
                <a:path w="10123170" h="1270000">
                  <a:moveTo>
                    <a:pt x="393090" y="107988"/>
                  </a:moveTo>
                  <a:lnTo>
                    <a:pt x="221094" y="107988"/>
                  </a:lnTo>
                  <a:lnTo>
                    <a:pt x="221094" y="127355"/>
                  </a:lnTo>
                  <a:lnTo>
                    <a:pt x="297942" y="127355"/>
                  </a:lnTo>
                  <a:lnTo>
                    <a:pt x="297942" y="159562"/>
                  </a:lnTo>
                  <a:lnTo>
                    <a:pt x="320675" y="159562"/>
                  </a:lnTo>
                  <a:lnTo>
                    <a:pt x="320675" y="127355"/>
                  </a:lnTo>
                  <a:lnTo>
                    <a:pt x="393090" y="127355"/>
                  </a:lnTo>
                  <a:lnTo>
                    <a:pt x="393090" y="107988"/>
                  </a:lnTo>
                  <a:close/>
                </a:path>
                <a:path w="10123170" h="1270000">
                  <a:moveTo>
                    <a:pt x="421322" y="1147622"/>
                  </a:moveTo>
                  <a:lnTo>
                    <a:pt x="419227" y="1146987"/>
                  </a:lnTo>
                  <a:lnTo>
                    <a:pt x="415239" y="1146784"/>
                  </a:lnTo>
                  <a:lnTo>
                    <a:pt x="411670" y="1146784"/>
                  </a:lnTo>
                  <a:lnTo>
                    <a:pt x="399694" y="1148194"/>
                  </a:lnTo>
                  <a:lnTo>
                    <a:pt x="390537" y="1152423"/>
                  </a:lnTo>
                  <a:lnTo>
                    <a:pt x="383819" y="1159446"/>
                  </a:lnTo>
                  <a:lnTo>
                    <a:pt x="379158" y="1169238"/>
                  </a:lnTo>
                  <a:lnTo>
                    <a:pt x="379158" y="1149515"/>
                  </a:lnTo>
                  <a:lnTo>
                    <a:pt x="356285" y="1149515"/>
                  </a:lnTo>
                  <a:lnTo>
                    <a:pt x="356285" y="1267015"/>
                  </a:lnTo>
                  <a:lnTo>
                    <a:pt x="379158" y="1267015"/>
                  </a:lnTo>
                  <a:lnTo>
                    <a:pt x="379158" y="1206792"/>
                  </a:lnTo>
                  <a:lnTo>
                    <a:pt x="381368" y="1189101"/>
                  </a:lnTo>
                  <a:lnTo>
                    <a:pt x="387705" y="1176362"/>
                  </a:lnTo>
                  <a:lnTo>
                    <a:pt x="397002" y="1169238"/>
                  </a:lnTo>
                  <a:lnTo>
                    <a:pt x="397738" y="1168666"/>
                  </a:lnTo>
                  <a:lnTo>
                    <a:pt x="411048" y="1166088"/>
                  </a:lnTo>
                  <a:lnTo>
                    <a:pt x="415239" y="1166088"/>
                  </a:lnTo>
                  <a:lnTo>
                    <a:pt x="419023" y="1166291"/>
                  </a:lnTo>
                  <a:lnTo>
                    <a:pt x="420903" y="1166507"/>
                  </a:lnTo>
                  <a:lnTo>
                    <a:pt x="420916" y="1166088"/>
                  </a:lnTo>
                  <a:lnTo>
                    <a:pt x="421322" y="1147622"/>
                  </a:lnTo>
                  <a:close/>
                </a:path>
                <a:path w="10123170" h="1270000">
                  <a:moveTo>
                    <a:pt x="2460752" y="8839"/>
                  </a:moveTo>
                  <a:lnTo>
                    <a:pt x="2369185" y="8839"/>
                  </a:lnTo>
                  <a:lnTo>
                    <a:pt x="2369185" y="29044"/>
                  </a:lnTo>
                  <a:lnTo>
                    <a:pt x="2438235" y="29044"/>
                  </a:lnTo>
                  <a:lnTo>
                    <a:pt x="2438235" y="50101"/>
                  </a:lnTo>
                  <a:lnTo>
                    <a:pt x="2434056" y="90982"/>
                  </a:lnTo>
                  <a:lnTo>
                    <a:pt x="2421229" y="123888"/>
                  </a:lnTo>
                  <a:lnTo>
                    <a:pt x="2399334" y="148259"/>
                  </a:lnTo>
                  <a:lnTo>
                    <a:pt x="2367915" y="163563"/>
                  </a:lnTo>
                  <a:lnTo>
                    <a:pt x="2367915" y="185254"/>
                  </a:lnTo>
                  <a:lnTo>
                    <a:pt x="2410218" y="166814"/>
                  </a:lnTo>
                  <a:lnTo>
                    <a:pt x="2439047" y="137223"/>
                  </a:lnTo>
                  <a:lnTo>
                    <a:pt x="2455519" y="97180"/>
                  </a:lnTo>
                  <a:lnTo>
                    <a:pt x="2460752" y="47358"/>
                  </a:lnTo>
                  <a:lnTo>
                    <a:pt x="2460752" y="8839"/>
                  </a:lnTo>
                  <a:close/>
                </a:path>
                <a:path w="10123170" h="1270000">
                  <a:moveTo>
                    <a:pt x="2521597" y="5473"/>
                  </a:moveTo>
                  <a:lnTo>
                    <a:pt x="2498648" y="5473"/>
                  </a:lnTo>
                  <a:lnTo>
                    <a:pt x="2498648" y="196405"/>
                  </a:lnTo>
                  <a:lnTo>
                    <a:pt x="2521597" y="196405"/>
                  </a:lnTo>
                  <a:lnTo>
                    <a:pt x="2521597" y="5473"/>
                  </a:lnTo>
                  <a:close/>
                </a:path>
                <a:path w="10123170" h="1270000">
                  <a:moveTo>
                    <a:pt x="2724099" y="47574"/>
                  </a:moveTo>
                  <a:lnTo>
                    <a:pt x="2598851" y="47574"/>
                  </a:lnTo>
                  <a:lnTo>
                    <a:pt x="2598851" y="6731"/>
                  </a:lnTo>
                  <a:lnTo>
                    <a:pt x="2576118" y="6731"/>
                  </a:lnTo>
                  <a:lnTo>
                    <a:pt x="2576118" y="67576"/>
                  </a:lnTo>
                  <a:lnTo>
                    <a:pt x="2724099" y="67576"/>
                  </a:lnTo>
                  <a:lnTo>
                    <a:pt x="2724099" y="47574"/>
                  </a:lnTo>
                  <a:close/>
                </a:path>
                <a:path w="10123170" h="1270000">
                  <a:moveTo>
                    <a:pt x="2726842" y="164617"/>
                  </a:moveTo>
                  <a:lnTo>
                    <a:pt x="2704109" y="135166"/>
                  </a:lnTo>
                  <a:lnTo>
                    <a:pt x="2704109" y="159778"/>
                  </a:lnTo>
                  <a:lnTo>
                    <a:pt x="2704109" y="169252"/>
                  </a:lnTo>
                  <a:lnTo>
                    <a:pt x="2665120" y="182346"/>
                  </a:lnTo>
                  <a:lnTo>
                    <a:pt x="2649791" y="182727"/>
                  </a:lnTo>
                  <a:lnTo>
                    <a:pt x="2634348" y="182346"/>
                  </a:lnTo>
                  <a:lnTo>
                    <a:pt x="2595486" y="169252"/>
                  </a:lnTo>
                  <a:lnTo>
                    <a:pt x="2595486" y="159778"/>
                  </a:lnTo>
                  <a:lnTo>
                    <a:pt x="2634348" y="146710"/>
                  </a:lnTo>
                  <a:lnTo>
                    <a:pt x="2649791" y="146304"/>
                  </a:lnTo>
                  <a:lnTo>
                    <a:pt x="2665120" y="146710"/>
                  </a:lnTo>
                  <a:lnTo>
                    <a:pt x="2704109" y="159778"/>
                  </a:lnTo>
                  <a:lnTo>
                    <a:pt x="2704109" y="135166"/>
                  </a:lnTo>
                  <a:lnTo>
                    <a:pt x="2697899" y="132626"/>
                  </a:lnTo>
                  <a:lnTo>
                    <a:pt x="2683662" y="129362"/>
                  </a:lnTo>
                  <a:lnTo>
                    <a:pt x="2667482" y="127520"/>
                  </a:lnTo>
                  <a:lnTo>
                    <a:pt x="2649791" y="126936"/>
                  </a:lnTo>
                  <a:lnTo>
                    <a:pt x="2632011" y="127520"/>
                  </a:lnTo>
                  <a:lnTo>
                    <a:pt x="2589796" y="137464"/>
                  </a:lnTo>
                  <a:lnTo>
                    <a:pt x="2572537" y="164617"/>
                  </a:lnTo>
                  <a:lnTo>
                    <a:pt x="2573718" y="173355"/>
                  </a:lnTo>
                  <a:lnTo>
                    <a:pt x="2615844" y="199567"/>
                  </a:lnTo>
                  <a:lnTo>
                    <a:pt x="2649791" y="201879"/>
                  </a:lnTo>
                  <a:lnTo>
                    <a:pt x="2667482" y="201333"/>
                  </a:lnTo>
                  <a:lnTo>
                    <a:pt x="2709786" y="191566"/>
                  </a:lnTo>
                  <a:lnTo>
                    <a:pt x="2725686" y="173355"/>
                  </a:lnTo>
                  <a:lnTo>
                    <a:pt x="2726842" y="164617"/>
                  </a:lnTo>
                  <a:close/>
                </a:path>
                <a:path w="10123170" h="1270000">
                  <a:moveTo>
                    <a:pt x="2735465" y="87363"/>
                  </a:moveTo>
                  <a:lnTo>
                    <a:pt x="2563482" y="87363"/>
                  </a:lnTo>
                  <a:lnTo>
                    <a:pt x="2563482" y="107149"/>
                  </a:lnTo>
                  <a:lnTo>
                    <a:pt x="2735465" y="107149"/>
                  </a:lnTo>
                  <a:lnTo>
                    <a:pt x="2735465" y="87363"/>
                  </a:lnTo>
                  <a:close/>
                </a:path>
                <a:path w="10123170" h="1270000">
                  <a:moveTo>
                    <a:pt x="2926194" y="5473"/>
                  </a:moveTo>
                  <a:lnTo>
                    <a:pt x="2903245" y="5473"/>
                  </a:lnTo>
                  <a:lnTo>
                    <a:pt x="2903245" y="24003"/>
                  </a:lnTo>
                  <a:lnTo>
                    <a:pt x="2903245" y="43370"/>
                  </a:lnTo>
                  <a:lnTo>
                    <a:pt x="2903245" y="66522"/>
                  </a:lnTo>
                  <a:lnTo>
                    <a:pt x="2864307" y="66522"/>
                  </a:lnTo>
                  <a:lnTo>
                    <a:pt x="2864307" y="43370"/>
                  </a:lnTo>
                  <a:lnTo>
                    <a:pt x="2903245" y="43370"/>
                  </a:lnTo>
                  <a:lnTo>
                    <a:pt x="2903245" y="24003"/>
                  </a:lnTo>
                  <a:lnTo>
                    <a:pt x="2864307" y="24003"/>
                  </a:lnTo>
                  <a:lnTo>
                    <a:pt x="2864307" y="7785"/>
                  </a:lnTo>
                  <a:lnTo>
                    <a:pt x="2841777" y="7785"/>
                  </a:lnTo>
                  <a:lnTo>
                    <a:pt x="2841777" y="27571"/>
                  </a:lnTo>
                  <a:lnTo>
                    <a:pt x="2841777" y="82727"/>
                  </a:lnTo>
                  <a:lnTo>
                    <a:pt x="2794203" y="82727"/>
                  </a:lnTo>
                  <a:lnTo>
                    <a:pt x="2794203" y="27571"/>
                  </a:lnTo>
                  <a:lnTo>
                    <a:pt x="2841777" y="27571"/>
                  </a:lnTo>
                  <a:lnTo>
                    <a:pt x="2841777" y="7785"/>
                  </a:lnTo>
                  <a:lnTo>
                    <a:pt x="2771889" y="7785"/>
                  </a:lnTo>
                  <a:lnTo>
                    <a:pt x="2771889" y="102095"/>
                  </a:lnTo>
                  <a:lnTo>
                    <a:pt x="2864307" y="102095"/>
                  </a:lnTo>
                  <a:lnTo>
                    <a:pt x="2864307" y="85890"/>
                  </a:lnTo>
                  <a:lnTo>
                    <a:pt x="2903245" y="85890"/>
                  </a:lnTo>
                  <a:lnTo>
                    <a:pt x="2903245" y="116205"/>
                  </a:lnTo>
                  <a:lnTo>
                    <a:pt x="2926194" y="116205"/>
                  </a:lnTo>
                  <a:lnTo>
                    <a:pt x="2926194" y="85890"/>
                  </a:lnTo>
                  <a:lnTo>
                    <a:pt x="2926194" y="82727"/>
                  </a:lnTo>
                  <a:lnTo>
                    <a:pt x="2926194" y="66522"/>
                  </a:lnTo>
                  <a:lnTo>
                    <a:pt x="2926194" y="43370"/>
                  </a:lnTo>
                  <a:lnTo>
                    <a:pt x="2926194" y="27571"/>
                  </a:lnTo>
                  <a:lnTo>
                    <a:pt x="2926194" y="24003"/>
                  </a:lnTo>
                  <a:lnTo>
                    <a:pt x="2926194" y="5473"/>
                  </a:lnTo>
                  <a:close/>
                </a:path>
                <a:path w="10123170" h="1270000">
                  <a:moveTo>
                    <a:pt x="2930614" y="160197"/>
                  </a:moveTo>
                  <a:lnTo>
                    <a:pt x="2907665" y="128727"/>
                  </a:lnTo>
                  <a:lnTo>
                    <a:pt x="2907665" y="154724"/>
                  </a:lnTo>
                  <a:lnTo>
                    <a:pt x="2907665" y="165671"/>
                  </a:lnTo>
                  <a:lnTo>
                    <a:pt x="2868549" y="180797"/>
                  </a:lnTo>
                  <a:lnTo>
                    <a:pt x="2855671" y="181254"/>
                  </a:lnTo>
                  <a:lnTo>
                    <a:pt x="2842907" y="180797"/>
                  </a:lnTo>
                  <a:lnTo>
                    <a:pt x="2803677" y="165671"/>
                  </a:lnTo>
                  <a:lnTo>
                    <a:pt x="2803677" y="154724"/>
                  </a:lnTo>
                  <a:lnTo>
                    <a:pt x="2842907" y="139573"/>
                  </a:lnTo>
                  <a:lnTo>
                    <a:pt x="2855671" y="139141"/>
                  </a:lnTo>
                  <a:lnTo>
                    <a:pt x="2868549" y="139573"/>
                  </a:lnTo>
                  <a:lnTo>
                    <a:pt x="2907665" y="154724"/>
                  </a:lnTo>
                  <a:lnTo>
                    <a:pt x="2907665" y="128727"/>
                  </a:lnTo>
                  <a:lnTo>
                    <a:pt x="2901734" y="125958"/>
                  </a:lnTo>
                  <a:lnTo>
                    <a:pt x="2887561" y="122250"/>
                  </a:lnTo>
                  <a:lnTo>
                    <a:pt x="2871978" y="120205"/>
                  </a:lnTo>
                  <a:lnTo>
                    <a:pt x="2855671" y="119570"/>
                  </a:lnTo>
                  <a:lnTo>
                    <a:pt x="2839402" y="120205"/>
                  </a:lnTo>
                  <a:lnTo>
                    <a:pt x="2797568" y="131572"/>
                  </a:lnTo>
                  <a:lnTo>
                    <a:pt x="2780944" y="160197"/>
                  </a:lnTo>
                  <a:lnTo>
                    <a:pt x="2782112" y="169202"/>
                  </a:lnTo>
                  <a:lnTo>
                    <a:pt x="2823857" y="198221"/>
                  </a:lnTo>
                  <a:lnTo>
                    <a:pt x="2855671" y="200825"/>
                  </a:lnTo>
                  <a:lnTo>
                    <a:pt x="2871978" y="200228"/>
                  </a:lnTo>
                  <a:lnTo>
                    <a:pt x="2913773" y="188823"/>
                  </a:lnTo>
                  <a:lnTo>
                    <a:pt x="2929407" y="169202"/>
                  </a:lnTo>
                  <a:lnTo>
                    <a:pt x="2930614" y="160197"/>
                  </a:lnTo>
                  <a:close/>
                </a:path>
                <a:path w="10123170" h="1270000">
                  <a:moveTo>
                    <a:pt x="9503651" y="168198"/>
                  </a:moveTo>
                  <a:lnTo>
                    <a:pt x="9465970" y="168198"/>
                  </a:lnTo>
                  <a:lnTo>
                    <a:pt x="9465970" y="119151"/>
                  </a:lnTo>
                  <a:lnTo>
                    <a:pt x="9465970" y="112623"/>
                  </a:lnTo>
                  <a:lnTo>
                    <a:pt x="9497085" y="76352"/>
                  </a:lnTo>
                  <a:lnTo>
                    <a:pt x="9498393" y="63779"/>
                  </a:lnTo>
                  <a:lnTo>
                    <a:pt x="9497085" y="51435"/>
                  </a:lnTo>
                  <a:lnTo>
                    <a:pt x="9475445" y="20751"/>
                  </a:lnTo>
                  <a:lnTo>
                    <a:pt x="9475445" y="63779"/>
                  </a:lnTo>
                  <a:lnTo>
                    <a:pt x="9474670" y="71615"/>
                  </a:lnTo>
                  <a:lnTo>
                    <a:pt x="9444736" y="98234"/>
                  </a:lnTo>
                  <a:lnTo>
                    <a:pt x="9443021" y="98539"/>
                  </a:lnTo>
                  <a:lnTo>
                    <a:pt x="9443021" y="119151"/>
                  </a:lnTo>
                  <a:lnTo>
                    <a:pt x="9443021" y="168198"/>
                  </a:lnTo>
                  <a:lnTo>
                    <a:pt x="9395866" y="168198"/>
                  </a:lnTo>
                  <a:lnTo>
                    <a:pt x="9395866" y="119354"/>
                  </a:lnTo>
                  <a:lnTo>
                    <a:pt x="9403029" y="120408"/>
                  </a:lnTo>
                  <a:lnTo>
                    <a:pt x="9410814" y="121043"/>
                  </a:lnTo>
                  <a:lnTo>
                    <a:pt x="9427654" y="121043"/>
                  </a:lnTo>
                  <a:lnTo>
                    <a:pt x="9435655" y="120408"/>
                  </a:lnTo>
                  <a:lnTo>
                    <a:pt x="9441790" y="119354"/>
                  </a:lnTo>
                  <a:lnTo>
                    <a:pt x="9443021" y="119151"/>
                  </a:lnTo>
                  <a:lnTo>
                    <a:pt x="9443021" y="98539"/>
                  </a:lnTo>
                  <a:lnTo>
                    <a:pt x="9432595" y="100355"/>
                  </a:lnTo>
                  <a:lnTo>
                    <a:pt x="9419031" y="101041"/>
                  </a:lnTo>
                  <a:lnTo>
                    <a:pt x="9374607" y="89255"/>
                  </a:lnTo>
                  <a:lnTo>
                    <a:pt x="9362821" y="63779"/>
                  </a:lnTo>
                  <a:lnTo>
                    <a:pt x="9363596" y="56159"/>
                  </a:lnTo>
                  <a:lnTo>
                    <a:pt x="9393428" y="29527"/>
                  </a:lnTo>
                  <a:lnTo>
                    <a:pt x="9419031" y="26733"/>
                  </a:lnTo>
                  <a:lnTo>
                    <a:pt x="9432595" y="27419"/>
                  </a:lnTo>
                  <a:lnTo>
                    <a:pt x="9468688" y="43446"/>
                  </a:lnTo>
                  <a:lnTo>
                    <a:pt x="9475445" y="63779"/>
                  </a:lnTo>
                  <a:lnTo>
                    <a:pt x="9475445" y="20751"/>
                  </a:lnTo>
                  <a:lnTo>
                    <a:pt x="9467812" y="15976"/>
                  </a:lnTo>
                  <a:lnTo>
                    <a:pt x="9453601" y="10782"/>
                  </a:lnTo>
                  <a:lnTo>
                    <a:pt x="9437256" y="7734"/>
                  </a:lnTo>
                  <a:lnTo>
                    <a:pt x="9419031" y="6731"/>
                  </a:lnTo>
                  <a:lnTo>
                    <a:pt x="9400908" y="7734"/>
                  </a:lnTo>
                  <a:lnTo>
                    <a:pt x="9358605" y="23368"/>
                  </a:lnTo>
                  <a:lnTo>
                    <a:pt x="9339872" y="63779"/>
                  </a:lnTo>
                  <a:lnTo>
                    <a:pt x="9341142" y="76352"/>
                  </a:lnTo>
                  <a:lnTo>
                    <a:pt x="9362821" y="107784"/>
                  </a:lnTo>
                  <a:lnTo>
                    <a:pt x="9373133" y="113042"/>
                  </a:lnTo>
                  <a:lnTo>
                    <a:pt x="9373133" y="168198"/>
                  </a:lnTo>
                  <a:lnTo>
                    <a:pt x="9334195" y="168198"/>
                  </a:lnTo>
                  <a:lnTo>
                    <a:pt x="9334195" y="187985"/>
                  </a:lnTo>
                  <a:lnTo>
                    <a:pt x="9503651" y="187985"/>
                  </a:lnTo>
                  <a:lnTo>
                    <a:pt x="9503651" y="168198"/>
                  </a:lnTo>
                  <a:close/>
                </a:path>
                <a:path w="10123170" h="1270000">
                  <a:moveTo>
                    <a:pt x="9695840" y="7785"/>
                  </a:moveTo>
                  <a:lnTo>
                    <a:pt x="9544914" y="7785"/>
                  </a:lnTo>
                  <a:lnTo>
                    <a:pt x="9544914" y="27787"/>
                  </a:lnTo>
                  <a:lnTo>
                    <a:pt x="9672904" y="27787"/>
                  </a:lnTo>
                  <a:lnTo>
                    <a:pt x="9672904" y="53047"/>
                  </a:lnTo>
                  <a:lnTo>
                    <a:pt x="9672688" y="65570"/>
                  </a:lnTo>
                  <a:lnTo>
                    <a:pt x="9671990" y="78130"/>
                  </a:lnTo>
                  <a:lnTo>
                    <a:pt x="9670682" y="90766"/>
                  </a:lnTo>
                  <a:lnTo>
                    <a:pt x="9668688" y="102095"/>
                  </a:lnTo>
                  <a:lnTo>
                    <a:pt x="9691421" y="102095"/>
                  </a:lnTo>
                  <a:lnTo>
                    <a:pt x="9693364" y="90817"/>
                  </a:lnTo>
                  <a:lnTo>
                    <a:pt x="9694710" y="78359"/>
                  </a:lnTo>
                  <a:lnTo>
                    <a:pt x="9695574" y="64528"/>
                  </a:lnTo>
                  <a:lnTo>
                    <a:pt x="9695802" y="53047"/>
                  </a:lnTo>
                  <a:lnTo>
                    <a:pt x="9695840" y="7785"/>
                  </a:lnTo>
                  <a:close/>
                </a:path>
                <a:path w="10123170" h="1270000">
                  <a:moveTo>
                    <a:pt x="9705734" y="118732"/>
                  </a:moveTo>
                  <a:lnTo>
                    <a:pt x="9536278" y="118732"/>
                  </a:lnTo>
                  <a:lnTo>
                    <a:pt x="9536278" y="138938"/>
                  </a:lnTo>
                  <a:lnTo>
                    <a:pt x="9609328" y="138938"/>
                  </a:lnTo>
                  <a:lnTo>
                    <a:pt x="9609328" y="199567"/>
                  </a:lnTo>
                  <a:lnTo>
                    <a:pt x="9632061" y="199567"/>
                  </a:lnTo>
                  <a:lnTo>
                    <a:pt x="9632061" y="138938"/>
                  </a:lnTo>
                  <a:lnTo>
                    <a:pt x="9705734" y="138938"/>
                  </a:lnTo>
                  <a:lnTo>
                    <a:pt x="9705734" y="118732"/>
                  </a:lnTo>
                  <a:close/>
                </a:path>
                <a:path w="10123170" h="1270000">
                  <a:moveTo>
                    <a:pt x="9845523" y="162509"/>
                  </a:moveTo>
                  <a:lnTo>
                    <a:pt x="9815106" y="136880"/>
                  </a:lnTo>
                  <a:lnTo>
                    <a:pt x="9801733" y="79362"/>
                  </a:lnTo>
                  <a:lnTo>
                    <a:pt x="9801733" y="7785"/>
                  </a:lnTo>
                  <a:lnTo>
                    <a:pt x="9779000" y="7785"/>
                  </a:lnTo>
                  <a:lnTo>
                    <a:pt x="9779000" y="79362"/>
                  </a:lnTo>
                  <a:lnTo>
                    <a:pt x="9775419" y="113309"/>
                  </a:lnTo>
                  <a:lnTo>
                    <a:pt x="9765817" y="136956"/>
                  </a:lnTo>
                  <a:lnTo>
                    <a:pt x="9751911" y="152565"/>
                  </a:lnTo>
                  <a:lnTo>
                    <a:pt x="9735426" y="162509"/>
                  </a:lnTo>
                  <a:lnTo>
                    <a:pt x="9735426" y="183565"/>
                  </a:lnTo>
                  <a:lnTo>
                    <a:pt x="9753041" y="175831"/>
                  </a:lnTo>
                  <a:lnTo>
                    <a:pt x="9768840" y="164985"/>
                  </a:lnTo>
                  <a:lnTo>
                    <a:pt x="9781718" y="151536"/>
                  </a:lnTo>
                  <a:lnTo>
                    <a:pt x="9790570" y="135991"/>
                  </a:lnTo>
                  <a:lnTo>
                    <a:pt x="9799396" y="151409"/>
                  </a:lnTo>
                  <a:lnTo>
                    <a:pt x="9812210" y="164833"/>
                  </a:lnTo>
                  <a:lnTo>
                    <a:pt x="9827933" y="175717"/>
                  </a:lnTo>
                  <a:lnTo>
                    <a:pt x="9845523" y="183565"/>
                  </a:lnTo>
                  <a:lnTo>
                    <a:pt x="9845523" y="162509"/>
                  </a:lnTo>
                  <a:close/>
                </a:path>
                <a:path w="10123170" h="1270000">
                  <a:moveTo>
                    <a:pt x="9922561" y="83362"/>
                  </a:moveTo>
                  <a:lnTo>
                    <a:pt x="9892678" y="83362"/>
                  </a:lnTo>
                  <a:lnTo>
                    <a:pt x="9892678" y="5473"/>
                  </a:lnTo>
                  <a:lnTo>
                    <a:pt x="9869729" y="5473"/>
                  </a:lnTo>
                  <a:lnTo>
                    <a:pt x="9869729" y="196405"/>
                  </a:lnTo>
                  <a:lnTo>
                    <a:pt x="9892678" y="196405"/>
                  </a:lnTo>
                  <a:lnTo>
                    <a:pt x="9892678" y="103365"/>
                  </a:lnTo>
                  <a:lnTo>
                    <a:pt x="9922561" y="103365"/>
                  </a:lnTo>
                  <a:lnTo>
                    <a:pt x="9922561" y="83362"/>
                  </a:lnTo>
                  <a:close/>
                </a:path>
                <a:path w="10123170" h="1270000">
                  <a:moveTo>
                    <a:pt x="10039604" y="82308"/>
                  </a:moveTo>
                  <a:lnTo>
                    <a:pt x="10038690" y="74472"/>
                  </a:lnTo>
                  <a:lnTo>
                    <a:pt x="10036010" y="67437"/>
                  </a:lnTo>
                  <a:lnTo>
                    <a:pt x="10034168" y="64833"/>
                  </a:lnTo>
                  <a:lnTo>
                    <a:pt x="10031705" y="61315"/>
                  </a:lnTo>
                  <a:lnTo>
                    <a:pt x="10025926" y="56210"/>
                  </a:lnTo>
                  <a:lnTo>
                    <a:pt x="10018928" y="52146"/>
                  </a:lnTo>
                  <a:lnTo>
                    <a:pt x="10017722" y="51714"/>
                  </a:lnTo>
                  <a:lnTo>
                    <a:pt x="10017722" y="77470"/>
                  </a:lnTo>
                  <a:lnTo>
                    <a:pt x="10017595" y="87363"/>
                  </a:lnTo>
                  <a:lnTo>
                    <a:pt x="10015614" y="90944"/>
                  </a:lnTo>
                  <a:lnTo>
                    <a:pt x="10012032" y="93891"/>
                  </a:lnTo>
                  <a:lnTo>
                    <a:pt x="10006978" y="97675"/>
                  </a:lnTo>
                  <a:lnTo>
                    <a:pt x="9999612" y="99783"/>
                  </a:lnTo>
                  <a:lnTo>
                    <a:pt x="9982771" y="99783"/>
                  </a:lnTo>
                  <a:lnTo>
                    <a:pt x="9975825" y="97891"/>
                  </a:lnTo>
                  <a:lnTo>
                    <a:pt x="9970770" y="94310"/>
                  </a:lnTo>
                  <a:lnTo>
                    <a:pt x="9966769" y="91363"/>
                  </a:lnTo>
                  <a:lnTo>
                    <a:pt x="9964242" y="87363"/>
                  </a:lnTo>
                  <a:lnTo>
                    <a:pt x="9964242" y="77470"/>
                  </a:lnTo>
                  <a:lnTo>
                    <a:pt x="9966769" y="73253"/>
                  </a:lnTo>
                  <a:lnTo>
                    <a:pt x="9970770" y="70307"/>
                  </a:lnTo>
                  <a:lnTo>
                    <a:pt x="9975825" y="66725"/>
                  </a:lnTo>
                  <a:lnTo>
                    <a:pt x="9982987" y="64833"/>
                  </a:lnTo>
                  <a:lnTo>
                    <a:pt x="9999193" y="64833"/>
                  </a:lnTo>
                  <a:lnTo>
                    <a:pt x="10006559" y="66522"/>
                  </a:lnTo>
                  <a:lnTo>
                    <a:pt x="10011613" y="70307"/>
                  </a:lnTo>
                  <a:lnTo>
                    <a:pt x="10015398" y="73253"/>
                  </a:lnTo>
                  <a:lnTo>
                    <a:pt x="10017722" y="77470"/>
                  </a:lnTo>
                  <a:lnTo>
                    <a:pt x="10017722" y="51714"/>
                  </a:lnTo>
                  <a:lnTo>
                    <a:pt x="10010661" y="49174"/>
                  </a:lnTo>
                  <a:lnTo>
                    <a:pt x="10001301" y="47358"/>
                  </a:lnTo>
                  <a:lnTo>
                    <a:pt x="9990976" y="46736"/>
                  </a:lnTo>
                  <a:lnTo>
                    <a:pt x="9980866" y="47320"/>
                  </a:lnTo>
                  <a:lnTo>
                    <a:pt x="9945827" y="67360"/>
                  </a:lnTo>
                  <a:lnTo>
                    <a:pt x="9942144" y="82308"/>
                  </a:lnTo>
                  <a:lnTo>
                    <a:pt x="9943059" y="90043"/>
                  </a:lnTo>
                  <a:lnTo>
                    <a:pt x="9980600" y="117043"/>
                  </a:lnTo>
                  <a:lnTo>
                    <a:pt x="9990976" y="117678"/>
                  </a:lnTo>
                  <a:lnTo>
                    <a:pt x="10001021" y="117094"/>
                  </a:lnTo>
                  <a:lnTo>
                    <a:pt x="10035946" y="97523"/>
                  </a:lnTo>
                  <a:lnTo>
                    <a:pt x="10038677" y="90449"/>
                  </a:lnTo>
                  <a:lnTo>
                    <a:pt x="10039604" y="82308"/>
                  </a:lnTo>
                  <a:close/>
                </a:path>
                <a:path w="10123170" h="1270000">
                  <a:moveTo>
                    <a:pt x="10045078" y="18313"/>
                  </a:moveTo>
                  <a:lnTo>
                    <a:pt x="10002774" y="18313"/>
                  </a:lnTo>
                  <a:lnTo>
                    <a:pt x="10002774" y="0"/>
                  </a:lnTo>
                  <a:lnTo>
                    <a:pt x="9980028" y="0"/>
                  </a:lnTo>
                  <a:lnTo>
                    <a:pt x="9980028" y="18313"/>
                  </a:lnTo>
                  <a:lnTo>
                    <a:pt x="9936455" y="18313"/>
                  </a:lnTo>
                  <a:lnTo>
                    <a:pt x="9936455" y="37045"/>
                  </a:lnTo>
                  <a:lnTo>
                    <a:pt x="10045078" y="37045"/>
                  </a:lnTo>
                  <a:lnTo>
                    <a:pt x="10045078" y="18313"/>
                  </a:lnTo>
                  <a:close/>
                </a:path>
                <a:path w="10123170" h="1270000">
                  <a:moveTo>
                    <a:pt x="10099396" y="165036"/>
                  </a:moveTo>
                  <a:lnTo>
                    <a:pt x="10098202" y="156464"/>
                  </a:lnTo>
                  <a:lnTo>
                    <a:pt x="10094785" y="149275"/>
                  </a:lnTo>
                  <a:lnTo>
                    <a:pt x="10093985" y="148412"/>
                  </a:lnTo>
                  <a:lnTo>
                    <a:pt x="10089363" y="143395"/>
                  </a:lnTo>
                  <a:lnTo>
                    <a:pt x="10082136" y="138722"/>
                  </a:lnTo>
                  <a:lnTo>
                    <a:pt x="10076447" y="136423"/>
                  </a:lnTo>
                  <a:lnTo>
                    <a:pt x="10076447" y="160832"/>
                  </a:lnTo>
                  <a:lnTo>
                    <a:pt x="10076447" y="169252"/>
                  </a:lnTo>
                  <a:lnTo>
                    <a:pt x="10039363" y="181267"/>
                  </a:lnTo>
                  <a:lnTo>
                    <a:pt x="10025507" y="181673"/>
                  </a:lnTo>
                  <a:lnTo>
                    <a:pt x="10011613" y="181267"/>
                  </a:lnTo>
                  <a:lnTo>
                    <a:pt x="9974351" y="169252"/>
                  </a:lnTo>
                  <a:lnTo>
                    <a:pt x="9974351" y="160832"/>
                  </a:lnTo>
                  <a:lnTo>
                    <a:pt x="10011613" y="148755"/>
                  </a:lnTo>
                  <a:lnTo>
                    <a:pt x="10025507" y="148412"/>
                  </a:lnTo>
                  <a:lnTo>
                    <a:pt x="10039363" y="148755"/>
                  </a:lnTo>
                  <a:lnTo>
                    <a:pt x="10076447" y="160832"/>
                  </a:lnTo>
                  <a:lnTo>
                    <a:pt x="10076447" y="136423"/>
                  </a:lnTo>
                  <a:lnTo>
                    <a:pt x="10070948" y="134188"/>
                  </a:lnTo>
                  <a:lnTo>
                    <a:pt x="10057524" y="131203"/>
                  </a:lnTo>
                  <a:lnTo>
                    <a:pt x="10042258" y="129552"/>
                  </a:lnTo>
                  <a:lnTo>
                    <a:pt x="10025507" y="129044"/>
                  </a:lnTo>
                  <a:lnTo>
                    <a:pt x="10008756" y="129552"/>
                  </a:lnTo>
                  <a:lnTo>
                    <a:pt x="9968662" y="138722"/>
                  </a:lnTo>
                  <a:lnTo>
                    <a:pt x="9951402" y="165036"/>
                  </a:lnTo>
                  <a:lnTo>
                    <a:pt x="9952596" y="173469"/>
                  </a:lnTo>
                  <a:lnTo>
                    <a:pt x="9993452" y="198666"/>
                  </a:lnTo>
                  <a:lnTo>
                    <a:pt x="10025507" y="200825"/>
                  </a:lnTo>
                  <a:lnTo>
                    <a:pt x="10042258" y="200317"/>
                  </a:lnTo>
                  <a:lnTo>
                    <a:pt x="10082136" y="191147"/>
                  </a:lnTo>
                  <a:lnTo>
                    <a:pt x="10093731" y="181673"/>
                  </a:lnTo>
                  <a:lnTo>
                    <a:pt x="10094785" y="180543"/>
                  </a:lnTo>
                  <a:lnTo>
                    <a:pt x="10098202" y="173469"/>
                  </a:lnTo>
                  <a:lnTo>
                    <a:pt x="10099396" y="165036"/>
                  </a:lnTo>
                  <a:close/>
                </a:path>
                <a:path w="10123170" h="1270000">
                  <a:moveTo>
                    <a:pt x="10122548" y="53886"/>
                  </a:moveTo>
                  <a:lnTo>
                    <a:pt x="10094760" y="53886"/>
                  </a:lnTo>
                  <a:lnTo>
                    <a:pt x="10094760" y="5473"/>
                  </a:lnTo>
                  <a:lnTo>
                    <a:pt x="10071811" y="5473"/>
                  </a:lnTo>
                  <a:lnTo>
                    <a:pt x="10071811" y="123990"/>
                  </a:lnTo>
                  <a:lnTo>
                    <a:pt x="10094760" y="123990"/>
                  </a:lnTo>
                  <a:lnTo>
                    <a:pt x="10094760" y="74104"/>
                  </a:lnTo>
                  <a:lnTo>
                    <a:pt x="10122548" y="74104"/>
                  </a:lnTo>
                  <a:lnTo>
                    <a:pt x="10122548" y="53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39320" y="3162792"/>
              <a:ext cx="565150" cy="192405"/>
            </a:xfrm>
            <a:custGeom>
              <a:avLst/>
              <a:gdLst/>
              <a:ahLst/>
              <a:cxnLst/>
              <a:rect l="l" t="t" r="r" b="b"/>
              <a:pathLst>
                <a:path w="565150" h="192404">
                  <a:moveTo>
                    <a:pt x="161353" y="125683"/>
                  </a:moveTo>
                  <a:lnTo>
                    <a:pt x="9861" y="125683"/>
                  </a:lnTo>
                  <a:lnTo>
                    <a:pt x="9861" y="55183"/>
                  </a:lnTo>
                  <a:lnTo>
                    <a:pt x="136174" y="55183"/>
                  </a:lnTo>
                  <a:lnTo>
                    <a:pt x="136174" y="24759"/>
                  </a:lnTo>
                  <a:lnTo>
                    <a:pt x="9861" y="24759"/>
                  </a:lnTo>
                  <a:lnTo>
                    <a:pt x="9861" y="4616"/>
                  </a:lnTo>
                  <a:lnTo>
                    <a:pt x="159045" y="4616"/>
                  </a:lnTo>
                  <a:lnTo>
                    <a:pt x="159045" y="74906"/>
                  </a:lnTo>
                  <a:lnTo>
                    <a:pt x="32732" y="74906"/>
                  </a:lnTo>
                  <a:lnTo>
                    <a:pt x="32732" y="105960"/>
                  </a:lnTo>
                  <a:lnTo>
                    <a:pt x="161353" y="105960"/>
                  </a:lnTo>
                  <a:lnTo>
                    <a:pt x="161353" y="125683"/>
                  </a:lnTo>
                  <a:close/>
                </a:path>
                <a:path w="565150" h="192404">
                  <a:moveTo>
                    <a:pt x="96308" y="163451"/>
                  </a:moveTo>
                  <a:lnTo>
                    <a:pt x="73647" y="163451"/>
                  </a:lnTo>
                  <a:lnTo>
                    <a:pt x="73647" y="125683"/>
                  </a:lnTo>
                  <a:lnTo>
                    <a:pt x="96308" y="125683"/>
                  </a:lnTo>
                  <a:lnTo>
                    <a:pt x="96308" y="163451"/>
                  </a:lnTo>
                  <a:close/>
                </a:path>
                <a:path w="565150" h="192404">
                  <a:moveTo>
                    <a:pt x="168907" y="183175"/>
                  </a:moveTo>
                  <a:lnTo>
                    <a:pt x="0" y="183175"/>
                  </a:lnTo>
                  <a:lnTo>
                    <a:pt x="0" y="163451"/>
                  </a:lnTo>
                  <a:lnTo>
                    <a:pt x="168907" y="163451"/>
                  </a:lnTo>
                  <a:lnTo>
                    <a:pt x="168907" y="183175"/>
                  </a:lnTo>
                  <a:close/>
                </a:path>
                <a:path w="565150" h="192404">
                  <a:moveTo>
                    <a:pt x="354390" y="135545"/>
                  </a:moveTo>
                  <a:lnTo>
                    <a:pt x="331939" y="135545"/>
                  </a:lnTo>
                  <a:lnTo>
                    <a:pt x="334523" y="120415"/>
                  </a:lnTo>
                  <a:lnTo>
                    <a:pt x="336266" y="104098"/>
                  </a:lnTo>
                  <a:lnTo>
                    <a:pt x="337279" y="87184"/>
                  </a:lnTo>
                  <a:lnTo>
                    <a:pt x="337604" y="70920"/>
                  </a:lnTo>
                  <a:lnTo>
                    <a:pt x="337604" y="24759"/>
                  </a:lnTo>
                  <a:lnTo>
                    <a:pt x="210032" y="24759"/>
                  </a:lnTo>
                  <a:lnTo>
                    <a:pt x="210032" y="4616"/>
                  </a:lnTo>
                  <a:lnTo>
                    <a:pt x="360475" y="4616"/>
                  </a:lnTo>
                  <a:lnTo>
                    <a:pt x="360410" y="70920"/>
                  </a:lnTo>
                  <a:lnTo>
                    <a:pt x="360085" y="85827"/>
                  </a:lnTo>
                  <a:lnTo>
                    <a:pt x="358927" y="103573"/>
                  </a:lnTo>
                  <a:lnTo>
                    <a:pt x="356994" y="120579"/>
                  </a:lnTo>
                  <a:lnTo>
                    <a:pt x="354390" y="135545"/>
                  </a:lnTo>
                  <a:close/>
                </a:path>
                <a:path w="565150" h="192404">
                  <a:moveTo>
                    <a:pt x="370336" y="183175"/>
                  </a:moveTo>
                  <a:lnTo>
                    <a:pt x="201429" y="183175"/>
                  </a:lnTo>
                  <a:lnTo>
                    <a:pt x="201429" y="163451"/>
                  </a:lnTo>
                  <a:lnTo>
                    <a:pt x="370336" y="163451"/>
                  </a:lnTo>
                  <a:lnTo>
                    <a:pt x="370336" y="183175"/>
                  </a:lnTo>
                  <a:close/>
                </a:path>
                <a:path w="565150" h="192404">
                  <a:moveTo>
                    <a:pt x="455315" y="110156"/>
                  </a:moveTo>
                  <a:lnTo>
                    <a:pt x="414583" y="90646"/>
                  </a:lnTo>
                  <a:lnTo>
                    <a:pt x="405377" y="54973"/>
                  </a:lnTo>
                  <a:lnTo>
                    <a:pt x="406452" y="41341"/>
                  </a:lnTo>
                  <a:lnTo>
                    <a:pt x="428316" y="6550"/>
                  </a:lnTo>
                  <a:lnTo>
                    <a:pt x="455315" y="0"/>
                  </a:lnTo>
                  <a:lnTo>
                    <a:pt x="465376" y="740"/>
                  </a:lnTo>
                  <a:lnTo>
                    <a:pt x="496243" y="19723"/>
                  </a:lnTo>
                  <a:lnTo>
                    <a:pt x="447551" y="19723"/>
                  </a:lnTo>
                  <a:lnTo>
                    <a:pt x="441256" y="22241"/>
                  </a:lnTo>
                  <a:lnTo>
                    <a:pt x="427618" y="54973"/>
                  </a:lnTo>
                  <a:lnTo>
                    <a:pt x="428202" y="63943"/>
                  </a:lnTo>
                  <a:lnTo>
                    <a:pt x="447551" y="90433"/>
                  </a:lnTo>
                  <a:lnTo>
                    <a:pt x="496241" y="90433"/>
                  </a:lnTo>
                  <a:lnTo>
                    <a:pt x="496135" y="90646"/>
                  </a:lnTo>
                  <a:lnTo>
                    <a:pt x="489306" y="98616"/>
                  </a:lnTo>
                  <a:lnTo>
                    <a:pt x="482431" y="103606"/>
                  </a:lnTo>
                  <a:lnTo>
                    <a:pt x="474435" y="107219"/>
                  </a:lnTo>
                  <a:lnTo>
                    <a:pt x="465376" y="109415"/>
                  </a:lnTo>
                  <a:lnTo>
                    <a:pt x="455315" y="110156"/>
                  </a:lnTo>
                  <a:close/>
                </a:path>
                <a:path w="565150" h="192404">
                  <a:moveTo>
                    <a:pt x="496241" y="90433"/>
                  </a:moveTo>
                  <a:lnTo>
                    <a:pt x="463078" y="90433"/>
                  </a:lnTo>
                  <a:lnTo>
                    <a:pt x="469373" y="87915"/>
                  </a:lnTo>
                  <a:lnTo>
                    <a:pt x="474199" y="83299"/>
                  </a:lnTo>
                  <a:lnTo>
                    <a:pt x="477966" y="78106"/>
                  </a:lnTo>
                  <a:lnTo>
                    <a:pt x="480729" y="71654"/>
                  </a:lnTo>
                  <a:lnTo>
                    <a:pt x="482431" y="63943"/>
                  </a:lnTo>
                  <a:lnTo>
                    <a:pt x="483011" y="54973"/>
                  </a:lnTo>
                  <a:lnTo>
                    <a:pt x="482431" y="46095"/>
                  </a:lnTo>
                  <a:lnTo>
                    <a:pt x="463078" y="19723"/>
                  </a:lnTo>
                  <a:lnTo>
                    <a:pt x="496243" y="19723"/>
                  </a:lnTo>
                  <a:lnTo>
                    <a:pt x="501135" y="29480"/>
                  </a:lnTo>
                  <a:lnTo>
                    <a:pt x="504206" y="41341"/>
                  </a:lnTo>
                  <a:lnTo>
                    <a:pt x="505252" y="54973"/>
                  </a:lnTo>
                  <a:lnTo>
                    <a:pt x="504206" y="68726"/>
                  </a:lnTo>
                  <a:lnTo>
                    <a:pt x="501135" y="80650"/>
                  </a:lnTo>
                  <a:lnTo>
                    <a:pt x="496241" y="90433"/>
                  </a:lnTo>
                  <a:close/>
                </a:path>
                <a:path w="565150" h="192404">
                  <a:moveTo>
                    <a:pt x="561695" y="134496"/>
                  </a:moveTo>
                  <a:lnTo>
                    <a:pt x="538824" y="134496"/>
                  </a:lnTo>
                  <a:lnTo>
                    <a:pt x="538824" y="1258"/>
                  </a:lnTo>
                  <a:lnTo>
                    <a:pt x="561695" y="1258"/>
                  </a:lnTo>
                  <a:lnTo>
                    <a:pt x="561695" y="134496"/>
                  </a:lnTo>
                  <a:close/>
                </a:path>
                <a:path w="565150" h="192404">
                  <a:moveTo>
                    <a:pt x="565052" y="192407"/>
                  </a:moveTo>
                  <a:lnTo>
                    <a:pt x="419435" y="192407"/>
                  </a:lnTo>
                  <a:lnTo>
                    <a:pt x="419435" y="127781"/>
                  </a:lnTo>
                  <a:lnTo>
                    <a:pt x="442306" y="127781"/>
                  </a:lnTo>
                  <a:lnTo>
                    <a:pt x="442306" y="172683"/>
                  </a:lnTo>
                  <a:lnTo>
                    <a:pt x="565052" y="172683"/>
                  </a:lnTo>
                  <a:lnTo>
                    <a:pt x="565052" y="19240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4311" y="3157337"/>
              <a:ext cx="3835137" cy="19891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39312" y="3524173"/>
              <a:ext cx="4110354" cy="563245"/>
            </a:xfrm>
            <a:custGeom>
              <a:avLst/>
              <a:gdLst/>
              <a:ahLst/>
              <a:cxnLst/>
              <a:rect l="l" t="t" r="r" b="b"/>
              <a:pathLst>
                <a:path w="4110354" h="563245">
                  <a:moveTo>
                    <a:pt x="112255" y="388658"/>
                  </a:moveTo>
                  <a:lnTo>
                    <a:pt x="69240" y="388658"/>
                  </a:lnTo>
                  <a:lnTo>
                    <a:pt x="69240" y="365582"/>
                  </a:lnTo>
                  <a:lnTo>
                    <a:pt x="46367" y="365582"/>
                  </a:lnTo>
                  <a:lnTo>
                    <a:pt x="46367" y="388658"/>
                  </a:lnTo>
                  <a:lnTo>
                    <a:pt x="3987" y="388658"/>
                  </a:lnTo>
                  <a:lnTo>
                    <a:pt x="3987" y="408165"/>
                  </a:lnTo>
                  <a:lnTo>
                    <a:pt x="112255" y="408165"/>
                  </a:lnTo>
                  <a:lnTo>
                    <a:pt x="112255" y="388658"/>
                  </a:lnTo>
                  <a:close/>
                </a:path>
                <a:path w="4110354" h="563245">
                  <a:moveTo>
                    <a:pt x="158419" y="371030"/>
                  </a:moveTo>
                  <a:lnTo>
                    <a:pt x="135547" y="371030"/>
                  </a:lnTo>
                  <a:lnTo>
                    <a:pt x="135547" y="521055"/>
                  </a:lnTo>
                  <a:lnTo>
                    <a:pt x="127927" y="525691"/>
                  </a:lnTo>
                  <a:lnTo>
                    <a:pt x="118452" y="528739"/>
                  </a:lnTo>
                  <a:lnTo>
                    <a:pt x="107403" y="530402"/>
                  </a:lnTo>
                  <a:lnTo>
                    <a:pt x="95046" y="530910"/>
                  </a:lnTo>
                  <a:lnTo>
                    <a:pt x="69456" y="530910"/>
                  </a:lnTo>
                  <a:lnTo>
                    <a:pt x="69456" y="504685"/>
                  </a:lnTo>
                  <a:lnTo>
                    <a:pt x="76161" y="503428"/>
                  </a:lnTo>
                  <a:lnTo>
                    <a:pt x="82257" y="501332"/>
                  </a:lnTo>
                  <a:lnTo>
                    <a:pt x="87503" y="498182"/>
                  </a:lnTo>
                  <a:lnTo>
                    <a:pt x="95554" y="491794"/>
                  </a:lnTo>
                  <a:lnTo>
                    <a:pt x="99428" y="486638"/>
                  </a:lnTo>
                  <a:lnTo>
                    <a:pt x="101638" y="483704"/>
                  </a:lnTo>
                  <a:lnTo>
                    <a:pt x="105473" y="474052"/>
                  </a:lnTo>
                  <a:lnTo>
                    <a:pt x="106807" y="462927"/>
                  </a:lnTo>
                  <a:lnTo>
                    <a:pt x="105587" y="452437"/>
                  </a:lnTo>
                  <a:lnTo>
                    <a:pt x="102133" y="443179"/>
                  </a:lnTo>
                  <a:lnTo>
                    <a:pt x="99098" y="438810"/>
                  </a:lnTo>
                  <a:lnTo>
                    <a:pt x="96710" y="435343"/>
                  </a:lnTo>
                  <a:lnTo>
                    <a:pt x="89598" y="428942"/>
                  </a:lnTo>
                  <a:lnTo>
                    <a:pt x="84353" y="426034"/>
                  </a:lnTo>
                  <a:lnTo>
                    <a:pt x="84353" y="455587"/>
                  </a:lnTo>
                  <a:lnTo>
                    <a:pt x="84353" y="470700"/>
                  </a:lnTo>
                  <a:lnTo>
                    <a:pt x="80987" y="476986"/>
                  </a:lnTo>
                  <a:lnTo>
                    <a:pt x="75323" y="481393"/>
                  </a:lnTo>
                  <a:lnTo>
                    <a:pt x="70916" y="484759"/>
                  </a:lnTo>
                  <a:lnTo>
                    <a:pt x="64833" y="486638"/>
                  </a:lnTo>
                  <a:lnTo>
                    <a:pt x="51409" y="486638"/>
                  </a:lnTo>
                  <a:lnTo>
                    <a:pt x="32207" y="455587"/>
                  </a:lnTo>
                  <a:lnTo>
                    <a:pt x="35039" y="449719"/>
                  </a:lnTo>
                  <a:lnTo>
                    <a:pt x="39662" y="445312"/>
                  </a:lnTo>
                  <a:lnTo>
                    <a:pt x="44272" y="441109"/>
                  </a:lnTo>
                  <a:lnTo>
                    <a:pt x="50990" y="438810"/>
                  </a:lnTo>
                  <a:lnTo>
                    <a:pt x="65252" y="438810"/>
                  </a:lnTo>
                  <a:lnTo>
                    <a:pt x="71755" y="441325"/>
                  </a:lnTo>
                  <a:lnTo>
                    <a:pt x="76377" y="445312"/>
                  </a:lnTo>
                  <a:lnTo>
                    <a:pt x="81407" y="449719"/>
                  </a:lnTo>
                  <a:lnTo>
                    <a:pt x="84353" y="455587"/>
                  </a:lnTo>
                  <a:lnTo>
                    <a:pt x="84353" y="426034"/>
                  </a:lnTo>
                  <a:lnTo>
                    <a:pt x="82702" y="425107"/>
                  </a:lnTo>
                  <a:lnTo>
                    <a:pt x="75107" y="422224"/>
                  </a:lnTo>
                  <a:lnTo>
                    <a:pt x="66802" y="420357"/>
                  </a:lnTo>
                  <a:lnTo>
                    <a:pt x="58127" y="419709"/>
                  </a:lnTo>
                  <a:lnTo>
                    <a:pt x="49377" y="420357"/>
                  </a:lnTo>
                  <a:lnTo>
                    <a:pt x="14084" y="443293"/>
                  </a:lnTo>
                  <a:lnTo>
                    <a:pt x="9448" y="462927"/>
                  </a:lnTo>
                  <a:lnTo>
                    <a:pt x="10655" y="473430"/>
                  </a:lnTo>
                  <a:lnTo>
                    <a:pt x="39243" y="503224"/>
                  </a:lnTo>
                  <a:lnTo>
                    <a:pt x="46786" y="504685"/>
                  </a:lnTo>
                  <a:lnTo>
                    <a:pt x="46786" y="530910"/>
                  </a:lnTo>
                  <a:lnTo>
                    <a:pt x="635" y="530910"/>
                  </a:lnTo>
                  <a:lnTo>
                    <a:pt x="635" y="550430"/>
                  </a:lnTo>
                  <a:lnTo>
                    <a:pt x="89179" y="550430"/>
                  </a:lnTo>
                  <a:lnTo>
                    <a:pt x="104127" y="549846"/>
                  </a:lnTo>
                  <a:lnTo>
                    <a:pt x="117157" y="547992"/>
                  </a:lnTo>
                  <a:lnTo>
                    <a:pt x="127800" y="544677"/>
                  </a:lnTo>
                  <a:lnTo>
                    <a:pt x="135547" y="539724"/>
                  </a:lnTo>
                  <a:lnTo>
                    <a:pt x="135547" y="561340"/>
                  </a:lnTo>
                  <a:lnTo>
                    <a:pt x="158419" y="561340"/>
                  </a:lnTo>
                  <a:lnTo>
                    <a:pt x="158419" y="539724"/>
                  </a:lnTo>
                  <a:lnTo>
                    <a:pt x="158419" y="371030"/>
                  </a:lnTo>
                  <a:close/>
                </a:path>
                <a:path w="4110354" h="563245">
                  <a:moveTo>
                    <a:pt x="168910" y="167652"/>
                  </a:moveTo>
                  <a:lnTo>
                    <a:pt x="96304" y="167652"/>
                  </a:lnTo>
                  <a:lnTo>
                    <a:pt x="96304" y="129882"/>
                  </a:lnTo>
                  <a:lnTo>
                    <a:pt x="161353" y="129882"/>
                  </a:lnTo>
                  <a:lnTo>
                    <a:pt x="161353" y="110159"/>
                  </a:lnTo>
                  <a:lnTo>
                    <a:pt x="32727" y="110159"/>
                  </a:lnTo>
                  <a:lnTo>
                    <a:pt x="32727" y="79108"/>
                  </a:lnTo>
                  <a:lnTo>
                    <a:pt x="159042" y="79108"/>
                  </a:lnTo>
                  <a:lnTo>
                    <a:pt x="159042" y="8813"/>
                  </a:lnTo>
                  <a:lnTo>
                    <a:pt x="9867" y="8813"/>
                  </a:lnTo>
                  <a:lnTo>
                    <a:pt x="9867" y="28956"/>
                  </a:lnTo>
                  <a:lnTo>
                    <a:pt x="136182" y="28956"/>
                  </a:lnTo>
                  <a:lnTo>
                    <a:pt x="136182" y="59385"/>
                  </a:lnTo>
                  <a:lnTo>
                    <a:pt x="9867" y="59385"/>
                  </a:lnTo>
                  <a:lnTo>
                    <a:pt x="9867" y="129882"/>
                  </a:lnTo>
                  <a:lnTo>
                    <a:pt x="73647" y="129882"/>
                  </a:lnTo>
                  <a:lnTo>
                    <a:pt x="73647" y="167652"/>
                  </a:lnTo>
                  <a:lnTo>
                    <a:pt x="0" y="167652"/>
                  </a:lnTo>
                  <a:lnTo>
                    <a:pt x="0" y="187375"/>
                  </a:lnTo>
                  <a:lnTo>
                    <a:pt x="168910" y="187375"/>
                  </a:lnTo>
                  <a:lnTo>
                    <a:pt x="168910" y="167652"/>
                  </a:lnTo>
                  <a:close/>
                </a:path>
                <a:path w="4110354" h="563245">
                  <a:moveTo>
                    <a:pt x="311378" y="405447"/>
                  </a:moveTo>
                  <a:lnTo>
                    <a:pt x="289560" y="375196"/>
                  </a:lnTo>
                  <a:lnTo>
                    <a:pt x="289560" y="400405"/>
                  </a:lnTo>
                  <a:lnTo>
                    <a:pt x="289560" y="410692"/>
                  </a:lnTo>
                  <a:lnTo>
                    <a:pt x="287464" y="414464"/>
                  </a:lnTo>
                  <a:lnTo>
                    <a:pt x="283895" y="417195"/>
                  </a:lnTo>
                  <a:lnTo>
                    <a:pt x="278650" y="421386"/>
                  </a:lnTo>
                  <a:lnTo>
                    <a:pt x="269621" y="423481"/>
                  </a:lnTo>
                  <a:lnTo>
                    <a:pt x="259346" y="423481"/>
                  </a:lnTo>
                  <a:lnTo>
                    <a:pt x="228714" y="410692"/>
                  </a:lnTo>
                  <a:lnTo>
                    <a:pt x="228714" y="400405"/>
                  </a:lnTo>
                  <a:lnTo>
                    <a:pt x="259346" y="387604"/>
                  </a:lnTo>
                  <a:lnTo>
                    <a:pt x="269621" y="387604"/>
                  </a:lnTo>
                  <a:lnTo>
                    <a:pt x="278650" y="389699"/>
                  </a:lnTo>
                  <a:lnTo>
                    <a:pt x="283895" y="393687"/>
                  </a:lnTo>
                  <a:lnTo>
                    <a:pt x="287464" y="396633"/>
                  </a:lnTo>
                  <a:lnTo>
                    <a:pt x="289560" y="400405"/>
                  </a:lnTo>
                  <a:lnTo>
                    <a:pt x="289560" y="375196"/>
                  </a:lnTo>
                  <a:lnTo>
                    <a:pt x="281851" y="372427"/>
                  </a:lnTo>
                  <a:lnTo>
                    <a:pt x="271005" y="370420"/>
                  </a:lnTo>
                  <a:lnTo>
                    <a:pt x="259346" y="369773"/>
                  </a:lnTo>
                  <a:lnTo>
                    <a:pt x="247637" y="370420"/>
                  </a:lnTo>
                  <a:lnTo>
                    <a:pt x="210083" y="391363"/>
                  </a:lnTo>
                  <a:lnTo>
                    <a:pt x="206883" y="405447"/>
                  </a:lnTo>
                  <a:lnTo>
                    <a:pt x="207721" y="413029"/>
                  </a:lnTo>
                  <a:lnTo>
                    <a:pt x="236702" y="438594"/>
                  </a:lnTo>
                  <a:lnTo>
                    <a:pt x="259346" y="441325"/>
                  </a:lnTo>
                  <a:lnTo>
                    <a:pt x="271005" y="440651"/>
                  </a:lnTo>
                  <a:lnTo>
                    <a:pt x="305828" y="423481"/>
                  </a:lnTo>
                  <a:lnTo>
                    <a:pt x="310578" y="413029"/>
                  </a:lnTo>
                  <a:lnTo>
                    <a:pt x="311378" y="405447"/>
                  </a:lnTo>
                  <a:close/>
                </a:path>
                <a:path w="4110354" h="563245">
                  <a:moveTo>
                    <a:pt x="325437" y="448449"/>
                  </a:moveTo>
                  <a:lnTo>
                    <a:pt x="317030" y="450291"/>
                  </a:lnTo>
                  <a:lnTo>
                    <a:pt x="307632" y="451446"/>
                  </a:lnTo>
                  <a:lnTo>
                    <a:pt x="297319" y="452056"/>
                  </a:lnTo>
                  <a:lnTo>
                    <a:pt x="286194" y="452234"/>
                  </a:lnTo>
                  <a:lnTo>
                    <a:pt x="199758" y="452234"/>
                  </a:lnTo>
                  <a:lnTo>
                    <a:pt x="199758" y="471119"/>
                  </a:lnTo>
                  <a:lnTo>
                    <a:pt x="239623" y="471119"/>
                  </a:lnTo>
                  <a:lnTo>
                    <a:pt x="239623" y="503847"/>
                  </a:lnTo>
                  <a:lnTo>
                    <a:pt x="262483" y="503847"/>
                  </a:lnTo>
                  <a:lnTo>
                    <a:pt x="262483" y="471119"/>
                  </a:lnTo>
                  <a:lnTo>
                    <a:pt x="286829" y="471119"/>
                  </a:lnTo>
                  <a:lnTo>
                    <a:pt x="297878" y="470865"/>
                  </a:lnTo>
                  <a:lnTo>
                    <a:pt x="308178" y="470090"/>
                  </a:lnTo>
                  <a:lnTo>
                    <a:pt x="317461" y="468731"/>
                  </a:lnTo>
                  <a:lnTo>
                    <a:pt x="325437" y="466712"/>
                  </a:lnTo>
                  <a:lnTo>
                    <a:pt x="325437" y="448449"/>
                  </a:lnTo>
                  <a:close/>
                </a:path>
                <a:path w="4110354" h="563245">
                  <a:moveTo>
                    <a:pt x="360273" y="371030"/>
                  </a:moveTo>
                  <a:lnTo>
                    <a:pt x="337400" y="371030"/>
                  </a:lnTo>
                  <a:lnTo>
                    <a:pt x="337400" y="482650"/>
                  </a:lnTo>
                  <a:lnTo>
                    <a:pt x="295846" y="482650"/>
                  </a:lnTo>
                  <a:lnTo>
                    <a:pt x="295846" y="500697"/>
                  </a:lnTo>
                  <a:lnTo>
                    <a:pt x="337400" y="500697"/>
                  </a:lnTo>
                  <a:lnTo>
                    <a:pt x="337400" y="515810"/>
                  </a:lnTo>
                  <a:lnTo>
                    <a:pt x="360273" y="515810"/>
                  </a:lnTo>
                  <a:lnTo>
                    <a:pt x="360273" y="371030"/>
                  </a:lnTo>
                  <a:close/>
                </a:path>
                <a:path w="4110354" h="563245">
                  <a:moveTo>
                    <a:pt x="360476" y="8813"/>
                  </a:moveTo>
                  <a:lnTo>
                    <a:pt x="210032" y="8813"/>
                  </a:lnTo>
                  <a:lnTo>
                    <a:pt x="210032" y="28956"/>
                  </a:lnTo>
                  <a:lnTo>
                    <a:pt x="337604" y="28956"/>
                  </a:lnTo>
                  <a:lnTo>
                    <a:pt x="337604" y="75120"/>
                  </a:lnTo>
                  <a:lnTo>
                    <a:pt x="337286" y="91389"/>
                  </a:lnTo>
                  <a:lnTo>
                    <a:pt x="336270" y="108292"/>
                  </a:lnTo>
                  <a:lnTo>
                    <a:pt x="334530" y="124612"/>
                  </a:lnTo>
                  <a:lnTo>
                    <a:pt x="331939" y="139738"/>
                  </a:lnTo>
                  <a:lnTo>
                    <a:pt x="354393" y="139738"/>
                  </a:lnTo>
                  <a:lnTo>
                    <a:pt x="356997" y="124777"/>
                  </a:lnTo>
                  <a:lnTo>
                    <a:pt x="358927" y="107772"/>
                  </a:lnTo>
                  <a:lnTo>
                    <a:pt x="360083" y="90030"/>
                  </a:lnTo>
                  <a:lnTo>
                    <a:pt x="360413" y="75120"/>
                  </a:lnTo>
                  <a:lnTo>
                    <a:pt x="360476" y="8813"/>
                  </a:lnTo>
                  <a:close/>
                </a:path>
                <a:path w="4110354" h="563245">
                  <a:moveTo>
                    <a:pt x="363626" y="543509"/>
                  </a:moveTo>
                  <a:lnTo>
                    <a:pt x="240880" y="543509"/>
                  </a:lnTo>
                  <a:lnTo>
                    <a:pt x="240880" y="509308"/>
                  </a:lnTo>
                  <a:lnTo>
                    <a:pt x="218008" y="509308"/>
                  </a:lnTo>
                  <a:lnTo>
                    <a:pt x="218008" y="563232"/>
                  </a:lnTo>
                  <a:lnTo>
                    <a:pt x="363626" y="563232"/>
                  </a:lnTo>
                  <a:lnTo>
                    <a:pt x="363626" y="543509"/>
                  </a:lnTo>
                  <a:close/>
                </a:path>
                <a:path w="4110354" h="563245">
                  <a:moveTo>
                    <a:pt x="370344" y="167652"/>
                  </a:moveTo>
                  <a:lnTo>
                    <a:pt x="201434" y="167652"/>
                  </a:lnTo>
                  <a:lnTo>
                    <a:pt x="201434" y="187375"/>
                  </a:lnTo>
                  <a:lnTo>
                    <a:pt x="370344" y="187375"/>
                  </a:lnTo>
                  <a:lnTo>
                    <a:pt x="370344" y="167652"/>
                  </a:lnTo>
                  <a:close/>
                </a:path>
                <a:path w="4110354" h="563245">
                  <a:moveTo>
                    <a:pt x="500214" y="374383"/>
                  </a:moveTo>
                  <a:lnTo>
                    <a:pt x="407898" y="374383"/>
                  </a:lnTo>
                  <a:lnTo>
                    <a:pt x="407898" y="394525"/>
                  </a:lnTo>
                  <a:lnTo>
                    <a:pt x="477558" y="394525"/>
                  </a:lnTo>
                  <a:lnTo>
                    <a:pt x="477558" y="415518"/>
                  </a:lnTo>
                  <a:lnTo>
                    <a:pt x="473379" y="456349"/>
                  </a:lnTo>
                  <a:lnTo>
                    <a:pt x="460540" y="489140"/>
                  </a:lnTo>
                  <a:lnTo>
                    <a:pt x="438518" y="513384"/>
                  </a:lnTo>
                  <a:lnTo>
                    <a:pt x="406844" y="528612"/>
                  </a:lnTo>
                  <a:lnTo>
                    <a:pt x="406844" y="550214"/>
                  </a:lnTo>
                  <a:lnTo>
                    <a:pt x="449148" y="531876"/>
                  </a:lnTo>
                  <a:lnTo>
                    <a:pt x="478155" y="502437"/>
                  </a:lnTo>
                  <a:lnTo>
                    <a:pt x="494868" y="462521"/>
                  </a:lnTo>
                  <a:lnTo>
                    <a:pt x="500214" y="412788"/>
                  </a:lnTo>
                  <a:lnTo>
                    <a:pt x="500214" y="374383"/>
                  </a:lnTo>
                  <a:close/>
                </a:path>
                <a:path w="4110354" h="563245">
                  <a:moveTo>
                    <a:pt x="503999" y="95465"/>
                  </a:moveTo>
                  <a:lnTo>
                    <a:pt x="500799" y="50596"/>
                  </a:lnTo>
                  <a:lnTo>
                    <a:pt x="481926" y="13957"/>
                  </a:lnTo>
                  <a:lnTo>
                    <a:pt x="481330" y="13614"/>
                  </a:lnTo>
                  <a:lnTo>
                    <a:pt x="481330" y="95465"/>
                  </a:lnTo>
                  <a:lnTo>
                    <a:pt x="480860" y="116547"/>
                  </a:lnTo>
                  <a:lnTo>
                    <a:pt x="471474" y="158000"/>
                  </a:lnTo>
                  <a:lnTo>
                    <a:pt x="461606" y="165557"/>
                  </a:lnTo>
                  <a:lnTo>
                    <a:pt x="447967" y="165557"/>
                  </a:lnTo>
                  <a:lnTo>
                    <a:pt x="428879" y="116547"/>
                  </a:lnTo>
                  <a:lnTo>
                    <a:pt x="428459" y="95465"/>
                  </a:lnTo>
                  <a:lnTo>
                    <a:pt x="428879" y="74409"/>
                  </a:lnTo>
                  <a:lnTo>
                    <a:pt x="438315" y="33159"/>
                  </a:lnTo>
                  <a:lnTo>
                    <a:pt x="447967" y="25184"/>
                  </a:lnTo>
                  <a:lnTo>
                    <a:pt x="461606" y="25184"/>
                  </a:lnTo>
                  <a:lnTo>
                    <a:pt x="480860" y="74409"/>
                  </a:lnTo>
                  <a:lnTo>
                    <a:pt x="481330" y="95465"/>
                  </a:lnTo>
                  <a:lnTo>
                    <a:pt x="481330" y="13614"/>
                  </a:lnTo>
                  <a:lnTo>
                    <a:pt x="474040" y="9283"/>
                  </a:lnTo>
                  <a:lnTo>
                    <a:pt x="464985" y="6426"/>
                  </a:lnTo>
                  <a:lnTo>
                    <a:pt x="454901" y="5461"/>
                  </a:lnTo>
                  <a:lnTo>
                    <a:pt x="444715" y="6426"/>
                  </a:lnTo>
                  <a:lnTo>
                    <a:pt x="413677" y="33540"/>
                  </a:lnTo>
                  <a:lnTo>
                    <a:pt x="406514" y="71310"/>
                  </a:lnTo>
                  <a:lnTo>
                    <a:pt x="405803" y="95465"/>
                  </a:lnTo>
                  <a:lnTo>
                    <a:pt x="406514" y="119634"/>
                  </a:lnTo>
                  <a:lnTo>
                    <a:pt x="413677" y="157403"/>
                  </a:lnTo>
                  <a:lnTo>
                    <a:pt x="444715" y="184162"/>
                  </a:lnTo>
                  <a:lnTo>
                    <a:pt x="454901" y="185064"/>
                  </a:lnTo>
                  <a:lnTo>
                    <a:pt x="464985" y="184162"/>
                  </a:lnTo>
                  <a:lnTo>
                    <a:pt x="496023" y="157403"/>
                  </a:lnTo>
                  <a:lnTo>
                    <a:pt x="503275" y="119634"/>
                  </a:lnTo>
                  <a:lnTo>
                    <a:pt x="503999" y="95465"/>
                  </a:lnTo>
                  <a:close/>
                </a:path>
                <a:path w="4110354" h="563245">
                  <a:moveTo>
                    <a:pt x="586460" y="448665"/>
                  </a:moveTo>
                  <a:lnTo>
                    <a:pt x="556666" y="448665"/>
                  </a:lnTo>
                  <a:lnTo>
                    <a:pt x="556666" y="371030"/>
                  </a:lnTo>
                  <a:lnTo>
                    <a:pt x="533793" y="371030"/>
                  </a:lnTo>
                  <a:lnTo>
                    <a:pt x="533793" y="561340"/>
                  </a:lnTo>
                  <a:lnTo>
                    <a:pt x="556666" y="561340"/>
                  </a:lnTo>
                  <a:lnTo>
                    <a:pt x="556666" y="468604"/>
                  </a:lnTo>
                  <a:lnTo>
                    <a:pt x="586460" y="468604"/>
                  </a:lnTo>
                  <a:lnTo>
                    <a:pt x="586460" y="448665"/>
                  </a:lnTo>
                  <a:close/>
                </a:path>
                <a:path w="4110354" h="563245">
                  <a:moveTo>
                    <a:pt x="586460" y="83096"/>
                  </a:moveTo>
                  <a:lnTo>
                    <a:pt x="556666" y="83096"/>
                  </a:lnTo>
                  <a:lnTo>
                    <a:pt x="556666" y="5461"/>
                  </a:lnTo>
                  <a:lnTo>
                    <a:pt x="533793" y="5461"/>
                  </a:lnTo>
                  <a:lnTo>
                    <a:pt x="533793" y="195770"/>
                  </a:lnTo>
                  <a:lnTo>
                    <a:pt x="556666" y="195770"/>
                  </a:lnTo>
                  <a:lnTo>
                    <a:pt x="556666" y="103022"/>
                  </a:lnTo>
                  <a:lnTo>
                    <a:pt x="586460" y="103022"/>
                  </a:lnTo>
                  <a:lnTo>
                    <a:pt x="586460" y="83096"/>
                  </a:lnTo>
                  <a:close/>
                </a:path>
                <a:path w="4110354" h="563245">
                  <a:moveTo>
                    <a:pt x="706678" y="418871"/>
                  </a:moveTo>
                  <a:lnTo>
                    <a:pt x="689686" y="380263"/>
                  </a:lnTo>
                  <a:lnTo>
                    <a:pt x="684441" y="376834"/>
                  </a:lnTo>
                  <a:lnTo>
                    <a:pt x="684441" y="409003"/>
                  </a:lnTo>
                  <a:lnTo>
                    <a:pt x="684441" y="428726"/>
                  </a:lnTo>
                  <a:lnTo>
                    <a:pt x="681291" y="436918"/>
                  </a:lnTo>
                  <a:lnTo>
                    <a:pt x="675424" y="441744"/>
                  </a:lnTo>
                  <a:lnTo>
                    <a:pt x="670598" y="446151"/>
                  </a:lnTo>
                  <a:lnTo>
                    <a:pt x="664095" y="448449"/>
                  </a:lnTo>
                  <a:lnTo>
                    <a:pt x="649401" y="448449"/>
                  </a:lnTo>
                  <a:lnTo>
                    <a:pt x="642899" y="446151"/>
                  </a:lnTo>
                  <a:lnTo>
                    <a:pt x="638276" y="441744"/>
                  </a:lnTo>
                  <a:lnTo>
                    <a:pt x="632409" y="436918"/>
                  </a:lnTo>
                  <a:lnTo>
                    <a:pt x="629043" y="428726"/>
                  </a:lnTo>
                  <a:lnTo>
                    <a:pt x="629043" y="409003"/>
                  </a:lnTo>
                  <a:lnTo>
                    <a:pt x="632409" y="401243"/>
                  </a:lnTo>
                  <a:lnTo>
                    <a:pt x="638276" y="395998"/>
                  </a:lnTo>
                  <a:lnTo>
                    <a:pt x="642899" y="391807"/>
                  </a:lnTo>
                  <a:lnTo>
                    <a:pt x="649401" y="389496"/>
                  </a:lnTo>
                  <a:lnTo>
                    <a:pt x="664095" y="389496"/>
                  </a:lnTo>
                  <a:lnTo>
                    <a:pt x="670598" y="391807"/>
                  </a:lnTo>
                  <a:lnTo>
                    <a:pt x="675424" y="395998"/>
                  </a:lnTo>
                  <a:lnTo>
                    <a:pt x="681291" y="401243"/>
                  </a:lnTo>
                  <a:lnTo>
                    <a:pt x="684441" y="409003"/>
                  </a:lnTo>
                  <a:lnTo>
                    <a:pt x="684441" y="376834"/>
                  </a:lnTo>
                  <a:lnTo>
                    <a:pt x="682853" y="375793"/>
                  </a:lnTo>
                  <a:lnTo>
                    <a:pt x="675030" y="372503"/>
                  </a:lnTo>
                  <a:lnTo>
                    <a:pt x="666292" y="370471"/>
                  </a:lnTo>
                  <a:lnTo>
                    <a:pt x="656742" y="369773"/>
                  </a:lnTo>
                  <a:lnTo>
                    <a:pt x="647319" y="370471"/>
                  </a:lnTo>
                  <a:lnTo>
                    <a:pt x="611378" y="396265"/>
                  </a:lnTo>
                  <a:lnTo>
                    <a:pt x="606806" y="418871"/>
                  </a:lnTo>
                  <a:lnTo>
                    <a:pt x="607987" y="431101"/>
                  </a:lnTo>
                  <a:lnTo>
                    <a:pt x="630745" y="462076"/>
                  </a:lnTo>
                  <a:lnTo>
                    <a:pt x="656742" y="468185"/>
                  </a:lnTo>
                  <a:lnTo>
                    <a:pt x="666292" y="467487"/>
                  </a:lnTo>
                  <a:lnTo>
                    <a:pt x="698068" y="448449"/>
                  </a:lnTo>
                  <a:lnTo>
                    <a:pt x="702195" y="441642"/>
                  </a:lnTo>
                  <a:lnTo>
                    <a:pt x="705535" y="431101"/>
                  </a:lnTo>
                  <a:lnTo>
                    <a:pt x="706678" y="418871"/>
                  </a:lnTo>
                  <a:close/>
                </a:path>
                <a:path w="4110354" h="563245">
                  <a:moveTo>
                    <a:pt x="763130" y="481609"/>
                  </a:moveTo>
                  <a:lnTo>
                    <a:pt x="740257" y="481609"/>
                  </a:lnTo>
                  <a:lnTo>
                    <a:pt x="740257" y="503847"/>
                  </a:lnTo>
                  <a:lnTo>
                    <a:pt x="740257" y="523367"/>
                  </a:lnTo>
                  <a:lnTo>
                    <a:pt x="740257" y="543928"/>
                  </a:lnTo>
                  <a:lnTo>
                    <a:pt x="643737" y="543928"/>
                  </a:lnTo>
                  <a:lnTo>
                    <a:pt x="643737" y="523367"/>
                  </a:lnTo>
                  <a:lnTo>
                    <a:pt x="740257" y="523367"/>
                  </a:lnTo>
                  <a:lnTo>
                    <a:pt x="740257" y="503847"/>
                  </a:lnTo>
                  <a:lnTo>
                    <a:pt x="643737" y="503847"/>
                  </a:lnTo>
                  <a:lnTo>
                    <a:pt x="643737" y="481609"/>
                  </a:lnTo>
                  <a:lnTo>
                    <a:pt x="620864" y="481609"/>
                  </a:lnTo>
                  <a:lnTo>
                    <a:pt x="620864" y="563232"/>
                  </a:lnTo>
                  <a:lnTo>
                    <a:pt x="763130" y="563232"/>
                  </a:lnTo>
                  <a:lnTo>
                    <a:pt x="763130" y="543928"/>
                  </a:lnTo>
                  <a:lnTo>
                    <a:pt x="763130" y="523367"/>
                  </a:lnTo>
                  <a:lnTo>
                    <a:pt x="763130" y="503847"/>
                  </a:lnTo>
                  <a:lnTo>
                    <a:pt x="763130" y="481609"/>
                  </a:lnTo>
                  <a:close/>
                </a:path>
                <a:path w="4110354" h="563245">
                  <a:moveTo>
                    <a:pt x="763130" y="371030"/>
                  </a:moveTo>
                  <a:lnTo>
                    <a:pt x="740257" y="371030"/>
                  </a:lnTo>
                  <a:lnTo>
                    <a:pt x="740257" y="470903"/>
                  </a:lnTo>
                  <a:lnTo>
                    <a:pt x="763130" y="470903"/>
                  </a:lnTo>
                  <a:lnTo>
                    <a:pt x="763130" y="371030"/>
                  </a:lnTo>
                  <a:close/>
                </a:path>
                <a:path w="4110354" h="563245">
                  <a:moveTo>
                    <a:pt x="765848" y="42595"/>
                  </a:moveTo>
                  <a:lnTo>
                    <a:pt x="765035" y="35166"/>
                  </a:lnTo>
                  <a:lnTo>
                    <a:pt x="762622" y="28613"/>
                  </a:lnTo>
                  <a:lnTo>
                    <a:pt x="759637" y="24345"/>
                  </a:lnTo>
                  <a:lnTo>
                    <a:pt x="758685" y="22974"/>
                  </a:lnTo>
                  <a:lnTo>
                    <a:pt x="753262" y="18262"/>
                  </a:lnTo>
                  <a:lnTo>
                    <a:pt x="743191" y="12992"/>
                  </a:lnTo>
                  <a:lnTo>
                    <a:pt x="743191" y="38188"/>
                  </a:lnTo>
                  <a:lnTo>
                    <a:pt x="743191" y="46786"/>
                  </a:lnTo>
                  <a:lnTo>
                    <a:pt x="704342" y="60045"/>
                  </a:lnTo>
                  <a:lnTo>
                    <a:pt x="689063" y="60426"/>
                  </a:lnTo>
                  <a:lnTo>
                    <a:pt x="673684" y="60045"/>
                  </a:lnTo>
                  <a:lnTo>
                    <a:pt x="634923" y="46786"/>
                  </a:lnTo>
                  <a:lnTo>
                    <a:pt x="634923" y="38188"/>
                  </a:lnTo>
                  <a:lnTo>
                    <a:pt x="673684" y="24790"/>
                  </a:lnTo>
                  <a:lnTo>
                    <a:pt x="689063" y="24345"/>
                  </a:lnTo>
                  <a:lnTo>
                    <a:pt x="704342" y="24790"/>
                  </a:lnTo>
                  <a:lnTo>
                    <a:pt x="743191" y="38188"/>
                  </a:lnTo>
                  <a:lnTo>
                    <a:pt x="743191" y="12992"/>
                  </a:lnTo>
                  <a:lnTo>
                    <a:pt x="741934" y="12331"/>
                  </a:lnTo>
                  <a:lnTo>
                    <a:pt x="727303" y="8293"/>
                  </a:lnTo>
                  <a:lnTo>
                    <a:pt x="709599" y="5981"/>
                  </a:lnTo>
                  <a:lnTo>
                    <a:pt x="689063" y="5245"/>
                  </a:lnTo>
                  <a:lnTo>
                    <a:pt x="668401" y="5981"/>
                  </a:lnTo>
                  <a:lnTo>
                    <a:pt x="624649" y="18262"/>
                  </a:lnTo>
                  <a:lnTo>
                    <a:pt x="612051" y="42595"/>
                  </a:lnTo>
                  <a:lnTo>
                    <a:pt x="612876" y="49999"/>
                  </a:lnTo>
                  <a:lnTo>
                    <a:pt x="650633" y="76695"/>
                  </a:lnTo>
                  <a:lnTo>
                    <a:pt x="689063" y="79730"/>
                  </a:lnTo>
                  <a:lnTo>
                    <a:pt x="709599" y="79006"/>
                  </a:lnTo>
                  <a:lnTo>
                    <a:pt x="753262" y="66725"/>
                  </a:lnTo>
                  <a:lnTo>
                    <a:pt x="765035" y="49999"/>
                  </a:lnTo>
                  <a:lnTo>
                    <a:pt x="765848" y="42595"/>
                  </a:lnTo>
                  <a:close/>
                </a:path>
                <a:path w="4110354" h="563245">
                  <a:moveTo>
                    <a:pt x="768794" y="178562"/>
                  </a:moveTo>
                  <a:lnTo>
                    <a:pt x="721296" y="168173"/>
                  </a:lnTo>
                  <a:lnTo>
                    <a:pt x="699757" y="141427"/>
                  </a:lnTo>
                  <a:lnTo>
                    <a:pt x="699757" y="137223"/>
                  </a:lnTo>
                  <a:lnTo>
                    <a:pt x="677100" y="137223"/>
                  </a:lnTo>
                  <a:lnTo>
                    <a:pt x="677100" y="141427"/>
                  </a:lnTo>
                  <a:lnTo>
                    <a:pt x="671182" y="157048"/>
                  </a:lnTo>
                  <a:lnTo>
                    <a:pt x="655624" y="168414"/>
                  </a:lnTo>
                  <a:lnTo>
                    <a:pt x="633641" y="175564"/>
                  </a:lnTo>
                  <a:lnTo>
                    <a:pt x="608482" y="178562"/>
                  </a:lnTo>
                  <a:lnTo>
                    <a:pt x="608482" y="197866"/>
                  </a:lnTo>
                  <a:lnTo>
                    <a:pt x="632040" y="195745"/>
                  </a:lnTo>
                  <a:lnTo>
                    <a:pt x="654380" y="190652"/>
                  </a:lnTo>
                  <a:lnTo>
                    <a:pt x="673811" y="182613"/>
                  </a:lnTo>
                  <a:lnTo>
                    <a:pt x="688644" y="171640"/>
                  </a:lnTo>
                  <a:lnTo>
                    <a:pt x="703224" y="182549"/>
                  </a:lnTo>
                  <a:lnTo>
                    <a:pt x="722261" y="190652"/>
                  </a:lnTo>
                  <a:lnTo>
                    <a:pt x="744524" y="195808"/>
                  </a:lnTo>
                  <a:lnTo>
                    <a:pt x="768794" y="197866"/>
                  </a:lnTo>
                  <a:lnTo>
                    <a:pt x="768794" y="178562"/>
                  </a:lnTo>
                  <a:close/>
                </a:path>
                <a:path w="4110354" h="563245">
                  <a:moveTo>
                    <a:pt x="774458" y="92951"/>
                  </a:moveTo>
                  <a:lnTo>
                    <a:pt x="603034" y="92951"/>
                  </a:lnTo>
                  <a:lnTo>
                    <a:pt x="603034" y="112471"/>
                  </a:lnTo>
                  <a:lnTo>
                    <a:pt x="677303" y="112471"/>
                  </a:lnTo>
                  <a:lnTo>
                    <a:pt x="677303" y="133235"/>
                  </a:lnTo>
                  <a:lnTo>
                    <a:pt x="699757" y="133235"/>
                  </a:lnTo>
                  <a:lnTo>
                    <a:pt x="699757" y="112471"/>
                  </a:lnTo>
                  <a:lnTo>
                    <a:pt x="774458" y="112471"/>
                  </a:lnTo>
                  <a:lnTo>
                    <a:pt x="774458" y="92951"/>
                  </a:lnTo>
                  <a:close/>
                </a:path>
                <a:path w="4110354" h="563245">
                  <a:moveTo>
                    <a:pt x="3040964" y="167652"/>
                  </a:moveTo>
                  <a:lnTo>
                    <a:pt x="2968358" y="167652"/>
                  </a:lnTo>
                  <a:lnTo>
                    <a:pt x="2968358" y="129882"/>
                  </a:lnTo>
                  <a:lnTo>
                    <a:pt x="3033407" y="129882"/>
                  </a:lnTo>
                  <a:lnTo>
                    <a:pt x="3033407" y="110159"/>
                  </a:lnTo>
                  <a:lnTo>
                    <a:pt x="2904782" y="110159"/>
                  </a:lnTo>
                  <a:lnTo>
                    <a:pt x="2904782" y="79108"/>
                  </a:lnTo>
                  <a:lnTo>
                    <a:pt x="3031096" y="79108"/>
                  </a:lnTo>
                  <a:lnTo>
                    <a:pt x="3031096" y="8813"/>
                  </a:lnTo>
                  <a:lnTo>
                    <a:pt x="2881922" y="8813"/>
                  </a:lnTo>
                  <a:lnTo>
                    <a:pt x="2881922" y="28956"/>
                  </a:lnTo>
                  <a:lnTo>
                    <a:pt x="3008223" y="28956"/>
                  </a:lnTo>
                  <a:lnTo>
                    <a:pt x="3008223" y="59385"/>
                  </a:lnTo>
                  <a:lnTo>
                    <a:pt x="2881922" y="59385"/>
                  </a:lnTo>
                  <a:lnTo>
                    <a:pt x="2881922" y="129882"/>
                  </a:lnTo>
                  <a:lnTo>
                    <a:pt x="2945701" y="129882"/>
                  </a:lnTo>
                  <a:lnTo>
                    <a:pt x="2945701" y="167652"/>
                  </a:lnTo>
                  <a:lnTo>
                    <a:pt x="2872054" y="167652"/>
                  </a:lnTo>
                  <a:lnTo>
                    <a:pt x="2872054" y="187375"/>
                  </a:lnTo>
                  <a:lnTo>
                    <a:pt x="3040964" y="187375"/>
                  </a:lnTo>
                  <a:lnTo>
                    <a:pt x="3040964" y="167652"/>
                  </a:lnTo>
                  <a:close/>
                </a:path>
                <a:path w="4110354" h="563245">
                  <a:moveTo>
                    <a:pt x="3232531" y="8813"/>
                  </a:moveTo>
                  <a:lnTo>
                    <a:pt x="3082086" y="8813"/>
                  </a:lnTo>
                  <a:lnTo>
                    <a:pt x="3082086" y="28956"/>
                  </a:lnTo>
                  <a:lnTo>
                    <a:pt x="3209658" y="28956"/>
                  </a:lnTo>
                  <a:lnTo>
                    <a:pt x="3209658" y="75120"/>
                  </a:lnTo>
                  <a:lnTo>
                    <a:pt x="3209340" y="91389"/>
                  </a:lnTo>
                  <a:lnTo>
                    <a:pt x="3208324" y="108292"/>
                  </a:lnTo>
                  <a:lnTo>
                    <a:pt x="3206572" y="124612"/>
                  </a:lnTo>
                  <a:lnTo>
                    <a:pt x="3203994" y="139738"/>
                  </a:lnTo>
                  <a:lnTo>
                    <a:pt x="3226447" y="139738"/>
                  </a:lnTo>
                  <a:lnTo>
                    <a:pt x="3229051" y="124777"/>
                  </a:lnTo>
                  <a:lnTo>
                    <a:pt x="3230981" y="107772"/>
                  </a:lnTo>
                  <a:lnTo>
                    <a:pt x="3232137" y="90030"/>
                  </a:lnTo>
                  <a:lnTo>
                    <a:pt x="3232467" y="75120"/>
                  </a:lnTo>
                  <a:lnTo>
                    <a:pt x="3232531" y="8813"/>
                  </a:lnTo>
                  <a:close/>
                </a:path>
                <a:path w="4110354" h="563245">
                  <a:moveTo>
                    <a:pt x="3242386" y="167652"/>
                  </a:moveTo>
                  <a:lnTo>
                    <a:pt x="3073489" y="167652"/>
                  </a:lnTo>
                  <a:lnTo>
                    <a:pt x="3073489" y="187375"/>
                  </a:lnTo>
                  <a:lnTo>
                    <a:pt x="3242386" y="187375"/>
                  </a:lnTo>
                  <a:lnTo>
                    <a:pt x="3242386" y="167652"/>
                  </a:lnTo>
                  <a:close/>
                </a:path>
                <a:path w="4110354" h="563245">
                  <a:moveTo>
                    <a:pt x="3376053" y="95465"/>
                  </a:moveTo>
                  <a:lnTo>
                    <a:pt x="3372853" y="50596"/>
                  </a:lnTo>
                  <a:lnTo>
                    <a:pt x="3353981" y="13957"/>
                  </a:lnTo>
                  <a:lnTo>
                    <a:pt x="3353384" y="13614"/>
                  </a:lnTo>
                  <a:lnTo>
                    <a:pt x="3353384" y="95465"/>
                  </a:lnTo>
                  <a:lnTo>
                    <a:pt x="3352914" y="116547"/>
                  </a:lnTo>
                  <a:lnTo>
                    <a:pt x="3343529" y="158000"/>
                  </a:lnTo>
                  <a:lnTo>
                    <a:pt x="3333661" y="165557"/>
                  </a:lnTo>
                  <a:lnTo>
                    <a:pt x="3320021" y="165557"/>
                  </a:lnTo>
                  <a:lnTo>
                    <a:pt x="3300933" y="116547"/>
                  </a:lnTo>
                  <a:lnTo>
                    <a:pt x="3300514" y="95465"/>
                  </a:lnTo>
                  <a:lnTo>
                    <a:pt x="3300933" y="74409"/>
                  </a:lnTo>
                  <a:lnTo>
                    <a:pt x="3310369" y="33159"/>
                  </a:lnTo>
                  <a:lnTo>
                    <a:pt x="3320021" y="25184"/>
                  </a:lnTo>
                  <a:lnTo>
                    <a:pt x="3333661" y="25184"/>
                  </a:lnTo>
                  <a:lnTo>
                    <a:pt x="3352914" y="74409"/>
                  </a:lnTo>
                  <a:lnTo>
                    <a:pt x="3353384" y="95465"/>
                  </a:lnTo>
                  <a:lnTo>
                    <a:pt x="3353384" y="13614"/>
                  </a:lnTo>
                  <a:lnTo>
                    <a:pt x="3346094" y="9283"/>
                  </a:lnTo>
                  <a:lnTo>
                    <a:pt x="3337039" y="6426"/>
                  </a:lnTo>
                  <a:lnTo>
                    <a:pt x="3326955" y="5461"/>
                  </a:lnTo>
                  <a:lnTo>
                    <a:pt x="3316770" y="6426"/>
                  </a:lnTo>
                  <a:lnTo>
                    <a:pt x="3285731" y="33540"/>
                  </a:lnTo>
                  <a:lnTo>
                    <a:pt x="3278568" y="71310"/>
                  </a:lnTo>
                  <a:lnTo>
                    <a:pt x="3277857" y="95465"/>
                  </a:lnTo>
                  <a:lnTo>
                    <a:pt x="3278568" y="119634"/>
                  </a:lnTo>
                  <a:lnTo>
                    <a:pt x="3285731" y="157403"/>
                  </a:lnTo>
                  <a:lnTo>
                    <a:pt x="3316770" y="184162"/>
                  </a:lnTo>
                  <a:lnTo>
                    <a:pt x="3326955" y="185064"/>
                  </a:lnTo>
                  <a:lnTo>
                    <a:pt x="3337039" y="184162"/>
                  </a:lnTo>
                  <a:lnTo>
                    <a:pt x="3368078" y="157403"/>
                  </a:lnTo>
                  <a:lnTo>
                    <a:pt x="3375329" y="119634"/>
                  </a:lnTo>
                  <a:lnTo>
                    <a:pt x="3376053" y="95465"/>
                  </a:lnTo>
                  <a:close/>
                </a:path>
                <a:path w="4110354" h="563245">
                  <a:moveTo>
                    <a:pt x="3458514" y="83096"/>
                  </a:moveTo>
                  <a:lnTo>
                    <a:pt x="3428708" y="83096"/>
                  </a:lnTo>
                  <a:lnTo>
                    <a:pt x="3428708" y="5461"/>
                  </a:lnTo>
                  <a:lnTo>
                    <a:pt x="3405848" y="5461"/>
                  </a:lnTo>
                  <a:lnTo>
                    <a:pt x="3405848" y="195770"/>
                  </a:lnTo>
                  <a:lnTo>
                    <a:pt x="3428708" y="195770"/>
                  </a:lnTo>
                  <a:lnTo>
                    <a:pt x="3428708" y="103022"/>
                  </a:lnTo>
                  <a:lnTo>
                    <a:pt x="3458514" y="103022"/>
                  </a:lnTo>
                  <a:lnTo>
                    <a:pt x="3458514" y="83096"/>
                  </a:lnTo>
                  <a:close/>
                </a:path>
                <a:path w="4110354" h="563245">
                  <a:moveTo>
                    <a:pt x="3637902" y="42595"/>
                  </a:moveTo>
                  <a:lnTo>
                    <a:pt x="3637089" y="35166"/>
                  </a:lnTo>
                  <a:lnTo>
                    <a:pt x="3634676" y="28613"/>
                  </a:lnTo>
                  <a:lnTo>
                    <a:pt x="3631692" y="24345"/>
                  </a:lnTo>
                  <a:lnTo>
                    <a:pt x="3630739" y="22974"/>
                  </a:lnTo>
                  <a:lnTo>
                    <a:pt x="3625316" y="18262"/>
                  </a:lnTo>
                  <a:lnTo>
                    <a:pt x="3615245" y="12992"/>
                  </a:lnTo>
                  <a:lnTo>
                    <a:pt x="3615245" y="38188"/>
                  </a:lnTo>
                  <a:lnTo>
                    <a:pt x="3615245" y="46786"/>
                  </a:lnTo>
                  <a:lnTo>
                    <a:pt x="3576396" y="60045"/>
                  </a:lnTo>
                  <a:lnTo>
                    <a:pt x="3561118" y="60426"/>
                  </a:lnTo>
                  <a:lnTo>
                    <a:pt x="3545738" y="60045"/>
                  </a:lnTo>
                  <a:lnTo>
                    <a:pt x="3506978" y="46786"/>
                  </a:lnTo>
                  <a:lnTo>
                    <a:pt x="3506978" y="38188"/>
                  </a:lnTo>
                  <a:lnTo>
                    <a:pt x="3545738" y="24790"/>
                  </a:lnTo>
                  <a:lnTo>
                    <a:pt x="3561118" y="24345"/>
                  </a:lnTo>
                  <a:lnTo>
                    <a:pt x="3576396" y="24790"/>
                  </a:lnTo>
                  <a:lnTo>
                    <a:pt x="3615245" y="38188"/>
                  </a:lnTo>
                  <a:lnTo>
                    <a:pt x="3615245" y="12992"/>
                  </a:lnTo>
                  <a:lnTo>
                    <a:pt x="3613988" y="12331"/>
                  </a:lnTo>
                  <a:lnTo>
                    <a:pt x="3599357" y="8293"/>
                  </a:lnTo>
                  <a:lnTo>
                    <a:pt x="3581654" y="5981"/>
                  </a:lnTo>
                  <a:lnTo>
                    <a:pt x="3561118" y="5245"/>
                  </a:lnTo>
                  <a:lnTo>
                    <a:pt x="3540455" y="5981"/>
                  </a:lnTo>
                  <a:lnTo>
                    <a:pt x="3496691" y="18262"/>
                  </a:lnTo>
                  <a:lnTo>
                    <a:pt x="3484105" y="42595"/>
                  </a:lnTo>
                  <a:lnTo>
                    <a:pt x="3484918" y="49999"/>
                  </a:lnTo>
                  <a:lnTo>
                    <a:pt x="3522688" y="76695"/>
                  </a:lnTo>
                  <a:lnTo>
                    <a:pt x="3561118" y="79730"/>
                  </a:lnTo>
                  <a:lnTo>
                    <a:pt x="3581654" y="79006"/>
                  </a:lnTo>
                  <a:lnTo>
                    <a:pt x="3625316" y="66725"/>
                  </a:lnTo>
                  <a:lnTo>
                    <a:pt x="3637089" y="49999"/>
                  </a:lnTo>
                  <a:lnTo>
                    <a:pt x="3637902" y="42595"/>
                  </a:lnTo>
                  <a:close/>
                </a:path>
                <a:path w="4110354" h="563245">
                  <a:moveTo>
                    <a:pt x="3640848" y="178562"/>
                  </a:moveTo>
                  <a:lnTo>
                    <a:pt x="3593350" y="168173"/>
                  </a:lnTo>
                  <a:lnTo>
                    <a:pt x="3571811" y="141427"/>
                  </a:lnTo>
                  <a:lnTo>
                    <a:pt x="3571811" y="137223"/>
                  </a:lnTo>
                  <a:lnTo>
                    <a:pt x="3549154" y="137223"/>
                  </a:lnTo>
                  <a:lnTo>
                    <a:pt x="3549154" y="141427"/>
                  </a:lnTo>
                  <a:lnTo>
                    <a:pt x="3543236" y="157048"/>
                  </a:lnTo>
                  <a:lnTo>
                    <a:pt x="3527666" y="168414"/>
                  </a:lnTo>
                  <a:lnTo>
                    <a:pt x="3505695" y="175564"/>
                  </a:lnTo>
                  <a:lnTo>
                    <a:pt x="3480536" y="178562"/>
                  </a:lnTo>
                  <a:lnTo>
                    <a:pt x="3480536" y="197866"/>
                  </a:lnTo>
                  <a:lnTo>
                    <a:pt x="3504095" y="195745"/>
                  </a:lnTo>
                  <a:lnTo>
                    <a:pt x="3526434" y="190652"/>
                  </a:lnTo>
                  <a:lnTo>
                    <a:pt x="3545865" y="182613"/>
                  </a:lnTo>
                  <a:lnTo>
                    <a:pt x="3560686" y="171640"/>
                  </a:lnTo>
                  <a:lnTo>
                    <a:pt x="3575278" y="182549"/>
                  </a:lnTo>
                  <a:lnTo>
                    <a:pt x="3594316" y="190652"/>
                  </a:lnTo>
                  <a:lnTo>
                    <a:pt x="3616579" y="195808"/>
                  </a:lnTo>
                  <a:lnTo>
                    <a:pt x="3640848" y="197866"/>
                  </a:lnTo>
                  <a:lnTo>
                    <a:pt x="3640848" y="178562"/>
                  </a:lnTo>
                  <a:close/>
                </a:path>
                <a:path w="4110354" h="563245">
                  <a:moveTo>
                    <a:pt x="3646513" y="92951"/>
                  </a:moveTo>
                  <a:lnTo>
                    <a:pt x="3475088" y="92951"/>
                  </a:lnTo>
                  <a:lnTo>
                    <a:pt x="3475088" y="112471"/>
                  </a:lnTo>
                  <a:lnTo>
                    <a:pt x="3549358" y="112471"/>
                  </a:lnTo>
                  <a:lnTo>
                    <a:pt x="3549358" y="133235"/>
                  </a:lnTo>
                  <a:lnTo>
                    <a:pt x="3571811" y="133235"/>
                  </a:lnTo>
                  <a:lnTo>
                    <a:pt x="3571811" y="112471"/>
                  </a:lnTo>
                  <a:lnTo>
                    <a:pt x="3646513" y="112471"/>
                  </a:lnTo>
                  <a:lnTo>
                    <a:pt x="3646513" y="92951"/>
                  </a:lnTo>
                  <a:close/>
                </a:path>
                <a:path w="4110354" h="563245">
                  <a:moveTo>
                    <a:pt x="3776599" y="90436"/>
                  </a:moveTo>
                  <a:lnTo>
                    <a:pt x="3754920" y="57111"/>
                  </a:lnTo>
                  <a:lnTo>
                    <a:pt x="3754780" y="57061"/>
                  </a:lnTo>
                  <a:lnTo>
                    <a:pt x="3754780" y="84353"/>
                  </a:lnTo>
                  <a:lnTo>
                    <a:pt x="3754780" y="96735"/>
                  </a:lnTo>
                  <a:lnTo>
                    <a:pt x="3752050" y="101346"/>
                  </a:lnTo>
                  <a:lnTo>
                    <a:pt x="3747439" y="104698"/>
                  </a:lnTo>
                  <a:lnTo>
                    <a:pt x="3742613" y="108483"/>
                  </a:lnTo>
                  <a:lnTo>
                    <a:pt x="3735679" y="110578"/>
                  </a:lnTo>
                  <a:lnTo>
                    <a:pt x="3719944" y="110578"/>
                  </a:lnTo>
                  <a:lnTo>
                    <a:pt x="3712387" y="108064"/>
                  </a:lnTo>
                  <a:lnTo>
                    <a:pt x="3707561" y="103657"/>
                  </a:lnTo>
                  <a:lnTo>
                    <a:pt x="3703790" y="100291"/>
                  </a:lnTo>
                  <a:lnTo>
                    <a:pt x="3701478" y="95681"/>
                  </a:lnTo>
                  <a:lnTo>
                    <a:pt x="3701592" y="84353"/>
                  </a:lnTo>
                  <a:lnTo>
                    <a:pt x="3704005" y="79730"/>
                  </a:lnTo>
                  <a:lnTo>
                    <a:pt x="3708196" y="76161"/>
                  </a:lnTo>
                  <a:lnTo>
                    <a:pt x="3713238" y="72186"/>
                  </a:lnTo>
                  <a:lnTo>
                    <a:pt x="3720160" y="69875"/>
                  </a:lnTo>
                  <a:lnTo>
                    <a:pt x="3735895" y="69875"/>
                  </a:lnTo>
                  <a:lnTo>
                    <a:pt x="3742817" y="72186"/>
                  </a:lnTo>
                  <a:lnTo>
                    <a:pt x="3752265" y="79527"/>
                  </a:lnTo>
                  <a:lnTo>
                    <a:pt x="3754780" y="84353"/>
                  </a:lnTo>
                  <a:lnTo>
                    <a:pt x="3754780" y="57061"/>
                  </a:lnTo>
                  <a:lnTo>
                    <a:pt x="3746906" y="54089"/>
                  </a:lnTo>
                  <a:lnTo>
                    <a:pt x="3737953" y="52247"/>
                  </a:lnTo>
                  <a:lnTo>
                    <a:pt x="3728135" y="51612"/>
                  </a:lnTo>
                  <a:lnTo>
                    <a:pt x="3718115" y="52273"/>
                  </a:lnTo>
                  <a:lnTo>
                    <a:pt x="3683279" y="74015"/>
                  </a:lnTo>
                  <a:lnTo>
                    <a:pt x="3679456" y="90436"/>
                  </a:lnTo>
                  <a:lnTo>
                    <a:pt x="3680485" y="99237"/>
                  </a:lnTo>
                  <a:lnTo>
                    <a:pt x="3709276" y="126504"/>
                  </a:lnTo>
                  <a:lnTo>
                    <a:pt x="3728135" y="129044"/>
                  </a:lnTo>
                  <a:lnTo>
                    <a:pt x="3737432" y="128460"/>
                  </a:lnTo>
                  <a:lnTo>
                    <a:pt x="3772382" y="107619"/>
                  </a:lnTo>
                  <a:lnTo>
                    <a:pt x="3775519" y="99542"/>
                  </a:lnTo>
                  <a:lnTo>
                    <a:pt x="3776599" y="90436"/>
                  </a:lnTo>
                  <a:close/>
                </a:path>
                <a:path w="4110354" h="563245">
                  <a:moveTo>
                    <a:pt x="3782060" y="20561"/>
                  </a:moveTo>
                  <a:lnTo>
                    <a:pt x="3739883" y="20561"/>
                  </a:lnTo>
                  <a:lnTo>
                    <a:pt x="3739883" y="0"/>
                  </a:lnTo>
                  <a:lnTo>
                    <a:pt x="3717213" y="0"/>
                  </a:lnTo>
                  <a:lnTo>
                    <a:pt x="3717213" y="20561"/>
                  </a:lnTo>
                  <a:lnTo>
                    <a:pt x="3673792" y="20561"/>
                  </a:lnTo>
                  <a:lnTo>
                    <a:pt x="3673792" y="39446"/>
                  </a:lnTo>
                  <a:lnTo>
                    <a:pt x="3782060" y="39446"/>
                  </a:lnTo>
                  <a:lnTo>
                    <a:pt x="3782060" y="20561"/>
                  </a:lnTo>
                  <a:close/>
                </a:path>
                <a:path w="4110354" h="563245">
                  <a:moveTo>
                    <a:pt x="3835146" y="176885"/>
                  </a:moveTo>
                  <a:lnTo>
                    <a:pt x="3713861" y="176885"/>
                  </a:lnTo>
                  <a:lnTo>
                    <a:pt x="3713861" y="140169"/>
                  </a:lnTo>
                  <a:lnTo>
                    <a:pt x="3691204" y="140169"/>
                  </a:lnTo>
                  <a:lnTo>
                    <a:pt x="3691204" y="196608"/>
                  </a:lnTo>
                  <a:lnTo>
                    <a:pt x="3835146" y="196608"/>
                  </a:lnTo>
                  <a:lnTo>
                    <a:pt x="3835146" y="176885"/>
                  </a:lnTo>
                  <a:close/>
                </a:path>
                <a:path w="4110354" h="563245">
                  <a:moveTo>
                    <a:pt x="3859276" y="59588"/>
                  </a:moveTo>
                  <a:lnTo>
                    <a:pt x="3831577" y="59588"/>
                  </a:lnTo>
                  <a:lnTo>
                    <a:pt x="3831577" y="5461"/>
                  </a:lnTo>
                  <a:lnTo>
                    <a:pt x="3808704" y="5461"/>
                  </a:lnTo>
                  <a:lnTo>
                    <a:pt x="3808704" y="144360"/>
                  </a:lnTo>
                  <a:lnTo>
                    <a:pt x="3831577" y="144360"/>
                  </a:lnTo>
                  <a:lnTo>
                    <a:pt x="3831577" y="79527"/>
                  </a:lnTo>
                  <a:lnTo>
                    <a:pt x="3859276" y="79527"/>
                  </a:lnTo>
                  <a:lnTo>
                    <a:pt x="3859276" y="59588"/>
                  </a:lnTo>
                  <a:close/>
                </a:path>
                <a:path w="4110354" h="563245">
                  <a:moveTo>
                    <a:pt x="4062793" y="83096"/>
                  </a:moveTo>
                  <a:lnTo>
                    <a:pt x="4032999" y="83096"/>
                  </a:lnTo>
                  <a:lnTo>
                    <a:pt x="4032999" y="5461"/>
                  </a:lnTo>
                  <a:lnTo>
                    <a:pt x="4010126" y="5461"/>
                  </a:lnTo>
                  <a:lnTo>
                    <a:pt x="4010126" y="152120"/>
                  </a:lnTo>
                  <a:lnTo>
                    <a:pt x="4003090" y="156832"/>
                  </a:lnTo>
                  <a:lnTo>
                    <a:pt x="3994048" y="160248"/>
                  </a:lnTo>
                  <a:lnTo>
                    <a:pt x="3983253" y="162331"/>
                  </a:lnTo>
                  <a:lnTo>
                    <a:pt x="3970896" y="163029"/>
                  </a:lnTo>
                  <a:lnTo>
                    <a:pt x="3906901" y="163029"/>
                  </a:lnTo>
                  <a:lnTo>
                    <a:pt x="3906901" y="28956"/>
                  </a:lnTo>
                  <a:lnTo>
                    <a:pt x="3975925" y="28956"/>
                  </a:lnTo>
                  <a:lnTo>
                    <a:pt x="3975925" y="8813"/>
                  </a:lnTo>
                  <a:lnTo>
                    <a:pt x="3884244" y="8813"/>
                  </a:lnTo>
                  <a:lnTo>
                    <a:pt x="3884244" y="182968"/>
                  </a:lnTo>
                  <a:lnTo>
                    <a:pt x="3966705" y="182968"/>
                  </a:lnTo>
                  <a:lnTo>
                    <a:pt x="3980535" y="182156"/>
                  </a:lnTo>
                  <a:lnTo>
                    <a:pt x="3992740" y="179819"/>
                  </a:lnTo>
                  <a:lnTo>
                    <a:pt x="4002786" y="176060"/>
                  </a:lnTo>
                  <a:lnTo>
                    <a:pt x="4010126" y="171005"/>
                  </a:lnTo>
                  <a:lnTo>
                    <a:pt x="4010126" y="195770"/>
                  </a:lnTo>
                  <a:lnTo>
                    <a:pt x="4032999" y="195770"/>
                  </a:lnTo>
                  <a:lnTo>
                    <a:pt x="4032999" y="171005"/>
                  </a:lnTo>
                  <a:lnTo>
                    <a:pt x="4032999" y="163029"/>
                  </a:lnTo>
                  <a:lnTo>
                    <a:pt x="4032999" y="103022"/>
                  </a:lnTo>
                  <a:lnTo>
                    <a:pt x="4062793" y="103022"/>
                  </a:lnTo>
                  <a:lnTo>
                    <a:pt x="4062793" y="83096"/>
                  </a:lnTo>
                  <a:close/>
                </a:path>
                <a:path w="4110354" h="563245">
                  <a:moveTo>
                    <a:pt x="4109796" y="155270"/>
                  </a:moveTo>
                  <a:lnTo>
                    <a:pt x="4083774" y="155270"/>
                  </a:lnTo>
                  <a:lnTo>
                    <a:pt x="4083774" y="183172"/>
                  </a:lnTo>
                  <a:lnTo>
                    <a:pt x="4109796" y="183172"/>
                  </a:lnTo>
                  <a:lnTo>
                    <a:pt x="4109796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4311" y="3888484"/>
              <a:ext cx="5629750" cy="2024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39950" y="4255317"/>
              <a:ext cx="767080" cy="200660"/>
            </a:xfrm>
            <a:custGeom>
              <a:avLst/>
              <a:gdLst/>
              <a:ahLst/>
              <a:cxnLst/>
              <a:rect l="l" t="t" r="r" b="b"/>
              <a:pathLst>
                <a:path w="767079" h="200660">
                  <a:moveTo>
                    <a:pt x="68611" y="23080"/>
                  </a:moveTo>
                  <a:lnTo>
                    <a:pt x="45741" y="23080"/>
                  </a:lnTo>
                  <a:lnTo>
                    <a:pt x="45741" y="0"/>
                  </a:lnTo>
                  <a:lnTo>
                    <a:pt x="68611" y="0"/>
                  </a:lnTo>
                  <a:lnTo>
                    <a:pt x="68611" y="23080"/>
                  </a:lnTo>
                  <a:close/>
                </a:path>
                <a:path w="767079" h="200660">
                  <a:moveTo>
                    <a:pt x="88545" y="184853"/>
                  </a:moveTo>
                  <a:lnTo>
                    <a:pt x="0" y="184853"/>
                  </a:lnTo>
                  <a:lnTo>
                    <a:pt x="0" y="165340"/>
                  </a:lnTo>
                  <a:lnTo>
                    <a:pt x="94420" y="165340"/>
                  </a:lnTo>
                  <a:lnTo>
                    <a:pt x="106766" y="164832"/>
                  </a:lnTo>
                  <a:lnTo>
                    <a:pt x="117815" y="163163"/>
                  </a:lnTo>
                  <a:lnTo>
                    <a:pt x="127290" y="160117"/>
                  </a:lnTo>
                  <a:lnTo>
                    <a:pt x="134915" y="155478"/>
                  </a:lnTo>
                  <a:lnTo>
                    <a:pt x="134915" y="5455"/>
                  </a:lnTo>
                  <a:lnTo>
                    <a:pt x="157786" y="5455"/>
                  </a:lnTo>
                  <a:lnTo>
                    <a:pt x="157786" y="174152"/>
                  </a:lnTo>
                  <a:lnTo>
                    <a:pt x="134915" y="174152"/>
                  </a:lnTo>
                  <a:lnTo>
                    <a:pt x="127168" y="179099"/>
                  </a:lnTo>
                  <a:lnTo>
                    <a:pt x="116530" y="182414"/>
                  </a:lnTo>
                  <a:lnTo>
                    <a:pt x="103491" y="184273"/>
                  </a:lnTo>
                  <a:lnTo>
                    <a:pt x="88545" y="184853"/>
                  </a:lnTo>
                  <a:close/>
                </a:path>
                <a:path w="767079" h="200660">
                  <a:moveTo>
                    <a:pt x="111625" y="42593"/>
                  </a:moveTo>
                  <a:lnTo>
                    <a:pt x="3357" y="42593"/>
                  </a:lnTo>
                  <a:lnTo>
                    <a:pt x="3357" y="23080"/>
                  </a:lnTo>
                  <a:lnTo>
                    <a:pt x="111625" y="23080"/>
                  </a:lnTo>
                  <a:lnTo>
                    <a:pt x="111625" y="42593"/>
                  </a:lnTo>
                  <a:close/>
                </a:path>
                <a:path w="767079" h="200660">
                  <a:moveTo>
                    <a:pt x="68821" y="165340"/>
                  </a:moveTo>
                  <a:lnTo>
                    <a:pt x="46160" y="165340"/>
                  </a:lnTo>
                  <a:lnTo>
                    <a:pt x="46160" y="139112"/>
                  </a:lnTo>
                  <a:lnTo>
                    <a:pt x="38607" y="137643"/>
                  </a:lnTo>
                  <a:lnTo>
                    <a:pt x="10025" y="107855"/>
                  </a:lnTo>
                  <a:lnTo>
                    <a:pt x="8812" y="97357"/>
                  </a:lnTo>
                  <a:lnTo>
                    <a:pt x="10034" y="86823"/>
                  </a:lnTo>
                  <a:lnTo>
                    <a:pt x="40390" y="56652"/>
                  </a:lnTo>
                  <a:lnTo>
                    <a:pt x="57491" y="54134"/>
                  </a:lnTo>
                  <a:lnTo>
                    <a:pt x="66171" y="54783"/>
                  </a:lnTo>
                  <a:lnTo>
                    <a:pt x="98471" y="73228"/>
                  </a:lnTo>
                  <a:lnTo>
                    <a:pt x="50357" y="73228"/>
                  </a:lnTo>
                  <a:lnTo>
                    <a:pt x="43643" y="75536"/>
                  </a:lnTo>
                  <a:lnTo>
                    <a:pt x="39027" y="79732"/>
                  </a:lnTo>
                  <a:lnTo>
                    <a:pt x="34410" y="84138"/>
                  </a:lnTo>
                  <a:lnTo>
                    <a:pt x="31574" y="90013"/>
                  </a:lnTo>
                  <a:lnTo>
                    <a:pt x="31585" y="105121"/>
                  </a:lnTo>
                  <a:lnTo>
                    <a:pt x="34830" y="111205"/>
                  </a:lnTo>
                  <a:lnTo>
                    <a:pt x="40076" y="115612"/>
                  </a:lnTo>
                  <a:lnTo>
                    <a:pt x="44692" y="119179"/>
                  </a:lnTo>
                  <a:lnTo>
                    <a:pt x="50777" y="121067"/>
                  </a:lnTo>
                  <a:lnTo>
                    <a:pt x="98796" y="121067"/>
                  </a:lnTo>
                  <a:lnTo>
                    <a:pt x="94928" y="126214"/>
                  </a:lnTo>
                  <a:lnTo>
                    <a:pt x="86866" y="132607"/>
                  </a:lnTo>
                  <a:lnTo>
                    <a:pt x="81620" y="135755"/>
                  </a:lnTo>
                  <a:lnTo>
                    <a:pt x="75536" y="137853"/>
                  </a:lnTo>
                  <a:lnTo>
                    <a:pt x="68821" y="139112"/>
                  </a:lnTo>
                  <a:lnTo>
                    <a:pt x="68821" y="165340"/>
                  </a:lnTo>
                  <a:close/>
                </a:path>
                <a:path w="767079" h="200660">
                  <a:moveTo>
                    <a:pt x="98796" y="121067"/>
                  </a:moveTo>
                  <a:lnTo>
                    <a:pt x="64205" y="121067"/>
                  </a:lnTo>
                  <a:lnTo>
                    <a:pt x="70290" y="119179"/>
                  </a:lnTo>
                  <a:lnTo>
                    <a:pt x="74696" y="115822"/>
                  </a:lnTo>
                  <a:lnTo>
                    <a:pt x="80362" y="111415"/>
                  </a:lnTo>
                  <a:lnTo>
                    <a:pt x="83719" y="105121"/>
                  </a:lnTo>
                  <a:lnTo>
                    <a:pt x="83719" y="90013"/>
                  </a:lnTo>
                  <a:lnTo>
                    <a:pt x="80781" y="84138"/>
                  </a:lnTo>
                  <a:lnTo>
                    <a:pt x="75745" y="79732"/>
                  </a:lnTo>
                  <a:lnTo>
                    <a:pt x="71129" y="75745"/>
                  </a:lnTo>
                  <a:lnTo>
                    <a:pt x="64625" y="73228"/>
                  </a:lnTo>
                  <a:lnTo>
                    <a:pt x="98471" y="73228"/>
                  </a:lnTo>
                  <a:lnTo>
                    <a:pt x="101501" y="77608"/>
                  </a:lnTo>
                  <a:lnTo>
                    <a:pt x="104960" y="86856"/>
                  </a:lnTo>
                  <a:lnTo>
                    <a:pt x="106170" y="97357"/>
                  </a:lnTo>
                  <a:lnTo>
                    <a:pt x="104835" y="108471"/>
                  </a:lnTo>
                  <a:lnTo>
                    <a:pt x="101003" y="118130"/>
                  </a:lnTo>
                  <a:lnTo>
                    <a:pt x="98796" y="121067"/>
                  </a:lnTo>
                  <a:close/>
                </a:path>
                <a:path w="767079" h="200660">
                  <a:moveTo>
                    <a:pt x="157786" y="195764"/>
                  </a:moveTo>
                  <a:lnTo>
                    <a:pt x="134915" y="195764"/>
                  </a:lnTo>
                  <a:lnTo>
                    <a:pt x="134915" y="174152"/>
                  </a:lnTo>
                  <a:lnTo>
                    <a:pt x="157786" y="174152"/>
                  </a:lnTo>
                  <a:lnTo>
                    <a:pt x="157786" y="195764"/>
                  </a:lnTo>
                  <a:close/>
                </a:path>
                <a:path w="767079" h="200660">
                  <a:moveTo>
                    <a:pt x="258711" y="75745"/>
                  </a:moveTo>
                  <a:lnTo>
                    <a:pt x="218005" y="64625"/>
                  </a:lnTo>
                  <a:lnTo>
                    <a:pt x="206255" y="39866"/>
                  </a:lnTo>
                  <a:lnTo>
                    <a:pt x="207088" y="32401"/>
                  </a:lnTo>
                  <a:lnTo>
                    <a:pt x="236076" y="6845"/>
                  </a:lnTo>
                  <a:lnTo>
                    <a:pt x="258711" y="4196"/>
                  </a:lnTo>
                  <a:lnTo>
                    <a:pt x="270376" y="4842"/>
                  </a:lnTo>
                  <a:lnTo>
                    <a:pt x="305201" y="22031"/>
                  </a:lnTo>
                  <a:lnTo>
                    <a:pt x="258711" y="22031"/>
                  </a:lnTo>
                  <a:lnTo>
                    <a:pt x="251095" y="22421"/>
                  </a:lnTo>
                  <a:lnTo>
                    <a:pt x="228077" y="34830"/>
                  </a:lnTo>
                  <a:lnTo>
                    <a:pt x="228077" y="45111"/>
                  </a:lnTo>
                  <a:lnTo>
                    <a:pt x="258711" y="57911"/>
                  </a:lnTo>
                  <a:lnTo>
                    <a:pt x="305193" y="57911"/>
                  </a:lnTo>
                  <a:lnTo>
                    <a:pt x="303931" y="59871"/>
                  </a:lnTo>
                  <a:lnTo>
                    <a:pt x="298997" y="64625"/>
                  </a:lnTo>
                  <a:lnTo>
                    <a:pt x="290873" y="69549"/>
                  </a:lnTo>
                  <a:lnTo>
                    <a:pt x="281214" y="73018"/>
                  </a:lnTo>
                  <a:lnTo>
                    <a:pt x="270376" y="75070"/>
                  </a:lnTo>
                  <a:lnTo>
                    <a:pt x="258711" y="75745"/>
                  </a:lnTo>
                  <a:close/>
                </a:path>
                <a:path w="767079" h="200660">
                  <a:moveTo>
                    <a:pt x="359635" y="150232"/>
                  </a:moveTo>
                  <a:lnTo>
                    <a:pt x="336765" y="150232"/>
                  </a:lnTo>
                  <a:lnTo>
                    <a:pt x="336765" y="135125"/>
                  </a:lnTo>
                  <a:lnTo>
                    <a:pt x="295220" y="135125"/>
                  </a:lnTo>
                  <a:lnTo>
                    <a:pt x="295220" y="117081"/>
                  </a:lnTo>
                  <a:lnTo>
                    <a:pt x="336765" y="117081"/>
                  </a:lnTo>
                  <a:lnTo>
                    <a:pt x="336765" y="5455"/>
                  </a:lnTo>
                  <a:lnTo>
                    <a:pt x="359635" y="5455"/>
                  </a:lnTo>
                  <a:lnTo>
                    <a:pt x="359635" y="150232"/>
                  </a:lnTo>
                  <a:close/>
                </a:path>
                <a:path w="767079" h="200660">
                  <a:moveTo>
                    <a:pt x="305193" y="57911"/>
                  </a:moveTo>
                  <a:lnTo>
                    <a:pt x="268992" y="57911"/>
                  </a:lnTo>
                  <a:lnTo>
                    <a:pt x="278014" y="55812"/>
                  </a:lnTo>
                  <a:lnTo>
                    <a:pt x="283260" y="51616"/>
                  </a:lnTo>
                  <a:lnTo>
                    <a:pt x="286827" y="48888"/>
                  </a:lnTo>
                  <a:lnTo>
                    <a:pt x="288925" y="45111"/>
                  </a:lnTo>
                  <a:lnTo>
                    <a:pt x="288925" y="34830"/>
                  </a:lnTo>
                  <a:lnTo>
                    <a:pt x="286827" y="31053"/>
                  </a:lnTo>
                  <a:lnTo>
                    <a:pt x="283260" y="28116"/>
                  </a:lnTo>
                  <a:lnTo>
                    <a:pt x="278014" y="24129"/>
                  </a:lnTo>
                  <a:lnTo>
                    <a:pt x="268992" y="22031"/>
                  </a:lnTo>
                  <a:lnTo>
                    <a:pt x="305201" y="22031"/>
                  </a:lnTo>
                  <a:lnTo>
                    <a:pt x="307626" y="25781"/>
                  </a:lnTo>
                  <a:lnTo>
                    <a:pt x="309944" y="32401"/>
                  </a:lnTo>
                  <a:lnTo>
                    <a:pt x="310747" y="39866"/>
                  </a:lnTo>
                  <a:lnTo>
                    <a:pt x="309944" y="47452"/>
                  </a:lnTo>
                  <a:lnTo>
                    <a:pt x="307626" y="54134"/>
                  </a:lnTo>
                  <a:lnTo>
                    <a:pt x="305193" y="57911"/>
                  </a:lnTo>
                  <a:close/>
                </a:path>
                <a:path w="767079" h="200660">
                  <a:moveTo>
                    <a:pt x="286198" y="105540"/>
                  </a:moveTo>
                  <a:lnTo>
                    <a:pt x="199121" y="105540"/>
                  </a:lnTo>
                  <a:lnTo>
                    <a:pt x="199121" y="86656"/>
                  </a:lnTo>
                  <a:lnTo>
                    <a:pt x="285568" y="86656"/>
                  </a:lnTo>
                  <a:lnTo>
                    <a:pt x="296685" y="86479"/>
                  </a:lnTo>
                  <a:lnTo>
                    <a:pt x="306996" y="85869"/>
                  </a:lnTo>
                  <a:lnTo>
                    <a:pt x="316402" y="84709"/>
                  </a:lnTo>
                  <a:lnTo>
                    <a:pt x="324805" y="82879"/>
                  </a:lnTo>
                  <a:lnTo>
                    <a:pt x="324805" y="101134"/>
                  </a:lnTo>
                  <a:lnTo>
                    <a:pt x="316825" y="103150"/>
                  </a:lnTo>
                  <a:lnTo>
                    <a:pt x="307547" y="104517"/>
                  </a:lnTo>
                  <a:lnTo>
                    <a:pt x="297246" y="105294"/>
                  </a:lnTo>
                  <a:lnTo>
                    <a:pt x="286198" y="105540"/>
                  </a:lnTo>
                  <a:close/>
                </a:path>
                <a:path w="767079" h="200660">
                  <a:moveTo>
                    <a:pt x="261858" y="138273"/>
                  </a:moveTo>
                  <a:lnTo>
                    <a:pt x="238987" y="138273"/>
                  </a:lnTo>
                  <a:lnTo>
                    <a:pt x="238987" y="105540"/>
                  </a:lnTo>
                  <a:lnTo>
                    <a:pt x="261858" y="105540"/>
                  </a:lnTo>
                  <a:lnTo>
                    <a:pt x="261858" y="138273"/>
                  </a:lnTo>
                  <a:close/>
                </a:path>
                <a:path w="767079" h="200660">
                  <a:moveTo>
                    <a:pt x="362993" y="197652"/>
                  </a:moveTo>
                  <a:lnTo>
                    <a:pt x="217376" y="197652"/>
                  </a:lnTo>
                  <a:lnTo>
                    <a:pt x="217376" y="143728"/>
                  </a:lnTo>
                  <a:lnTo>
                    <a:pt x="240246" y="143728"/>
                  </a:lnTo>
                  <a:lnTo>
                    <a:pt x="240246" y="177929"/>
                  </a:lnTo>
                  <a:lnTo>
                    <a:pt x="362993" y="177929"/>
                  </a:lnTo>
                  <a:lnTo>
                    <a:pt x="362993" y="197652"/>
                  </a:lnTo>
                  <a:close/>
                </a:path>
                <a:path w="767079" h="200660">
                  <a:moveTo>
                    <a:pt x="405377" y="100714"/>
                  </a:moveTo>
                  <a:lnTo>
                    <a:pt x="405377" y="80571"/>
                  </a:lnTo>
                  <a:lnTo>
                    <a:pt x="433965" y="72195"/>
                  </a:lnTo>
                  <a:lnTo>
                    <a:pt x="455944" y="58566"/>
                  </a:lnTo>
                  <a:lnTo>
                    <a:pt x="470055" y="39469"/>
                  </a:lnTo>
                  <a:lnTo>
                    <a:pt x="475038" y="14687"/>
                  </a:lnTo>
                  <a:lnTo>
                    <a:pt x="475038" y="6714"/>
                  </a:lnTo>
                  <a:lnTo>
                    <a:pt x="497699" y="6714"/>
                  </a:lnTo>
                  <a:lnTo>
                    <a:pt x="497699" y="14687"/>
                  </a:lnTo>
                  <a:lnTo>
                    <a:pt x="502748" y="39440"/>
                  </a:lnTo>
                  <a:lnTo>
                    <a:pt x="515785" y="56861"/>
                  </a:lnTo>
                  <a:lnTo>
                    <a:pt x="486578" y="56861"/>
                  </a:lnTo>
                  <a:lnTo>
                    <a:pt x="474038" y="71887"/>
                  </a:lnTo>
                  <a:lnTo>
                    <a:pt x="455970" y="84532"/>
                  </a:lnTo>
                  <a:lnTo>
                    <a:pt x="432906" y="94305"/>
                  </a:lnTo>
                  <a:lnTo>
                    <a:pt x="405377" y="100714"/>
                  </a:lnTo>
                  <a:close/>
                </a:path>
                <a:path w="767079" h="200660">
                  <a:moveTo>
                    <a:pt x="567779" y="100714"/>
                  </a:moveTo>
                  <a:lnTo>
                    <a:pt x="540339" y="94305"/>
                  </a:lnTo>
                  <a:lnTo>
                    <a:pt x="517265" y="84532"/>
                  </a:lnTo>
                  <a:lnTo>
                    <a:pt x="499148" y="71887"/>
                  </a:lnTo>
                  <a:lnTo>
                    <a:pt x="486578" y="56861"/>
                  </a:lnTo>
                  <a:lnTo>
                    <a:pt x="515785" y="56861"/>
                  </a:lnTo>
                  <a:lnTo>
                    <a:pt x="517002" y="58488"/>
                  </a:lnTo>
                  <a:lnTo>
                    <a:pt x="539126" y="72106"/>
                  </a:lnTo>
                  <a:lnTo>
                    <a:pt x="567779" y="80571"/>
                  </a:lnTo>
                  <a:lnTo>
                    <a:pt x="567779" y="100714"/>
                  </a:lnTo>
                  <a:close/>
                </a:path>
                <a:path w="767079" h="200660">
                  <a:moveTo>
                    <a:pt x="571137" y="147715"/>
                  </a:moveTo>
                  <a:lnTo>
                    <a:pt x="402229" y="147715"/>
                  </a:lnTo>
                  <a:lnTo>
                    <a:pt x="402229" y="127572"/>
                  </a:lnTo>
                  <a:lnTo>
                    <a:pt x="571137" y="127572"/>
                  </a:lnTo>
                  <a:lnTo>
                    <a:pt x="571137" y="147715"/>
                  </a:lnTo>
                  <a:close/>
                </a:path>
                <a:path w="767079" h="200660">
                  <a:moveTo>
                    <a:pt x="497699" y="198911"/>
                  </a:moveTo>
                  <a:lnTo>
                    <a:pt x="475038" y="198911"/>
                  </a:lnTo>
                  <a:lnTo>
                    <a:pt x="475038" y="147715"/>
                  </a:lnTo>
                  <a:lnTo>
                    <a:pt x="497699" y="147715"/>
                  </a:lnTo>
                  <a:lnTo>
                    <a:pt x="497699" y="198911"/>
                  </a:lnTo>
                  <a:close/>
                </a:path>
                <a:path w="767079" h="200660">
                  <a:moveTo>
                    <a:pt x="762495" y="113933"/>
                  </a:moveTo>
                  <a:lnTo>
                    <a:pt x="739624" y="113933"/>
                  </a:lnTo>
                  <a:lnTo>
                    <a:pt x="739624" y="65254"/>
                  </a:lnTo>
                  <a:lnTo>
                    <a:pt x="700387" y="65254"/>
                  </a:lnTo>
                  <a:lnTo>
                    <a:pt x="700387" y="45741"/>
                  </a:lnTo>
                  <a:lnTo>
                    <a:pt x="739624" y="45741"/>
                  </a:lnTo>
                  <a:lnTo>
                    <a:pt x="739624" y="5455"/>
                  </a:lnTo>
                  <a:lnTo>
                    <a:pt x="762495" y="5455"/>
                  </a:lnTo>
                  <a:lnTo>
                    <a:pt x="762495" y="113933"/>
                  </a:lnTo>
                  <a:close/>
                </a:path>
                <a:path w="767079" h="200660">
                  <a:moveTo>
                    <a:pt x="706892" y="27486"/>
                  </a:moveTo>
                  <a:lnTo>
                    <a:pt x="608695" y="27486"/>
                  </a:lnTo>
                  <a:lnTo>
                    <a:pt x="608695" y="7763"/>
                  </a:lnTo>
                  <a:lnTo>
                    <a:pt x="706892" y="7763"/>
                  </a:lnTo>
                  <a:lnTo>
                    <a:pt x="706892" y="27486"/>
                  </a:lnTo>
                  <a:close/>
                </a:path>
                <a:path w="767079" h="200660">
                  <a:moveTo>
                    <a:pt x="605338" y="110156"/>
                  </a:moveTo>
                  <a:lnTo>
                    <a:pt x="605338" y="89804"/>
                  </a:lnTo>
                  <a:lnTo>
                    <a:pt x="621943" y="83601"/>
                  </a:lnTo>
                  <a:lnTo>
                    <a:pt x="634949" y="72598"/>
                  </a:lnTo>
                  <a:lnTo>
                    <a:pt x="643430" y="56402"/>
                  </a:lnTo>
                  <a:lnTo>
                    <a:pt x="646463" y="34620"/>
                  </a:lnTo>
                  <a:lnTo>
                    <a:pt x="646463" y="27486"/>
                  </a:lnTo>
                  <a:lnTo>
                    <a:pt x="669124" y="27486"/>
                  </a:lnTo>
                  <a:lnTo>
                    <a:pt x="669124" y="34620"/>
                  </a:lnTo>
                  <a:lnTo>
                    <a:pt x="672248" y="55776"/>
                  </a:lnTo>
                  <a:lnTo>
                    <a:pt x="680900" y="71208"/>
                  </a:lnTo>
                  <a:lnTo>
                    <a:pt x="686373" y="75536"/>
                  </a:lnTo>
                  <a:lnTo>
                    <a:pt x="658213" y="75536"/>
                  </a:lnTo>
                  <a:lnTo>
                    <a:pt x="649037" y="87318"/>
                  </a:lnTo>
                  <a:lnTo>
                    <a:pt x="636732" y="97567"/>
                  </a:lnTo>
                  <a:lnTo>
                    <a:pt x="621950" y="105455"/>
                  </a:lnTo>
                  <a:lnTo>
                    <a:pt x="605338" y="110156"/>
                  </a:lnTo>
                  <a:close/>
                </a:path>
                <a:path w="767079" h="200660">
                  <a:moveTo>
                    <a:pt x="710459" y="107638"/>
                  </a:moveTo>
                  <a:lnTo>
                    <a:pt x="694034" y="103213"/>
                  </a:lnTo>
                  <a:lnTo>
                    <a:pt x="679458" y="96151"/>
                  </a:lnTo>
                  <a:lnTo>
                    <a:pt x="667321" y="86807"/>
                  </a:lnTo>
                  <a:lnTo>
                    <a:pt x="658213" y="75536"/>
                  </a:lnTo>
                  <a:lnTo>
                    <a:pt x="686373" y="75536"/>
                  </a:lnTo>
                  <a:lnTo>
                    <a:pt x="693998" y="81565"/>
                  </a:lnTo>
                  <a:lnTo>
                    <a:pt x="710459" y="87496"/>
                  </a:lnTo>
                  <a:lnTo>
                    <a:pt x="710459" y="107638"/>
                  </a:lnTo>
                  <a:close/>
                </a:path>
                <a:path w="767079" h="200660">
                  <a:moveTo>
                    <a:pt x="692204" y="200170"/>
                  </a:moveTo>
                  <a:lnTo>
                    <a:pt x="646381" y="193885"/>
                  </a:lnTo>
                  <a:lnTo>
                    <a:pt x="617717" y="159674"/>
                  </a:lnTo>
                  <a:lnTo>
                    <a:pt x="618891" y="150701"/>
                  </a:lnTo>
                  <a:lnTo>
                    <a:pt x="660495" y="121854"/>
                  </a:lnTo>
                  <a:lnTo>
                    <a:pt x="692204" y="119179"/>
                  </a:lnTo>
                  <a:lnTo>
                    <a:pt x="708452" y="119808"/>
                  </a:lnTo>
                  <a:lnTo>
                    <a:pt x="750115" y="131139"/>
                  </a:lnTo>
                  <a:lnTo>
                    <a:pt x="758808" y="138692"/>
                  </a:lnTo>
                  <a:lnTo>
                    <a:pt x="692204" y="138692"/>
                  </a:lnTo>
                  <a:lnTo>
                    <a:pt x="679484" y="139112"/>
                  </a:lnTo>
                  <a:lnTo>
                    <a:pt x="640378" y="154219"/>
                  </a:lnTo>
                  <a:lnTo>
                    <a:pt x="640378" y="165130"/>
                  </a:lnTo>
                  <a:lnTo>
                    <a:pt x="679484" y="180204"/>
                  </a:lnTo>
                  <a:lnTo>
                    <a:pt x="692204" y="180657"/>
                  </a:lnTo>
                  <a:lnTo>
                    <a:pt x="758808" y="180657"/>
                  </a:lnTo>
                  <a:lnTo>
                    <a:pt x="756987" y="182896"/>
                  </a:lnTo>
                  <a:lnTo>
                    <a:pt x="750115" y="188210"/>
                  </a:lnTo>
                  <a:lnTo>
                    <a:pt x="738116" y="193885"/>
                  </a:lnTo>
                  <a:lnTo>
                    <a:pt x="723992" y="197574"/>
                  </a:lnTo>
                  <a:lnTo>
                    <a:pt x="708452" y="199570"/>
                  </a:lnTo>
                  <a:lnTo>
                    <a:pt x="692204" y="200170"/>
                  </a:lnTo>
                  <a:close/>
                </a:path>
                <a:path w="767079" h="200660">
                  <a:moveTo>
                    <a:pt x="758808" y="180657"/>
                  </a:moveTo>
                  <a:lnTo>
                    <a:pt x="692204" y="180657"/>
                  </a:lnTo>
                  <a:lnTo>
                    <a:pt x="705043" y="180204"/>
                  </a:lnTo>
                  <a:lnTo>
                    <a:pt x="717016" y="178768"/>
                  </a:lnTo>
                  <a:lnTo>
                    <a:pt x="727494" y="176231"/>
                  </a:lnTo>
                  <a:lnTo>
                    <a:pt x="735847" y="172474"/>
                  </a:lnTo>
                  <a:lnTo>
                    <a:pt x="740883" y="169326"/>
                  </a:lnTo>
                  <a:lnTo>
                    <a:pt x="744030" y="165130"/>
                  </a:lnTo>
                  <a:lnTo>
                    <a:pt x="744030" y="154219"/>
                  </a:lnTo>
                  <a:lnTo>
                    <a:pt x="705043" y="139112"/>
                  </a:lnTo>
                  <a:lnTo>
                    <a:pt x="692204" y="138692"/>
                  </a:lnTo>
                  <a:lnTo>
                    <a:pt x="758808" y="138692"/>
                  </a:lnTo>
                  <a:lnTo>
                    <a:pt x="762285" y="142967"/>
                  </a:lnTo>
                  <a:lnTo>
                    <a:pt x="765695" y="150701"/>
                  </a:lnTo>
                  <a:lnTo>
                    <a:pt x="766901" y="159674"/>
                  </a:lnTo>
                  <a:lnTo>
                    <a:pt x="765695" y="168648"/>
                  </a:lnTo>
                  <a:lnTo>
                    <a:pt x="762285" y="176382"/>
                  </a:lnTo>
                  <a:lnTo>
                    <a:pt x="758808" y="18065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7878" y="4254058"/>
              <a:ext cx="5613803" cy="2115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239947" y="4620894"/>
              <a:ext cx="4371975" cy="199390"/>
            </a:xfrm>
            <a:custGeom>
              <a:avLst/>
              <a:gdLst/>
              <a:ahLst/>
              <a:cxnLst/>
              <a:rect l="l" t="t" r="r" b="b"/>
              <a:pathLst>
                <a:path w="4371975" h="199389">
                  <a:moveTo>
                    <a:pt x="111620" y="23088"/>
                  </a:moveTo>
                  <a:lnTo>
                    <a:pt x="68605" y="23088"/>
                  </a:lnTo>
                  <a:lnTo>
                    <a:pt x="68605" y="0"/>
                  </a:lnTo>
                  <a:lnTo>
                    <a:pt x="45732" y="0"/>
                  </a:lnTo>
                  <a:lnTo>
                    <a:pt x="45732" y="23088"/>
                  </a:lnTo>
                  <a:lnTo>
                    <a:pt x="3352" y="23088"/>
                  </a:lnTo>
                  <a:lnTo>
                    <a:pt x="3352" y="42595"/>
                  </a:lnTo>
                  <a:lnTo>
                    <a:pt x="111620" y="42595"/>
                  </a:lnTo>
                  <a:lnTo>
                    <a:pt x="111620" y="23088"/>
                  </a:lnTo>
                  <a:close/>
                </a:path>
                <a:path w="4371975" h="199389">
                  <a:moveTo>
                    <a:pt x="157784" y="5461"/>
                  </a:moveTo>
                  <a:lnTo>
                    <a:pt x="134912" y="5461"/>
                  </a:lnTo>
                  <a:lnTo>
                    <a:pt x="134912" y="155486"/>
                  </a:lnTo>
                  <a:lnTo>
                    <a:pt x="127292" y="160121"/>
                  </a:lnTo>
                  <a:lnTo>
                    <a:pt x="117817" y="163169"/>
                  </a:lnTo>
                  <a:lnTo>
                    <a:pt x="106768" y="164833"/>
                  </a:lnTo>
                  <a:lnTo>
                    <a:pt x="94411" y="165341"/>
                  </a:lnTo>
                  <a:lnTo>
                    <a:pt x="68821" y="165341"/>
                  </a:lnTo>
                  <a:lnTo>
                    <a:pt x="68821" y="139115"/>
                  </a:lnTo>
                  <a:lnTo>
                    <a:pt x="75526" y="137858"/>
                  </a:lnTo>
                  <a:lnTo>
                    <a:pt x="81622" y="135763"/>
                  </a:lnTo>
                  <a:lnTo>
                    <a:pt x="86868" y="132613"/>
                  </a:lnTo>
                  <a:lnTo>
                    <a:pt x="94919" y="126212"/>
                  </a:lnTo>
                  <a:lnTo>
                    <a:pt x="98793" y="121069"/>
                  </a:lnTo>
                  <a:lnTo>
                    <a:pt x="101003" y="118135"/>
                  </a:lnTo>
                  <a:lnTo>
                    <a:pt x="104838" y="108470"/>
                  </a:lnTo>
                  <a:lnTo>
                    <a:pt x="106172" y="97358"/>
                  </a:lnTo>
                  <a:lnTo>
                    <a:pt x="104952" y="86855"/>
                  </a:lnTo>
                  <a:lnTo>
                    <a:pt x="101498" y="77609"/>
                  </a:lnTo>
                  <a:lnTo>
                    <a:pt x="98463" y="73228"/>
                  </a:lnTo>
                  <a:lnTo>
                    <a:pt x="96075" y="69773"/>
                  </a:lnTo>
                  <a:lnTo>
                    <a:pt x="88963" y="63373"/>
                  </a:lnTo>
                  <a:lnTo>
                    <a:pt x="83718" y="60464"/>
                  </a:lnTo>
                  <a:lnTo>
                    <a:pt x="83718" y="90017"/>
                  </a:lnTo>
                  <a:lnTo>
                    <a:pt x="83718" y="105117"/>
                  </a:lnTo>
                  <a:lnTo>
                    <a:pt x="80352" y="111417"/>
                  </a:lnTo>
                  <a:lnTo>
                    <a:pt x="74688" y="115824"/>
                  </a:lnTo>
                  <a:lnTo>
                    <a:pt x="70281" y="119176"/>
                  </a:lnTo>
                  <a:lnTo>
                    <a:pt x="64198" y="121069"/>
                  </a:lnTo>
                  <a:lnTo>
                    <a:pt x="50774" y="121069"/>
                  </a:lnTo>
                  <a:lnTo>
                    <a:pt x="31572" y="90017"/>
                  </a:lnTo>
                  <a:lnTo>
                    <a:pt x="34404" y="84137"/>
                  </a:lnTo>
                  <a:lnTo>
                    <a:pt x="39027" y="79730"/>
                  </a:lnTo>
                  <a:lnTo>
                    <a:pt x="43637" y="75539"/>
                  </a:lnTo>
                  <a:lnTo>
                    <a:pt x="50355" y="73228"/>
                  </a:lnTo>
                  <a:lnTo>
                    <a:pt x="64617" y="73228"/>
                  </a:lnTo>
                  <a:lnTo>
                    <a:pt x="71120" y="75742"/>
                  </a:lnTo>
                  <a:lnTo>
                    <a:pt x="75742" y="79730"/>
                  </a:lnTo>
                  <a:lnTo>
                    <a:pt x="80772" y="84137"/>
                  </a:lnTo>
                  <a:lnTo>
                    <a:pt x="83718" y="90017"/>
                  </a:lnTo>
                  <a:lnTo>
                    <a:pt x="83718" y="60464"/>
                  </a:lnTo>
                  <a:lnTo>
                    <a:pt x="82067" y="59537"/>
                  </a:lnTo>
                  <a:lnTo>
                    <a:pt x="74472" y="56654"/>
                  </a:lnTo>
                  <a:lnTo>
                    <a:pt x="66167" y="54787"/>
                  </a:lnTo>
                  <a:lnTo>
                    <a:pt x="57492" y="54140"/>
                  </a:lnTo>
                  <a:lnTo>
                    <a:pt x="48742" y="54787"/>
                  </a:lnTo>
                  <a:lnTo>
                    <a:pt x="13449" y="77711"/>
                  </a:lnTo>
                  <a:lnTo>
                    <a:pt x="8813" y="97358"/>
                  </a:lnTo>
                  <a:lnTo>
                    <a:pt x="10020" y="107861"/>
                  </a:lnTo>
                  <a:lnTo>
                    <a:pt x="38608" y="137642"/>
                  </a:lnTo>
                  <a:lnTo>
                    <a:pt x="46151" y="139115"/>
                  </a:lnTo>
                  <a:lnTo>
                    <a:pt x="46151" y="165341"/>
                  </a:lnTo>
                  <a:lnTo>
                    <a:pt x="0" y="165341"/>
                  </a:lnTo>
                  <a:lnTo>
                    <a:pt x="0" y="184861"/>
                  </a:lnTo>
                  <a:lnTo>
                    <a:pt x="88544" y="184861"/>
                  </a:lnTo>
                  <a:lnTo>
                    <a:pt x="103492" y="184277"/>
                  </a:lnTo>
                  <a:lnTo>
                    <a:pt x="116522" y="182422"/>
                  </a:lnTo>
                  <a:lnTo>
                    <a:pt x="127165" y="179108"/>
                  </a:lnTo>
                  <a:lnTo>
                    <a:pt x="134912" y="174155"/>
                  </a:lnTo>
                  <a:lnTo>
                    <a:pt x="134912" y="195770"/>
                  </a:lnTo>
                  <a:lnTo>
                    <a:pt x="157784" y="195770"/>
                  </a:lnTo>
                  <a:lnTo>
                    <a:pt x="157784" y="174155"/>
                  </a:lnTo>
                  <a:lnTo>
                    <a:pt x="157784" y="5461"/>
                  </a:lnTo>
                  <a:close/>
                </a:path>
                <a:path w="4371975" h="199389">
                  <a:moveTo>
                    <a:pt x="310743" y="39865"/>
                  </a:moveTo>
                  <a:lnTo>
                    <a:pt x="309943" y="32397"/>
                  </a:lnTo>
                  <a:lnTo>
                    <a:pt x="307619" y="25781"/>
                  </a:lnTo>
                  <a:lnTo>
                    <a:pt x="305193" y="22034"/>
                  </a:lnTo>
                  <a:lnTo>
                    <a:pt x="303923" y="20066"/>
                  </a:lnTo>
                  <a:lnTo>
                    <a:pt x="298996" y="15316"/>
                  </a:lnTo>
                  <a:lnTo>
                    <a:pt x="290868" y="10312"/>
                  </a:lnTo>
                  <a:lnTo>
                    <a:pt x="288925" y="9626"/>
                  </a:lnTo>
                  <a:lnTo>
                    <a:pt x="288925" y="34836"/>
                  </a:lnTo>
                  <a:lnTo>
                    <a:pt x="288925" y="45110"/>
                  </a:lnTo>
                  <a:lnTo>
                    <a:pt x="286829" y="48895"/>
                  </a:lnTo>
                  <a:lnTo>
                    <a:pt x="283260" y="51612"/>
                  </a:lnTo>
                  <a:lnTo>
                    <a:pt x="278015" y="55816"/>
                  </a:lnTo>
                  <a:lnTo>
                    <a:pt x="268986" y="57912"/>
                  </a:lnTo>
                  <a:lnTo>
                    <a:pt x="258711" y="57912"/>
                  </a:lnTo>
                  <a:lnTo>
                    <a:pt x="228079" y="45110"/>
                  </a:lnTo>
                  <a:lnTo>
                    <a:pt x="228079" y="34836"/>
                  </a:lnTo>
                  <a:lnTo>
                    <a:pt x="258711" y="22034"/>
                  </a:lnTo>
                  <a:lnTo>
                    <a:pt x="268986" y="22034"/>
                  </a:lnTo>
                  <a:lnTo>
                    <a:pt x="278015" y="24130"/>
                  </a:lnTo>
                  <a:lnTo>
                    <a:pt x="283260" y="28117"/>
                  </a:lnTo>
                  <a:lnTo>
                    <a:pt x="286829" y="31051"/>
                  </a:lnTo>
                  <a:lnTo>
                    <a:pt x="288925" y="34836"/>
                  </a:lnTo>
                  <a:lnTo>
                    <a:pt x="288925" y="9626"/>
                  </a:lnTo>
                  <a:lnTo>
                    <a:pt x="281216" y="6845"/>
                  </a:lnTo>
                  <a:lnTo>
                    <a:pt x="270370" y="4838"/>
                  </a:lnTo>
                  <a:lnTo>
                    <a:pt x="258711" y="4203"/>
                  </a:lnTo>
                  <a:lnTo>
                    <a:pt x="247002" y="4838"/>
                  </a:lnTo>
                  <a:lnTo>
                    <a:pt x="209448" y="25781"/>
                  </a:lnTo>
                  <a:lnTo>
                    <a:pt x="206248" y="39865"/>
                  </a:lnTo>
                  <a:lnTo>
                    <a:pt x="207086" y="47459"/>
                  </a:lnTo>
                  <a:lnTo>
                    <a:pt x="236067" y="73025"/>
                  </a:lnTo>
                  <a:lnTo>
                    <a:pt x="258711" y="75742"/>
                  </a:lnTo>
                  <a:lnTo>
                    <a:pt x="270370" y="75069"/>
                  </a:lnTo>
                  <a:lnTo>
                    <a:pt x="305193" y="57912"/>
                  </a:lnTo>
                  <a:lnTo>
                    <a:pt x="309943" y="47459"/>
                  </a:lnTo>
                  <a:lnTo>
                    <a:pt x="310743" y="39865"/>
                  </a:lnTo>
                  <a:close/>
                </a:path>
                <a:path w="4371975" h="199389">
                  <a:moveTo>
                    <a:pt x="324802" y="82880"/>
                  </a:moveTo>
                  <a:lnTo>
                    <a:pt x="316395" y="84709"/>
                  </a:lnTo>
                  <a:lnTo>
                    <a:pt x="306997" y="85877"/>
                  </a:lnTo>
                  <a:lnTo>
                    <a:pt x="296684" y="86487"/>
                  </a:lnTo>
                  <a:lnTo>
                    <a:pt x="285559" y="86664"/>
                  </a:lnTo>
                  <a:lnTo>
                    <a:pt x="199123" y="86664"/>
                  </a:lnTo>
                  <a:lnTo>
                    <a:pt x="199123" y="105537"/>
                  </a:lnTo>
                  <a:lnTo>
                    <a:pt x="238988" y="105537"/>
                  </a:lnTo>
                  <a:lnTo>
                    <a:pt x="238988" y="138277"/>
                  </a:lnTo>
                  <a:lnTo>
                    <a:pt x="261848" y="138277"/>
                  </a:lnTo>
                  <a:lnTo>
                    <a:pt x="261848" y="105537"/>
                  </a:lnTo>
                  <a:lnTo>
                    <a:pt x="286194" y="105537"/>
                  </a:lnTo>
                  <a:lnTo>
                    <a:pt x="297243" y="105295"/>
                  </a:lnTo>
                  <a:lnTo>
                    <a:pt x="307543" y="104521"/>
                  </a:lnTo>
                  <a:lnTo>
                    <a:pt x="316826" y="103149"/>
                  </a:lnTo>
                  <a:lnTo>
                    <a:pt x="324802" y="101142"/>
                  </a:lnTo>
                  <a:lnTo>
                    <a:pt x="324802" y="82880"/>
                  </a:lnTo>
                  <a:close/>
                </a:path>
                <a:path w="4371975" h="199389">
                  <a:moveTo>
                    <a:pt x="359638" y="5461"/>
                  </a:moveTo>
                  <a:lnTo>
                    <a:pt x="336765" y="5461"/>
                  </a:lnTo>
                  <a:lnTo>
                    <a:pt x="336765" y="117081"/>
                  </a:lnTo>
                  <a:lnTo>
                    <a:pt x="295211" y="117081"/>
                  </a:lnTo>
                  <a:lnTo>
                    <a:pt x="295211" y="135128"/>
                  </a:lnTo>
                  <a:lnTo>
                    <a:pt x="336765" y="135128"/>
                  </a:lnTo>
                  <a:lnTo>
                    <a:pt x="336765" y="150241"/>
                  </a:lnTo>
                  <a:lnTo>
                    <a:pt x="359638" y="150241"/>
                  </a:lnTo>
                  <a:lnTo>
                    <a:pt x="359638" y="5461"/>
                  </a:lnTo>
                  <a:close/>
                </a:path>
                <a:path w="4371975" h="199389">
                  <a:moveTo>
                    <a:pt x="362991" y="177927"/>
                  </a:moveTo>
                  <a:lnTo>
                    <a:pt x="240245" y="177927"/>
                  </a:lnTo>
                  <a:lnTo>
                    <a:pt x="240245" y="143725"/>
                  </a:lnTo>
                  <a:lnTo>
                    <a:pt x="217373" y="143725"/>
                  </a:lnTo>
                  <a:lnTo>
                    <a:pt x="217373" y="197650"/>
                  </a:lnTo>
                  <a:lnTo>
                    <a:pt x="362991" y="197650"/>
                  </a:lnTo>
                  <a:lnTo>
                    <a:pt x="362991" y="177927"/>
                  </a:lnTo>
                  <a:close/>
                </a:path>
                <a:path w="4371975" h="199389">
                  <a:moveTo>
                    <a:pt x="558330" y="180035"/>
                  </a:moveTo>
                  <a:lnTo>
                    <a:pt x="438315" y="180035"/>
                  </a:lnTo>
                  <a:lnTo>
                    <a:pt x="438315" y="165138"/>
                  </a:lnTo>
                  <a:lnTo>
                    <a:pt x="556031" y="165138"/>
                  </a:lnTo>
                  <a:lnTo>
                    <a:pt x="556031" y="114769"/>
                  </a:lnTo>
                  <a:lnTo>
                    <a:pt x="415658" y="114769"/>
                  </a:lnTo>
                  <a:lnTo>
                    <a:pt x="415658" y="132613"/>
                  </a:lnTo>
                  <a:lnTo>
                    <a:pt x="533158" y="132613"/>
                  </a:lnTo>
                  <a:lnTo>
                    <a:pt x="533158" y="147713"/>
                  </a:lnTo>
                  <a:lnTo>
                    <a:pt x="415658" y="147713"/>
                  </a:lnTo>
                  <a:lnTo>
                    <a:pt x="415658" y="197650"/>
                  </a:lnTo>
                  <a:lnTo>
                    <a:pt x="558330" y="197650"/>
                  </a:lnTo>
                  <a:lnTo>
                    <a:pt x="558330" y="180035"/>
                  </a:lnTo>
                  <a:close/>
                </a:path>
                <a:path w="4371975" h="199389">
                  <a:moveTo>
                    <a:pt x="583717" y="44069"/>
                  </a:moveTo>
                  <a:lnTo>
                    <a:pt x="556031" y="44069"/>
                  </a:lnTo>
                  <a:lnTo>
                    <a:pt x="556031" y="5461"/>
                  </a:lnTo>
                  <a:lnTo>
                    <a:pt x="533158" y="5461"/>
                  </a:lnTo>
                  <a:lnTo>
                    <a:pt x="533158" y="72390"/>
                  </a:lnTo>
                  <a:lnTo>
                    <a:pt x="525868" y="76263"/>
                  </a:lnTo>
                  <a:lnTo>
                    <a:pt x="516763" y="78867"/>
                  </a:lnTo>
                  <a:lnTo>
                    <a:pt x="505561" y="80327"/>
                  </a:lnTo>
                  <a:lnTo>
                    <a:pt x="492036" y="80784"/>
                  </a:lnTo>
                  <a:lnTo>
                    <a:pt x="427609" y="80784"/>
                  </a:lnTo>
                  <a:lnTo>
                    <a:pt x="427609" y="61683"/>
                  </a:lnTo>
                  <a:lnTo>
                    <a:pt x="493293" y="61683"/>
                  </a:lnTo>
                  <a:lnTo>
                    <a:pt x="493293" y="43853"/>
                  </a:lnTo>
                  <a:lnTo>
                    <a:pt x="427609" y="43853"/>
                  </a:lnTo>
                  <a:lnTo>
                    <a:pt x="427609" y="25806"/>
                  </a:lnTo>
                  <a:lnTo>
                    <a:pt x="497700" y="25806"/>
                  </a:lnTo>
                  <a:lnTo>
                    <a:pt x="497700" y="7759"/>
                  </a:lnTo>
                  <a:lnTo>
                    <a:pt x="404749" y="7759"/>
                  </a:lnTo>
                  <a:lnTo>
                    <a:pt x="404749" y="98412"/>
                  </a:lnTo>
                  <a:lnTo>
                    <a:pt x="490143" y="98412"/>
                  </a:lnTo>
                  <a:lnTo>
                    <a:pt x="504774" y="97853"/>
                  </a:lnTo>
                  <a:lnTo>
                    <a:pt x="516686" y="96126"/>
                  </a:lnTo>
                  <a:lnTo>
                    <a:pt x="526084" y="93192"/>
                  </a:lnTo>
                  <a:lnTo>
                    <a:pt x="533158" y="88963"/>
                  </a:lnTo>
                  <a:lnTo>
                    <a:pt x="533158" y="104495"/>
                  </a:lnTo>
                  <a:lnTo>
                    <a:pt x="556031" y="104495"/>
                  </a:lnTo>
                  <a:lnTo>
                    <a:pt x="556031" y="88963"/>
                  </a:lnTo>
                  <a:lnTo>
                    <a:pt x="556031" y="80784"/>
                  </a:lnTo>
                  <a:lnTo>
                    <a:pt x="556031" y="64211"/>
                  </a:lnTo>
                  <a:lnTo>
                    <a:pt x="583717" y="64211"/>
                  </a:lnTo>
                  <a:lnTo>
                    <a:pt x="583717" y="44069"/>
                  </a:lnTo>
                  <a:close/>
                </a:path>
                <a:path w="4371975" h="199389">
                  <a:moveTo>
                    <a:pt x="762076" y="5461"/>
                  </a:moveTo>
                  <a:lnTo>
                    <a:pt x="739203" y="5461"/>
                  </a:lnTo>
                  <a:lnTo>
                    <a:pt x="739203" y="155486"/>
                  </a:lnTo>
                  <a:lnTo>
                    <a:pt x="731570" y="160121"/>
                  </a:lnTo>
                  <a:lnTo>
                    <a:pt x="722096" y="163169"/>
                  </a:lnTo>
                  <a:lnTo>
                    <a:pt x="711047" y="164833"/>
                  </a:lnTo>
                  <a:lnTo>
                    <a:pt x="698703" y="165341"/>
                  </a:lnTo>
                  <a:lnTo>
                    <a:pt x="672693" y="165341"/>
                  </a:lnTo>
                  <a:lnTo>
                    <a:pt x="672693" y="126111"/>
                  </a:lnTo>
                  <a:lnTo>
                    <a:pt x="712139" y="126111"/>
                  </a:lnTo>
                  <a:lnTo>
                    <a:pt x="712139" y="107010"/>
                  </a:lnTo>
                  <a:lnTo>
                    <a:pt x="634923" y="107010"/>
                  </a:lnTo>
                  <a:lnTo>
                    <a:pt x="634923" y="77216"/>
                  </a:lnTo>
                  <a:lnTo>
                    <a:pt x="707732" y="77216"/>
                  </a:lnTo>
                  <a:lnTo>
                    <a:pt x="707732" y="58127"/>
                  </a:lnTo>
                  <a:lnTo>
                    <a:pt x="634923" y="58127"/>
                  </a:lnTo>
                  <a:lnTo>
                    <a:pt x="634923" y="28117"/>
                  </a:lnTo>
                  <a:lnTo>
                    <a:pt x="708774" y="28117"/>
                  </a:lnTo>
                  <a:lnTo>
                    <a:pt x="708774" y="8813"/>
                  </a:lnTo>
                  <a:lnTo>
                    <a:pt x="612254" y="8813"/>
                  </a:lnTo>
                  <a:lnTo>
                    <a:pt x="612254" y="126111"/>
                  </a:lnTo>
                  <a:lnTo>
                    <a:pt x="650024" y="126111"/>
                  </a:lnTo>
                  <a:lnTo>
                    <a:pt x="650024" y="165341"/>
                  </a:lnTo>
                  <a:lnTo>
                    <a:pt x="604291" y="165341"/>
                  </a:lnTo>
                  <a:lnTo>
                    <a:pt x="604291" y="184861"/>
                  </a:lnTo>
                  <a:lnTo>
                    <a:pt x="692835" y="184861"/>
                  </a:lnTo>
                  <a:lnTo>
                    <a:pt x="707771" y="184277"/>
                  </a:lnTo>
                  <a:lnTo>
                    <a:pt x="720813" y="182422"/>
                  </a:lnTo>
                  <a:lnTo>
                    <a:pt x="731456" y="179108"/>
                  </a:lnTo>
                  <a:lnTo>
                    <a:pt x="739203" y="174155"/>
                  </a:lnTo>
                  <a:lnTo>
                    <a:pt x="739203" y="195770"/>
                  </a:lnTo>
                  <a:lnTo>
                    <a:pt x="762076" y="195770"/>
                  </a:lnTo>
                  <a:lnTo>
                    <a:pt x="762076" y="174155"/>
                  </a:lnTo>
                  <a:lnTo>
                    <a:pt x="762076" y="5461"/>
                  </a:lnTo>
                  <a:close/>
                </a:path>
                <a:path w="4371975" h="199389">
                  <a:moveTo>
                    <a:pt x="2983674" y="23088"/>
                  </a:moveTo>
                  <a:lnTo>
                    <a:pt x="2940659" y="23088"/>
                  </a:lnTo>
                  <a:lnTo>
                    <a:pt x="2940659" y="0"/>
                  </a:lnTo>
                  <a:lnTo>
                    <a:pt x="2917787" y="0"/>
                  </a:lnTo>
                  <a:lnTo>
                    <a:pt x="2917787" y="23088"/>
                  </a:lnTo>
                  <a:lnTo>
                    <a:pt x="2875407" y="23088"/>
                  </a:lnTo>
                  <a:lnTo>
                    <a:pt x="2875407" y="42595"/>
                  </a:lnTo>
                  <a:lnTo>
                    <a:pt x="2983674" y="42595"/>
                  </a:lnTo>
                  <a:lnTo>
                    <a:pt x="2983674" y="23088"/>
                  </a:lnTo>
                  <a:close/>
                </a:path>
                <a:path w="4371975" h="199389">
                  <a:moveTo>
                    <a:pt x="3029839" y="5461"/>
                  </a:moveTo>
                  <a:lnTo>
                    <a:pt x="3006966" y="5461"/>
                  </a:lnTo>
                  <a:lnTo>
                    <a:pt x="3006966" y="155486"/>
                  </a:lnTo>
                  <a:lnTo>
                    <a:pt x="2999333" y="160121"/>
                  </a:lnTo>
                  <a:lnTo>
                    <a:pt x="2989859" y="163169"/>
                  </a:lnTo>
                  <a:lnTo>
                    <a:pt x="2978810" y="164833"/>
                  </a:lnTo>
                  <a:lnTo>
                    <a:pt x="2966466" y="165341"/>
                  </a:lnTo>
                  <a:lnTo>
                    <a:pt x="2940875" y="165341"/>
                  </a:lnTo>
                  <a:lnTo>
                    <a:pt x="2940875" y="139115"/>
                  </a:lnTo>
                  <a:lnTo>
                    <a:pt x="2947581" y="137858"/>
                  </a:lnTo>
                  <a:lnTo>
                    <a:pt x="2953664" y="135763"/>
                  </a:lnTo>
                  <a:lnTo>
                    <a:pt x="2958909" y="132613"/>
                  </a:lnTo>
                  <a:lnTo>
                    <a:pt x="2966974" y="126212"/>
                  </a:lnTo>
                  <a:lnTo>
                    <a:pt x="2970847" y="121069"/>
                  </a:lnTo>
                  <a:lnTo>
                    <a:pt x="2973057" y="118135"/>
                  </a:lnTo>
                  <a:lnTo>
                    <a:pt x="2976880" y="108470"/>
                  </a:lnTo>
                  <a:lnTo>
                    <a:pt x="2978213" y="97358"/>
                  </a:lnTo>
                  <a:lnTo>
                    <a:pt x="2977007" y="86855"/>
                  </a:lnTo>
                  <a:lnTo>
                    <a:pt x="2973552" y="77609"/>
                  </a:lnTo>
                  <a:lnTo>
                    <a:pt x="2970517" y="73228"/>
                  </a:lnTo>
                  <a:lnTo>
                    <a:pt x="2968129" y="69773"/>
                  </a:lnTo>
                  <a:lnTo>
                    <a:pt x="2961017" y="63373"/>
                  </a:lnTo>
                  <a:lnTo>
                    <a:pt x="2955772" y="60464"/>
                  </a:lnTo>
                  <a:lnTo>
                    <a:pt x="2955772" y="90017"/>
                  </a:lnTo>
                  <a:lnTo>
                    <a:pt x="2955772" y="105117"/>
                  </a:lnTo>
                  <a:lnTo>
                    <a:pt x="2952407" y="111417"/>
                  </a:lnTo>
                  <a:lnTo>
                    <a:pt x="2946743" y="115824"/>
                  </a:lnTo>
                  <a:lnTo>
                    <a:pt x="2942336" y="119176"/>
                  </a:lnTo>
                  <a:lnTo>
                    <a:pt x="2936252" y="121069"/>
                  </a:lnTo>
                  <a:lnTo>
                    <a:pt x="2922828" y="121069"/>
                  </a:lnTo>
                  <a:lnTo>
                    <a:pt x="2903626" y="90017"/>
                  </a:lnTo>
                  <a:lnTo>
                    <a:pt x="2906458" y="84137"/>
                  </a:lnTo>
                  <a:lnTo>
                    <a:pt x="2911081" y="79730"/>
                  </a:lnTo>
                  <a:lnTo>
                    <a:pt x="2915691" y="75539"/>
                  </a:lnTo>
                  <a:lnTo>
                    <a:pt x="2922409" y="73228"/>
                  </a:lnTo>
                  <a:lnTo>
                    <a:pt x="2936671" y="73228"/>
                  </a:lnTo>
                  <a:lnTo>
                    <a:pt x="2943174" y="75742"/>
                  </a:lnTo>
                  <a:lnTo>
                    <a:pt x="2947797" y="79730"/>
                  </a:lnTo>
                  <a:lnTo>
                    <a:pt x="2952826" y="84137"/>
                  </a:lnTo>
                  <a:lnTo>
                    <a:pt x="2955772" y="90017"/>
                  </a:lnTo>
                  <a:lnTo>
                    <a:pt x="2955772" y="60464"/>
                  </a:lnTo>
                  <a:lnTo>
                    <a:pt x="2954121" y="59537"/>
                  </a:lnTo>
                  <a:lnTo>
                    <a:pt x="2946527" y="56654"/>
                  </a:lnTo>
                  <a:lnTo>
                    <a:pt x="2938221" y="54787"/>
                  </a:lnTo>
                  <a:lnTo>
                    <a:pt x="2929534" y="54140"/>
                  </a:lnTo>
                  <a:lnTo>
                    <a:pt x="2920796" y="54787"/>
                  </a:lnTo>
                  <a:lnTo>
                    <a:pt x="2885503" y="77711"/>
                  </a:lnTo>
                  <a:lnTo>
                    <a:pt x="2880855" y="97358"/>
                  </a:lnTo>
                  <a:lnTo>
                    <a:pt x="2882074" y="107861"/>
                  </a:lnTo>
                  <a:lnTo>
                    <a:pt x="2910662" y="137642"/>
                  </a:lnTo>
                  <a:lnTo>
                    <a:pt x="2918206" y="139115"/>
                  </a:lnTo>
                  <a:lnTo>
                    <a:pt x="2918206" y="165341"/>
                  </a:lnTo>
                  <a:lnTo>
                    <a:pt x="2872054" y="165341"/>
                  </a:lnTo>
                  <a:lnTo>
                    <a:pt x="2872054" y="184861"/>
                  </a:lnTo>
                  <a:lnTo>
                    <a:pt x="2960598" y="184861"/>
                  </a:lnTo>
                  <a:lnTo>
                    <a:pt x="2975546" y="184277"/>
                  </a:lnTo>
                  <a:lnTo>
                    <a:pt x="2988576" y="182422"/>
                  </a:lnTo>
                  <a:lnTo>
                    <a:pt x="2999219" y="179108"/>
                  </a:lnTo>
                  <a:lnTo>
                    <a:pt x="3006966" y="174155"/>
                  </a:lnTo>
                  <a:lnTo>
                    <a:pt x="3006966" y="195770"/>
                  </a:lnTo>
                  <a:lnTo>
                    <a:pt x="3029839" y="195770"/>
                  </a:lnTo>
                  <a:lnTo>
                    <a:pt x="3029839" y="174155"/>
                  </a:lnTo>
                  <a:lnTo>
                    <a:pt x="3029839" y="5461"/>
                  </a:lnTo>
                  <a:close/>
                </a:path>
                <a:path w="4371975" h="199389">
                  <a:moveTo>
                    <a:pt x="3182797" y="39865"/>
                  </a:moveTo>
                  <a:lnTo>
                    <a:pt x="3181997" y="32397"/>
                  </a:lnTo>
                  <a:lnTo>
                    <a:pt x="3179673" y="25781"/>
                  </a:lnTo>
                  <a:lnTo>
                    <a:pt x="3177248" y="22034"/>
                  </a:lnTo>
                  <a:lnTo>
                    <a:pt x="3175978" y="20066"/>
                  </a:lnTo>
                  <a:lnTo>
                    <a:pt x="3171050" y="15316"/>
                  </a:lnTo>
                  <a:lnTo>
                    <a:pt x="3162922" y="10312"/>
                  </a:lnTo>
                  <a:lnTo>
                    <a:pt x="3160979" y="9626"/>
                  </a:lnTo>
                  <a:lnTo>
                    <a:pt x="3160979" y="34836"/>
                  </a:lnTo>
                  <a:lnTo>
                    <a:pt x="3160979" y="45110"/>
                  </a:lnTo>
                  <a:lnTo>
                    <a:pt x="3158871" y="48895"/>
                  </a:lnTo>
                  <a:lnTo>
                    <a:pt x="3155315" y="51612"/>
                  </a:lnTo>
                  <a:lnTo>
                    <a:pt x="3150070" y="55816"/>
                  </a:lnTo>
                  <a:lnTo>
                    <a:pt x="3141040" y="57912"/>
                  </a:lnTo>
                  <a:lnTo>
                    <a:pt x="3130766" y="57912"/>
                  </a:lnTo>
                  <a:lnTo>
                    <a:pt x="3100120" y="45110"/>
                  </a:lnTo>
                  <a:lnTo>
                    <a:pt x="3100120" y="34836"/>
                  </a:lnTo>
                  <a:lnTo>
                    <a:pt x="3130766" y="22034"/>
                  </a:lnTo>
                  <a:lnTo>
                    <a:pt x="3141040" y="22034"/>
                  </a:lnTo>
                  <a:lnTo>
                    <a:pt x="3150070" y="24130"/>
                  </a:lnTo>
                  <a:lnTo>
                    <a:pt x="3155315" y="28117"/>
                  </a:lnTo>
                  <a:lnTo>
                    <a:pt x="3158871" y="31051"/>
                  </a:lnTo>
                  <a:lnTo>
                    <a:pt x="3160979" y="34836"/>
                  </a:lnTo>
                  <a:lnTo>
                    <a:pt x="3160979" y="9626"/>
                  </a:lnTo>
                  <a:lnTo>
                    <a:pt x="3153257" y="6845"/>
                  </a:lnTo>
                  <a:lnTo>
                    <a:pt x="3142424" y="4838"/>
                  </a:lnTo>
                  <a:lnTo>
                    <a:pt x="3130766" y="4203"/>
                  </a:lnTo>
                  <a:lnTo>
                    <a:pt x="3119056" y="4838"/>
                  </a:lnTo>
                  <a:lnTo>
                    <a:pt x="3081502" y="25781"/>
                  </a:lnTo>
                  <a:lnTo>
                    <a:pt x="3078302" y="39865"/>
                  </a:lnTo>
                  <a:lnTo>
                    <a:pt x="3079140" y="47459"/>
                  </a:lnTo>
                  <a:lnTo>
                    <a:pt x="3108121" y="73025"/>
                  </a:lnTo>
                  <a:lnTo>
                    <a:pt x="3130766" y="75742"/>
                  </a:lnTo>
                  <a:lnTo>
                    <a:pt x="3142424" y="75069"/>
                  </a:lnTo>
                  <a:lnTo>
                    <a:pt x="3177248" y="57912"/>
                  </a:lnTo>
                  <a:lnTo>
                    <a:pt x="3181997" y="47459"/>
                  </a:lnTo>
                  <a:lnTo>
                    <a:pt x="3182797" y="39865"/>
                  </a:lnTo>
                  <a:close/>
                </a:path>
                <a:path w="4371975" h="199389">
                  <a:moveTo>
                    <a:pt x="3196856" y="82880"/>
                  </a:moveTo>
                  <a:lnTo>
                    <a:pt x="3188449" y="84709"/>
                  </a:lnTo>
                  <a:lnTo>
                    <a:pt x="3179051" y="85877"/>
                  </a:lnTo>
                  <a:lnTo>
                    <a:pt x="3168739" y="86487"/>
                  </a:lnTo>
                  <a:lnTo>
                    <a:pt x="3157613" y="86664"/>
                  </a:lnTo>
                  <a:lnTo>
                    <a:pt x="3071164" y="86664"/>
                  </a:lnTo>
                  <a:lnTo>
                    <a:pt x="3071164" y="105537"/>
                  </a:lnTo>
                  <a:lnTo>
                    <a:pt x="3111042" y="105537"/>
                  </a:lnTo>
                  <a:lnTo>
                    <a:pt x="3111042" y="138277"/>
                  </a:lnTo>
                  <a:lnTo>
                    <a:pt x="3133902" y="138277"/>
                  </a:lnTo>
                  <a:lnTo>
                    <a:pt x="3133902" y="105537"/>
                  </a:lnTo>
                  <a:lnTo>
                    <a:pt x="3158248" y="105537"/>
                  </a:lnTo>
                  <a:lnTo>
                    <a:pt x="3169297" y="105295"/>
                  </a:lnTo>
                  <a:lnTo>
                    <a:pt x="3179597" y="104521"/>
                  </a:lnTo>
                  <a:lnTo>
                    <a:pt x="3188868" y="103149"/>
                  </a:lnTo>
                  <a:lnTo>
                    <a:pt x="3196856" y="101142"/>
                  </a:lnTo>
                  <a:lnTo>
                    <a:pt x="3196856" y="82880"/>
                  </a:lnTo>
                  <a:close/>
                </a:path>
                <a:path w="4371975" h="199389">
                  <a:moveTo>
                    <a:pt x="3231680" y="5461"/>
                  </a:moveTo>
                  <a:lnTo>
                    <a:pt x="3208820" y="5461"/>
                  </a:lnTo>
                  <a:lnTo>
                    <a:pt x="3208820" y="117081"/>
                  </a:lnTo>
                  <a:lnTo>
                    <a:pt x="3167265" y="117081"/>
                  </a:lnTo>
                  <a:lnTo>
                    <a:pt x="3167265" y="135128"/>
                  </a:lnTo>
                  <a:lnTo>
                    <a:pt x="3208820" y="135128"/>
                  </a:lnTo>
                  <a:lnTo>
                    <a:pt x="3208820" y="150241"/>
                  </a:lnTo>
                  <a:lnTo>
                    <a:pt x="3231680" y="150241"/>
                  </a:lnTo>
                  <a:lnTo>
                    <a:pt x="3231680" y="5461"/>
                  </a:lnTo>
                  <a:close/>
                </a:path>
                <a:path w="4371975" h="199389">
                  <a:moveTo>
                    <a:pt x="3235045" y="177927"/>
                  </a:moveTo>
                  <a:lnTo>
                    <a:pt x="3112300" y="177927"/>
                  </a:lnTo>
                  <a:lnTo>
                    <a:pt x="3112300" y="143725"/>
                  </a:lnTo>
                  <a:lnTo>
                    <a:pt x="3089427" y="143725"/>
                  </a:lnTo>
                  <a:lnTo>
                    <a:pt x="3089427" y="197650"/>
                  </a:lnTo>
                  <a:lnTo>
                    <a:pt x="3235045" y="197650"/>
                  </a:lnTo>
                  <a:lnTo>
                    <a:pt x="3235045" y="177927"/>
                  </a:lnTo>
                  <a:close/>
                </a:path>
                <a:path w="4371975" h="199389">
                  <a:moveTo>
                    <a:pt x="3435845" y="27698"/>
                  </a:moveTo>
                  <a:lnTo>
                    <a:pt x="3433775" y="23710"/>
                  </a:lnTo>
                  <a:lnTo>
                    <a:pt x="3432695" y="21615"/>
                  </a:lnTo>
                  <a:lnTo>
                    <a:pt x="3426612" y="16992"/>
                  </a:lnTo>
                  <a:lnTo>
                    <a:pt x="3415906" y="11531"/>
                  </a:lnTo>
                  <a:lnTo>
                    <a:pt x="3413175" y="10871"/>
                  </a:lnTo>
                  <a:lnTo>
                    <a:pt x="3413175" y="33159"/>
                  </a:lnTo>
                  <a:lnTo>
                    <a:pt x="3413175" y="37985"/>
                  </a:lnTo>
                  <a:lnTo>
                    <a:pt x="3359048" y="47421"/>
                  </a:lnTo>
                  <a:lnTo>
                    <a:pt x="3340798" y="47129"/>
                  </a:lnTo>
                  <a:lnTo>
                    <a:pt x="3304908" y="37985"/>
                  </a:lnTo>
                  <a:lnTo>
                    <a:pt x="3304908" y="33159"/>
                  </a:lnTo>
                  <a:lnTo>
                    <a:pt x="3359048" y="23710"/>
                  </a:lnTo>
                  <a:lnTo>
                    <a:pt x="3377298" y="24003"/>
                  </a:lnTo>
                  <a:lnTo>
                    <a:pt x="3413175" y="33159"/>
                  </a:lnTo>
                  <a:lnTo>
                    <a:pt x="3413175" y="10871"/>
                  </a:lnTo>
                  <a:lnTo>
                    <a:pt x="3401085" y="7899"/>
                  </a:lnTo>
                  <a:lnTo>
                    <a:pt x="3382149" y="5880"/>
                  </a:lnTo>
                  <a:lnTo>
                    <a:pt x="3359048" y="5245"/>
                  </a:lnTo>
                  <a:lnTo>
                    <a:pt x="3336036" y="5880"/>
                  </a:lnTo>
                  <a:lnTo>
                    <a:pt x="3291268" y="16992"/>
                  </a:lnTo>
                  <a:lnTo>
                    <a:pt x="3282048" y="27698"/>
                  </a:lnTo>
                  <a:lnTo>
                    <a:pt x="3282048" y="43434"/>
                  </a:lnTo>
                  <a:lnTo>
                    <a:pt x="3317062" y="63233"/>
                  </a:lnTo>
                  <a:lnTo>
                    <a:pt x="3359048" y="65887"/>
                  </a:lnTo>
                  <a:lnTo>
                    <a:pt x="3382149" y="65265"/>
                  </a:lnTo>
                  <a:lnTo>
                    <a:pt x="3426612" y="54140"/>
                  </a:lnTo>
                  <a:lnTo>
                    <a:pt x="3433775" y="47421"/>
                  </a:lnTo>
                  <a:lnTo>
                    <a:pt x="3435845" y="43434"/>
                  </a:lnTo>
                  <a:lnTo>
                    <a:pt x="3435845" y="27698"/>
                  </a:lnTo>
                  <a:close/>
                </a:path>
                <a:path w="4371975" h="199389">
                  <a:moveTo>
                    <a:pt x="3436264" y="179184"/>
                  </a:moveTo>
                  <a:lnTo>
                    <a:pt x="3308273" y="179184"/>
                  </a:lnTo>
                  <a:lnTo>
                    <a:pt x="3308273" y="165341"/>
                  </a:lnTo>
                  <a:lnTo>
                    <a:pt x="3432060" y="165341"/>
                  </a:lnTo>
                  <a:lnTo>
                    <a:pt x="3432060" y="114566"/>
                  </a:lnTo>
                  <a:lnTo>
                    <a:pt x="3285604" y="114566"/>
                  </a:lnTo>
                  <a:lnTo>
                    <a:pt x="3285604" y="133032"/>
                  </a:lnTo>
                  <a:lnTo>
                    <a:pt x="3409200" y="133032"/>
                  </a:lnTo>
                  <a:lnTo>
                    <a:pt x="3409200" y="147091"/>
                  </a:lnTo>
                  <a:lnTo>
                    <a:pt x="3285604" y="147091"/>
                  </a:lnTo>
                  <a:lnTo>
                    <a:pt x="3285604" y="197650"/>
                  </a:lnTo>
                  <a:lnTo>
                    <a:pt x="3436264" y="197650"/>
                  </a:lnTo>
                  <a:lnTo>
                    <a:pt x="3436264" y="179184"/>
                  </a:lnTo>
                  <a:close/>
                </a:path>
                <a:path w="4371975" h="199389">
                  <a:moveTo>
                    <a:pt x="3444443" y="80149"/>
                  </a:moveTo>
                  <a:lnTo>
                    <a:pt x="3273018" y="80149"/>
                  </a:lnTo>
                  <a:lnTo>
                    <a:pt x="3273018" y="99034"/>
                  </a:lnTo>
                  <a:lnTo>
                    <a:pt x="3444443" y="99034"/>
                  </a:lnTo>
                  <a:lnTo>
                    <a:pt x="3444443" y="80149"/>
                  </a:lnTo>
                  <a:close/>
                </a:path>
                <a:path w="4371975" h="199389">
                  <a:moveTo>
                    <a:pt x="3640213" y="90220"/>
                  </a:moveTo>
                  <a:lnTo>
                    <a:pt x="3601021" y="54851"/>
                  </a:lnTo>
                  <a:lnTo>
                    <a:pt x="3597821" y="32943"/>
                  </a:lnTo>
                  <a:lnTo>
                    <a:pt x="3597821" y="6718"/>
                  </a:lnTo>
                  <a:lnTo>
                    <a:pt x="3575164" y="6718"/>
                  </a:lnTo>
                  <a:lnTo>
                    <a:pt x="3575164" y="32943"/>
                  </a:lnTo>
                  <a:lnTo>
                    <a:pt x="3572014" y="54698"/>
                  </a:lnTo>
                  <a:lnTo>
                    <a:pt x="3563226" y="71843"/>
                  </a:lnTo>
                  <a:lnTo>
                    <a:pt x="3549764" y="84378"/>
                  </a:lnTo>
                  <a:lnTo>
                    <a:pt x="3532568" y="92329"/>
                  </a:lnTo>
                  <a:lnTo>
                    <a:pt x="3532568" y="112890"/>
                  </a:lnTo>
                  <a:lnTo>
                    <a:pt x="3550170" y="106972"/>
                  </a:lnTo>
                  <a:lnTo>
                    <a:pt x="3565436" y="98437"/>
                  </a:lnTo>
                  <a:lnTo>
                    <a:pt x="3577742" y="87896"/>
                  </a:lnTo>
                  <a:lnTo>
                    <a:pt x="3586492" y="75958"/>
                  </a:lnTo>
                  <a:lnTo>
                    <a:pt x="3595687" y="87325"/>
                  </a:lnTo>
                  <a:lnTo>
                    <a:pt x="3608082" y="97205"/>
                  </a:lnTo>
                  <a:lnTo>
                    <a:pt x="3623106" y="105105"/>
                  </a:lnTo>
                  <a:lnTo>
                    <a:pt x="3640213" y="110578"/>
                  </a:lnTo>
                  <a:lnTo>
                    <a:pt x="3640213" y="90220"/>
                  </a:lnTo>
                  <a:close/>
                </a:path>
                <a:path w="4371975" h="199389">
                  <a:moveTo>
                    <a:pt x="3690569" y="127787"/>
                  </a:moveTo>
                  <a:lnTo>
                    <a:pt x="3547681" y="127787"/>
                  </a:lnTo>
                  <a:lnTo>
                    <a:pt x="3547681" y="147713"/>
                  </a:lnTo>
                  <a:lnTo>
                    <a:pt x="3667696" y="147713"/>
                  </a:lnTo>
                  <a:lnTo>
                    <a:pt x="3667696" y="198920"/>
                  </a:lnTo>
                  <a:lnTo>
                    <a:pt x="3690569" y="198920"/>
                  </a:lnTo>
                  <a:lnTo>
                    <a:pt x="3690569" y="127787"/>
                  </a:lnTo>
                  <a:close/>
                </a:path>
                <a:path w="4371975" h="199389">
                  <a:moveTo>
                    <a:pt x="3718268" y="50152"/>
                  </a:moveTo>
                  <a:lnTo>
                    <a:pt x="3690569" y="50152"/>
                  </a:lnTo>
                  <a:lnTo>
                    <a:pt x="3690569" y="5461"/>
                  </a:lnTo>
                  <a:lnTo>
                    <a:pt x="3667696" y="5461"/>
                  </a:lnTo>
                  <a:lnTo>
                    <a:pt x="3667696" y="115404"/>
                  </a:lnTo>
                  <a:lnTo>
                    <a:pt x="3690569" y="115404"/>
                  </a:lnTo>
                  <a:lnTo>
                    <a:pt x="3690569" y="70078"/>
                  </a:lnTo>
                  <a:lnTo>
                    <a:pt x="3718268" y="70078"/>
                  </a:lnTo>
                  <a:lnTo>
                    <a:pt x="3718268" y="50152"/>
                  </a:lnTo>
                  <a:close/>
                </a:path>
                <a:path w="4371975" h="199389">
                  <a:moveTo>
                    <a:pt x="3822547" y="161988"/>
                  </a:moveTo>
                  <a:lnTo>
                    <a:pt x="3810254" y="153517"/>
                  </a:lnTo>
                  <a:lnTo>
                    <a:pt x="3806088" y="147713"/>
                  </a:lnTo>
                  <a:lnTo>
                    <a:pt x="3801008" y="140639"/>
                  </a:lnTo>
                  <a:lnTo>
                    <a:pt x="3795191" y="121386"/>
                  </a:lnTo>
                  <a:lnTo>
                    <a:pt x="3793172" y="93789"/>
                  </a:lnTo>
                  <a:lnTo>
                    <a:pt x="3793172" y="28956"/>
                  </a:lnTo>
                  <a:lnTo>
                    <a:pt x="3820236" y="28956"/>
                  </a:lnTo>
                  <a:lnTo>
                    <a:pt x="3820236" y="8813"/>
                  </a:lnTo>
                  <a:lnTo>
                    <a:pt x="3743439" y="8813"/>
                  </a:lnTo>
                  <a:lnTo>
                    <a:pt x="3743439" y="28956"/>
                  </a:lnTo>
                  <a:lnTo>
                    <a:pt x="3770934" y="28956"/>
                  </a:lnTo>
                  <a:lnTo>
                    <a:pt x="3770934" y="93789"/>
                  </a:lnTo>
                  <a:lnTo>
                    <a:pt x="3768852" y="121475"/>
                  </a:lnTo>
                  <a:lnTo>
                    <a:pt x="3762933" y="140716"/>
                  </a:lnTo>
                  <a:lnTo>
                    <a:pt x="3753688" y="153517"/>
                  </a:lnTo>
                  <a:lnTo>
                    <a:pt x="3741559" y="161988"/>
                  </a:lnTo>
                  <a:lnTo>
                    <a:pt x="3741559" y="182753"/>
                  </a:lnTo>
                  <a:lnTo>
                    <a:pt x="3755199" y="176568"/>
                  </a:lnTo>
                  <a:lnTo>
                    <a:pt x="3766464" y="168414"/>
                  </a:lnTo>
                  <a:lnTo>
                    <a:pt x="3775392" y="158623"/>
                  </a:lnTo>
                  <a:lnTo>
                    <a:pt x="3781844" y="147713"/>
                  </a:lnTo>
                  <a:lnTo>
                    <a:pt x="3788524" y="158623"/>
                  </a:lnTo>
                  <a:lnTo>
                    <a:pt x="3797528" y="168389"/>
                  </a:lnTo>
                  <a:lnTo>
                    <a:pt x="3808895" y="176657"/>
                  </a:lnTo>
                  <a:lnTo>
                    <a:pt x="3822547" y="182968"/>
                  </a:lnTo>
                  <a:lnTo>
                    <a:pt x="3822547" y="161988"/>
                  </a:lnTo>
                  <a:close/>
                </a:path>
                <a:path w="4371975" h="199389">
                  <a:moveTo>
                    <a:pt x="3859898" y="6718"/>
                  </a:moveTo>
                  <a:lnTo>
                    <a:pt x="3837648" y="6718"/>
                  </a:lnTo>
                  <a:lnTo>
                    <a:pt x="3837648" y="79311"/>
                  </a:lnTo>
                  <a:lnTo>
                    <a:pt x="3809530" y="79311"/>
                  </a:lnTo>
                  <a:lnTo>
                    <a:pt x="3809530" y="99453"/>
                  </a:lnTo>
                  <a:lnTo>
                    <a:pt x="3837648" y="99453"/>
                  </a:lnTo>
                  <a:lnTo>
                    <a:pt x="3837648" y="193459"/>
                  </a:lnTo>
                  <a:lnTo>
                    <a:pt x="3859898" y="193459"/>
                  </a:lnTo>
                  <a:lnTo>
                    <a:pt x="3859898" y="6718"/>
                  </a:lnTo>
                  <a:close/>
                </a:path>
                <a:path w="4371975" h="199389">
                  <a:moveTo>
                    <a:pt x="3899547" y="5461"/>
                  </a:moveTo>
                  <a:lnTo>
                    <a:pt x="3877310" y="5461"/>
                  </a:lnTo>
                  <a:lnTo>
                    <a:pt x="3877310" y="195770"/>
                  </a:lnTo>
                  <a:lnTo>
                    <a:pt x="3899547" y="195770"/>
                  </a:lnTo>
                  <a:lnTo>
                    <a:pt x="3899547" y="5461"/>
                  </a:lnTo>
                  <a:close/>
                </a:path>
                <a:path w="4371975" h="199389">
                  <a:moveTo>
                    <a:pt x="4038447" y="90436"/>
                  </a:moveTo>
                  <a:lnTo>
                    <a:pt x="4037457" y="81597"/>
                  </a:lnTo>
                  <a:lnTo>
                    <a:pt x="4034574" y="73723"/>
                  </a:lnTo>
                  <a:lnTo>
                    <a:pt x="4031958" y="69875"/>
                  </a:lnTo>
                  <a:lnTo>
                    <a:pt x="4029951" y="66916"/>
                  </a:lnTo>
                  <a:lnTo>
                    <a:pt x="4023766" y="61264"/>
                  </a:lnTo>
                  <a:lnTo>
                    <a:pt x="4016781" y="57111"/>
                  </a:lnTo>
                  <a:lnTo>
                    <a:pt x="4016629" y="57061"/>
                  </a:lnTo>
                  <a:lnTo>
                    <a:pt x="4016629" y="84353"/>
                  </a:lnTo>
                  <a:lnTo>
                    <a:pt x="4016629" y="96735"/>
                  </a:lnTo>
                  <a:lnTo>
                    <a:pt x="4013898" y="101346"/>
                  </a:lnTo>
                  <a:lnTo>
                    <a:pt x="4009288" y="104698"/>
                  </a:lnTo>
                  <a:lnTo>
                    <a:pt x="4004462" y="108483"/>
                  </a:lnTo>
                  <a:lnTo>
                    <a:pt x="3997541" y="110578"/>
                  </a:lnTo>
                  <a:lnTo>
                    <a:pt x="3981805" y="110578"/>
                  </a:lnTo>
                  <a:lnTo>
                    <a:pt x="3974249" y="108064"/>
                  </a:lnTo>
                  <a:lnTo>
                    <a:pt x="3969423" y="103657"/>
                  </a:lnTo>
                  <a:lnTo>
                    <a:pt x="3965638" y="100291"/>
                  </a:lnTo>
                  <a:lnTo>
                    <a:pt x="3963339" y="95681"/>
                  </a:lnTo>
                  <a:lnTo>
                    <a:pt x="3963441" y="84353"/>
                  </a:lnTo>
                  <a:lnTo>
                    <a:pt x="3965854" y="79730"/>
                  </a:lnTo>
                  <a:lnTo>
                    <a:pt x="3970045" y="76161"/>
                  </a:lnTo>
                  <a:lnTo>
                    <a:pt x="3975087" y="72186"/>
                  </a:lnTo>
                  <a:lnTo>
                    <a:pt x="3982008" y="69875"/>
                  </a:lnTo>
                  <a:lnTo>
                    <a:pt x="3997744" y="69875"/>
                  </a:lnTo>
                  <a:lnTo>
                    <a:pt x="4004665" y="72186"/>
                  </a:lnTo>
                  <a:lnTo>
                    <a:pt x="4014114" y="79527"/>
                  </a:lnTo>
                  <a:lnTo>
                    <a:pt x="4016629" y="84353"/>
                  </a:lnTo>
                  <a:lnTo>
                    <a:pt x="4016629" y="57061"/>
                  </a:lnTo>
                  <a:lnTo>
                    <a:pt x="4008767" y="54089"/>
                  </a:lnTo>
                  <a:lnTo>
                    <a:pt x="3999801" y="52235"/>
                  </a:lnTo>
                  <a:lnTo>
                    <a:pt x="3989984" y="51612"/>
                  </a:lnTo>
                  <a:lnTo>
                    <a:pt x="3979976" y="52273"/>
                  </a:lnTo>
                  <a:lnTo>
                    <a:pt x="3945128" y="74015"/>
                  </a:lnTo>
                  <a:lnTo>
                    <a:pt x="3941305" y="90436"/>
                  </a:lnTo>
                  <a:lnTo>
                    <a:pt x="3942334" y="99237"/>
                  </a:lnTo>
                  <a:lnTo>
                    <a:pt x="3971125" y="126504"/>
                  </a:lnTo>
                  <a:lnTo>
                    <a:pt x="3989984" y="129044"/>
                  </a:lnTo>
                  <a:lnTo>
                    <a:pt x="3999280" y="128460"/>
                  </a:lnTo>
                  <a:lnTo>
                    <a:pt x="4032059" y="110578"/>
                  </a:lnTo>
                  <a:lnTo>
                    <a:pt x="4034231" y="107619"/>
                  </a:lnTo>
                  <a:lnTo>
                    <a:pt x="4037368" y="99542"/>
                  </a:lnTo>
                  <a:lnTo>
                    <a:pt x="4038447" y="90436"/>
                  </a:lnTo>
                  <a:close/>
                </a:path>
                <a:path w="4371975" h="199389">
                  <a:moveTo>
                    <a:pt x="4043908" y="20561"/>
                  </a:moveTo>
                  <a:lnTo>
                    <a:pt x="4001732" y="20561"/>
                  </a:lnTo>
                  <a:lnTo>
                    <a:pt x="4001732" y="0"/>
                  </a:lnTo>
                  <a:lnTo>
                    <a:pt x="3979075" y="0"/>
                  </a:lnTo>
                  <a:lnTo>
                    <a:pt x="3979075" y="20561"/>
                  </a:lnTo>
                  <a:lnTo>
                    <a:pt x="3935641" y="20561"/>
                  </a:lnTo>
                  <a:lnTo>
                    <a:pt x="3935641" y="39446"/>
                  </a:lnTo>
                  <a:lnTo>
                    <a:pt x="4043908" y="39446"/>
                  </a:lnTo>
                  <a:lnTo>
                    <a:pt x="4043908" y="20561"/>
                  </a:lnTo>
                  <a:close/>
                </a:path>
                <a:path w="4371975" h="199389">
                  <a:moveTo>
                    <a:pt x="4096994" y="176885"/>
                  </a:moveTo>
                  <a:lnTo>
                    <a:pt x="3975709" y="176885"/>
                  </a:lnTo>
                  <a:lnTo>
                    <a:pt x="3975709" y="140169"/>
                  </a:lnTo>
                  <a:lnTo>
                    <a:pt x="3953052" y="140169"/>
                  </a:lnTo>
                  <a:lnTo>
                    <a:pt x="3953052" y="196608"/>
                  </a:lnTo>
                  <a:lnTo>
                    <a:pt x="4096994" y="196608"/>
                  </a:lnTo>
                  <a:lnTo>
                    <a:pt x="4096994" y="176885"/>
                  </a:lnTo>
                  <a:close/>
                </a:path>
                <a:path w="4371975" h="199389">
                  <a:moveTo>
                    <a:pt x="4121124" y="59588"/>
                  </a:moveTo>
                  <a:lnTo>
                    <a:pt x="4093426" y="59588"/>
                  </a:lnTo>
                  <a:lnTo>
                    <a:pt x="4093426" y="5461"/>
                  </a:lnTo>
                  <a:lnTo>
                    <a:pt x="4070553" y="5461"/>
                  </a:lnTo>
                  <a:lnTo>
                    <a:pt x="4070553" y="144360"/>
                  </a:lnTo>
                  <a:lnTo>
                    <a:pt x="4093426" y="144360"/>
                  </a:lnTo>
                  <a:lnTo>
                    <a:pt x="4093426" y="79527"/>
                  </a:lnTo>
                  <a:lnTo>
                    <a:pt x="4121124" y="79527"/>
                  </a:lnTo>
                  <a:lnTo>
                    <a:pt x="4121124" y="59588"/>
                  </a:lnTo>
                  <a:close/>
                </a:path>
                <a:path w="4371975" h="199389">
                  <a:moveTo>
                    <a:pt x="4324655" y="83096"/>
                  </a:moveTo>
                  <a:lnTo>
                    <a:pt x="4294860" y="83096"/>
                  </a:lnTo>
                  <a:lnTo>
                    <a:pt x="4294860" y="5461"/>
                  </a:lnTo>
                  <a:lnTo>
                    <a:pt x="4271988" y="5461"/>
                  </a:lnTo>
                  <a:lnTo>
                    <a:pt x="4271988" y="152120"/>
                  </a:lnTo>
                  <a:lnTo>
                    <a:pt x="4264939" y="156832"/>
                  </a:lnTo>
                  <a:lnTo>
                    <a:pt x="4255909" y="160248"/>
                  </a:lnTo>
                  <a:lnTo>
                    <a:pt x="4245102" y="162331"/>
                  </a:lnTo>
                  <a:lnTo>
                    <a:pt x="4232745" y="163029"/>
                  </a:lnTo>
                  <a:lnTo>
                    <a:pt x="4168749" y="163029"/>
                  </a:lnTo>
                  <a:lnTo>
                    <a:pt x="4168749" y="28956"/>
                  </a:lnTo>
                  <a:lnTo>
                    <a:pt x="4237787" y="28956"/>
                  </a:lnTo>
                  <a:lnTo>
                    <a:pt x="4237787" y="8813"/>
                  </a:lnTo>
                  <a:lnTo>
                    <a:pt x="4146092" y="8813"/>
                  </a:lnTo>
                  <a:lnTo>
                    <a:pt x="4146092" y="182968"/>
                  </a:lnTo>
                  <a:lnTo>
                    <a:pt x="4228554" y="182968"/>
                  </a:lnTo>
                  <a:lnTo>
                    <a:pt x="4242397" y="182156"/>
                  </a:lnTo>
                  <a:lnTo>
                    <a:pt x="4254601" y="179819"/>
                  </a:lnTo>
                  <a:lnTo>
                    <a:pt x="4264634" y="176060"/>
                  </a:lnTo>
                  <a:lnTo>
                    <a:pt x="4271988" y="171005"/>
                  </a:lnTo>
                  <a:lnTo>
                    <a:pt x="4271988" y="195770"/>
                  </a:lnTo>
                  <a:lnTo>
                    <a:pt x="4294860" y="195770"/>
                  </a:lnTo>
                  <a:lnTo>
                    <a:pt x="4294860" y="171005"/>
                  </a:lnTo>
                  <a:lnTo>
                    <a:pt x="4294860" y="163029"/>
                  </a:lnTo>
                  <a:lnTo>
                    <a:pt x="4294860" y="103022"/>
                  </a:lnTo>
                  <a:lnTo>
                    <a:pt x="4324655" y="103022"/>
                  </a:lnTo>
                  <a:lnTo>
                    <a:pt x="4324655" y="83096"/>
                  </a:lnTo>
                  <a:close/>
                </a:path>
                <a:path w="4371975" h="199389">
                  <a:moveTo>
                    <a:pt x="4371645" y="155270"/>
                  </a:moveTo>
                  <a:lnTo>
                    <a:pt x="4345635" y="155270"/>
                  </a:lnTo>
                  <a:lnTo>
                    <a:pt x="4345635" y="183172"/>
                  </a:lnTo>
                  <a:lnTo>
                    <a:pt x="4371645" y="183172"/>
                  </a:lnTo>
                  <a:lnTo>
                    <a:pt x="4371645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6869" y="6284646"/>
              <a:ext cx="549275" cy="167640"/>
            </a:xfrm>
            <a:custGeom>
              <a:avLst/>
              <a:gdLst/>
              <a:ahLst/>
              <a:cxnLst/>
              <a:rect l="l" t="t" r="r" b="b"/>
              <a:pathLst>
                <a:path w="549275" h="167639">
                  <a:moveTo>
                    <a:pt x="23080" y="164500"/>
                  </a:moveTo>
                  <a:lnTo>
                    <a:pt x="0" y="164500"/>
                  </a:lnTo>
                  <a:lnTo>
                    <a:pt x="0" y="0"/>
                  </a:lnTo>
                  <a:lnTo>
                    <a:pt x="23080" y="0"/>
                  </a:lnTo>
                  <a:lnTo>
                    <a:pt x="23080" y="65254"/>
                  </a:lnTo>
                  <a:lnTo>
                    <a:pt x="44109" y="65254"/>
                  </a:lnTo>
                  <a:lnTo>
                    <a:pt x="38217" y="66536"/>
                  </a:lnTo>
                  <a:lnTo>
                    <a:pt x="29348" y="74985"/>
                  </a:lnTo>
                  <a:lnTo>
                    <a:pt x="24532" y="88273"/>
                  </a:lnTo>
                  <a:lnTo>
                    <a:pt x="23080" y="105750"/>
                  </a:lnTo>
                  <a:lnTo>
                    <a:pt x="24532" y="123316"/>
                  </a:lnTo>
                  <a:lnTo>
                    <a:pt x="29348" y="136594"/>
                  </a:lnTo>
                  <a:lnTo>
                    <a:pt x="38217" y="144993"/>
                  </a:lnTo>
                  <a:lnTo>
                    <a:pt x="44032" y="146246"/>
                  </a:lnTo>
                  <a:lnTo>
                    <a:pt x="23080" y="146246"/>
                  </a:lnTo>
                  <a:lnTo>
                    <a:pt x="23080" y="164500"/>
                  </a:lnTo>
                  <a:close/>
                </a:path>
                <a:path w="549275" h="167639">
                  <a:moveTo>
                    <a:pt x="44109" y="65254"/>
                  </a:moveTo>
                  <a:lnTo>
                    <a:pt x="23080" y="65254"/>
                  </a:lnTo>
                  <a:lnTo>
                    <a:pt x="27912" y="56576"/>
                  </a:lnTo>
                  <a:lnTo>
                    <a:pt x="35302" y="49964"/>
                  </a:lnTo>
                  <a:lnTo>
                    <a:pt x="44974" y="45751"/>
                  </a:lnTo>
                  <a:lnTo>
                    <a:pt x="56652" y="44272"/>
                  </a:lnTo>
                  <a:lnTo>
                    <a:pt x="76211" y="47947"/>
                  </a:lnTo>
                  <a:lnTo>
                    <a:pt x="91010" y="59196"/>
                  </a:lnTo>
                  <a:lnTo>
                    <a:pt x="93152" y="63576"/>
                  </a:lnTo>
                  <a:lnTo>
                    <a:pt x="51826" y="63576"/>
                  </a:lnTo>
                  <a:lnTo>
                    <a:pt x="44109" y="65254"/>
                  </a:lnTo>
                  <a:close/>
                </a:path>
                <a:path w="549275" h="167639">
                  <a:moveTo>
                    <a:pt x="93152" y="147924"/>
                  </a:moveTo>
                  <a:lnTo>
                    <a:pt x="51826" y="147924"/>
                  </a:lnTo>
                  <a:lnTo>
                    <a:pt x="65435" y="144993"/>
                  </a:lnTo>
                  <a:lnTo>
                    <a:pt x="74303" y="136594"/>
                  </a:lnTo>
                  <a:lnTo>
                    <a:pt x="79119" y="123316"/>
                  </a:lnTo>
                  <a:lnTo>
                    <a:pt x="80571" y="105750"/>
                  </a:lnTo>
                  <a:lnTo>
                    <a:pt x="79119" y="88273"/>
                  </a:lnTo>
                  <a:lnTo>
                    <a:pt x="74303" y="74985"/>
                  </a:lnTo>
                  <a:lnTo>
                    <a:pt x="65435" y="66536"/>
                  </a:lnTo>
                  <a:lnTo>
                    <a:pt x="51826" y="63576"/>
                  </a:lnTo>
                  <a:lnTo>
                    <a:pt x="93152" y="63576"/>
                  </a:lnTo>
                  <a:lnTo>
                    <a:pt x="100380" y="78352"/>
                  </a:lnTo>
                  <a:lnTo>
                    <a:pt x="103652" y="105750"/>
                  </a:lnTo>
                  <a:lnTo>
                    <a:pt x="100380" y="133148"/>
                  </a:lnTo>
                  <a:lnTo>
                    <a:pt x="93152" y="147924"/>
                  </a:lnTo>
                  <a:close/>
                </a:path>
                <a:path w="549275" h="167639">
                  <a:moveTo>
                    <a:pt x="56652" y="167228"/>
                  </a:moveTo>
                  <a:lnTo>
                    <a:pt x="44974" y="165750"/>
                  </a:lnTo>
                  <a:lnTo>
                    <a:pt x="35302" y="161537"/>
                  </a:lnTo>
                  <a:lnTo>
                    <a:pt x="27912" y="154924"/>
                  </a:lnTo>
                  <a:lnTo>
                    <a:pt x="23080" y="146246"/>
                  </a:lnTo>
                  <a:lnTo>
                    <a:pt x="44032" y="146246"/>
                  </a:lnTo>
                  <a:lnTo>
                    <a:pt x="51826" y="147924"/>
                  </a:lnTo>
                  <a:lnTo>
                    <a:pt x="93152" y="147924"/>
                  </a:lnTo>
                  <a:lnTo>
                    <a:pt x="91010" y="152304"/>
                  </a:lnTo>
                  <a:lnTo>
                    <a:pt x="76211" y="163553"/>
                  </a:lnTo>
                  <a:lnTo>
                    <a:pt x="56652" y="167228"/>
                  </a:lnTo>
                  <a:close/>
                </a:path>
                <a:path w="549275" h="167639">
                  <a:moveTo>
                    <a:pt x="173523" y="167228"/>
                  </a:moveTo>
                  <a:lnTo>
                    <a:pt x="150698" y="163140"/>
                  </a:lnTo>
                  <a:lnTo>
                    <a:pt x="134443" y="151203"/>
                  </a:lnTo>
                  <a:lnTo>
                    <a:pt x="124719" y="131909"/>
                  </a:lnTo>
                  <a:lnTo>
                    <a:pt x="121487" y="105750"/>
                  </a:lnTo>
                  <a:lnTo>
                    <a:pt x="124719" y="79591"/>
                  </a:lnTo>
                  <a:lnTo>
                    <a:pt x="134443" y="60297"/>
                  </a:lnTo>
                  <a:lnTo>
                    <a:pt x="150698" y="48360"/>
                  </a:lnTo>
                  <a:lnTo>
                    <a:pt x="173523" y="44272"/>
                  </a:lnTo>
                  <a:lnTo>
                    <a:pt x="196226" y="48360"/>
                  </a:lnTo>
                  <a:lnTo>
                    <a:pt x="212419" y="60297"/>
                  </a:lnTo>
                  <a:lnTo>
                    <a:pt x="213962" y="63366"/>
                  </a:lnTo>
                  <a:lnTo>
                    <a:pt x="173523" y="63366"/>
                  </a:lnTo>
                  <a:lnTo>
                    <a:pt x="159914" y="66330"/>
                  </a:lnTo>
                  <a:lnTo>
                    <a:pt x="151046" y="74801"/>
                  </a:lnTo>
                  <a:lnTo>
                    <a:pt x="146229" y="88151"/>
                  </a:lnTo>
                  <a:lnTo>
                    <a:pt x="144777" y="105750"/>
                  </a:lnTo>
                  <a:lnTo>
                    <a:pt x="146229" y="123349"/>
                  </a:lnTo>
                  <a:lnTo>
                    <a:pt x="151046" y="136699"/>
                  </a:lnTo>
                  <a:lnTo>
                    <a:pt x="159914" y="145171"/>
                  </a:lnTo>
                  <a:lnTo>
                    <a:pt x="173523" y="148134"/>
                  </a:lnTo>
                  <a:lnTo>
                    <a:pt x="213962" y="148134"/>
                  </a:lnTo>
                  <a:lnTo>
                    <a:pt x="212419" y="151203"/>
                  </a:lnTo>
                  <a:lnTo>
                    <a:pt x="196226" y="163140"/>
                  </a:lnTo>
                  <a:lnTo>
                    <a:pt x="173523" y="167228"/>
                  </a:lnTo>
                  <a:close/>
                </a:path>
                <a:path w="549275" h="167639">
                  <a:moveTo>
                    <a:pt x="213962" y="148134"/>
                  </a:moveTo>
                  <a:lnTo>
                    <a:pt x="173523" y="148134"/>
                  </a:lnTo>
                  <a:lnTo>
                    <a:pt x="187132" y="145171"/>
                  </a:lnTo>
                  <a:lnTo>
                    <a:pt x="196000" y="136699"/>
                  </a:lnTo>
                  <a:lnTo>
                    <a:pt x="200816" y="123349"/>
                  </a:lnTo>
                  <a:lnTo>
                    <a:pt x="202268" y="105750"/>
                  </a:lnTo>
                  <a:lnTo>
                    <a:pt x="200816" y="88151"/>
                  </a:lnTo>
                  <a:lnTo>
                    <a:pt x="196000" y="74801"/>
                  </a:lnTo>
                  <a:lnTo>
                    <a:pt x="187132" y="66330"/>
                  </a:lnTo>
                  <a:lnTo>
                    <a:pt x="173523" y="63366"/>
                  </a:lnTo>
                  <a:lnTo>
                    <a:pt x="213962" y="63366"/>
                  </a:lnTo>
                  <a:lnTo>
                    <a:pt x="222120" y="79591"/>
                  </a:lnTo>
                  <a:lnTo>
                    <a:pt x="225349" y="105750"/>
                  </a:lnTo>
                  <a:lnTo>
                    <a:pt x="222120" y="131909"/>
                  </a:lnTo>
                  <a:lnTo>
                    <a:pt x="213962" y="148134"/>
                  </a:lnTo>
                  <a:close/>
                </a:path>
                <a:path w="549275" h="167639">
                  <a:moveTo>
                    <a:pt x="269831" y="81830"/>
                  </a:moveTo>
                  <a:lnTo>
                    <a:pt x="246541" y="81830"/>
                  </a:lnTo>
                  <a:lnTo>
                    <a:pt x="250505" y="66136"/>
                  </a:lnTo>
                  <a:lnTo>
                    <a:pt x="259839" y="54317"/>
                  </a:lnTo>
                  <a:lnTo>
                    <a:pt x="274484" y="46865"/>
                  </a:lnTo>
                  <a:lnTo>
                    <a:pt x="294381" y="44272"/>
                  </a:lnTo>
                  <a:lnTo>
                    <a:pt x="315796" y="47413"/>
                  </a:lnTo>
                  <a:lnTo>
                    <a:pt x="330995" y="56337"/>
                  </a:lnTo>
                  <a:lnTo>
                    <a:pt x="335557" y="63366"/>
                  </a:lnTo>
                  <a:lnTo>
                    <a:pt x="294381" y="63366"/>
                  </a:lnTo>
                  <a:lnTo>
                    <a:pt x="284407" y="64569"/>
                  </a:lnTo>
                  <a:lnTo>
                    <a:pt x="277070" y="68113"/>
                  </a:lnTo>
                  <a:lnTo>
                    <a:pt x="272251" y="73900"/>
                  </a:lnTo>
                  <a:lnTo>
                    <a:pt x="269831" y="81830"/>
                  </a:lnTo>
                  <a:close/>
                </a:path>
                <a:path w="549275" h="167639">
                  <a:moveTo>
                    <a:pt x="343059" y="107638"/>
                  </a:moveTo>
                  <a:lnTo>
                    <a:pt x="319769" y="107638"/>
                  </a:lnTo>
                  <a:lnTo>
                    <a:pt x="319769" y="88545"/>
                  </a:lnTo>
                  <a:lnTo>
                    <a:pt x="318192" y="77883"/>
                  </a:lnTo>
                  <a:lnTo>
                    <a:pt x="313448" y="69975"/>
                  </a:lnTo>
                  <a:lnTo>
                    <a:pt x="305518" y="65058"/>
                  </a:lnTo>
                  <a:lnTo>
                    <a:pt x="294381" y="63366"/>
                  </a:lnTo>
                  <a:lnTo>
                    <a:pt x="335557" y="63366"/>
                  </a:lnTo>
                  <a:lnTo>
                    <a:pt x="340056" y="70297"/>
                  </a:lnTo>
                  <a:lnTo>
                    <a:pt x="343059" y="88545"/>
                  </a:lnTo>
                  <a:lnTo>
                    <a:pt x="343059" y="107638"/>
                  </a:lnTo>
                  <a:close/>
                </a:path>
                <a:path w="549275" h="167639">
                  <a:moveTo>
                    <a:pt x="286617" y="167228"/>
                  </a:moveTo>
                  <a:lnTo>
                    <a:pt x="268159" y="164756"/>
                  </a:lnTo>
                  <a:lnTo>
                    <a:pt x="254147" y="157524"/>
                  </a:lnTo>
                  <a:lnTo>
                    <a:pt x="245249" y="145807"/>
                  </a:lnTo>
                  <a:lnTo>
                    <a:pt x="242135" y="129880"/>
                  </a:lnTo>
                  <a:lnTo>
                    <a:pt x="245249" y="114041"/>
                  </a:lnTo>
                  <a:lnTo>
                    <a:pt x="254147" y="102314"/>
                  </a:lnTo>
                  <a:lnTo>
                    <a:pt x="268159" y="95033"/>
                  </a:lnTo>
                  <a:lnTo>
                    <a:pt x="286617" y="92531"/>
                  </a:lnTo>
                  <a:lnTo>
                    <a:pt x="298023" y="93534"/>
                  </a:lnTo>
                  <a:lnTo>
                    <a:pt x="307678" y="96465"/>
                  </a:lnTo>
                  <a:lnTo>
                    <a:pt x="315091" y="101206"/>
                  </a:lnTo>
                  <a:lnTo>
                    <a:pt x="319769" y="107638"/>
                  </a:lnTo>
                  <a:lnTo>
                    <a:pt x="343059" y="107638"/>
                  </a:lnTo>
                  <a:lnTo>
                    <a:pt x="343059" y="111205"/>
                  </a:lnTo>
                  <a:lnTo>
                    <a:pt x="292492" y="111205"/>
                  </a:lnTo>
                  <a:lnTo>
                    <a:pt x="280706" y="112412"/>
                  </a:lnTo>
                  <a:lnTo>
                    <a:pt x="272166" y="115979"/>
                  </a:lnTo>
                  <a:lnTo>
                    <a:pt x="266969" y="121828"/>
                  </a:lnTo>
                  <a:lnTo>
                    <a:pt x="265215" y="129880"/>
                  </a:lnTo>
                  <a:lnTo>
                    <a:pt x="266969" y="138020"/>
                  </a:lnTo>
                  <a:lnTo>
                    <a:pt x="272166" y="143859"/>
                  </a:lnTo>
                  <a:lnTo>
                    <a:pt x="280706" y="147377"/>
                  </a:lnTo>
                  <a:lnTo>
                    <a:pt x="292492" y="148554"/>
                  </a:lnTo>
                  <a:lnTo>
                    <a:pt x="343059" y="148554"/>
                  </a:lnTo>
                  <a:lnTo>
                    <a:pt x="343059" y="151911"/>
                  </a:lnTo>
                  <a:lnTo>
                    <a:pt x="319769" y="151911"/>
                  </a:lnTo>
                  <a:lnTo>
                    <a:pt x="315445" y="158199"/>
                  </a:lnTo>
                  <a:lnTo>
                    <a:pt x="308308" y="163032"/>
                  </a:lnTo>
                  <a:lnTo>
                    <a:pt x="298613" y="166133"/>
                  </a:lnTo>
                  <a:lnTo>
                    <a:pt x="286617" y="167228"/>
                  </a:lnTo>
                  <a:close/>
                </a:path>
                <a:path w="549275" h="167639">
                  <a:moveTo>
                    <a:pt x="343059" y="148554"/>
                  </a:moveTo>
                  <a:lnTo>
                    <a:pt x="292492" y="148554"/>
                  </a:lnTo>
                  <a:lnTo>
                    <a:pt x="304400" y="147377"/>
                  </a:lnTo>
                  <a:lnTo>
                    <a:pt x="313002" y="143859"/>
                  </a:lnTo>
                  <a:lnTo>
                    <a:pt x="318222" y="138020"/>
                  </a:lnTo>
                  <a:lnTo>
                    <a:pt x="319979" y="129880"/>
                  </a:lnTo>
                  <a:lnTo>
                    <a:pt x="318222" y="121828"/>
                  </a:lnTo>
                  <a:lnTo>
                    <a:pt x="313002" y="115979"/>
                  </a:lnTo>
                  <a:lnTo>
                    <a:pt x="304400" y="112412"/>
                  </a:lnTo>
                  <a:lnTo>
                    <a:pt x="292492" y="111205"/>
                  </a:lnTo>
                  <a:lnTo>
                    <a:pt x="343059" y="111205"/>
                  </a:lnTo>
                  <a:lnTo>
                    <a:pt x="343059" y="148554"/>
                  </a:lnTo>
                  <a:close/>
                </a:path>
                <a:path w="549275" h="167639">
                  <a:moveTo>
                    <a:pt x="345787" y="164500"/>
                  </a:moveTo>
                  <a:lnTo>
                    <a:pt x="322077" y="164500"/>
                  </a:lnTo>
                  <a:lnTo>
                    <a:pt x="320608" y="161353"/>
                  </a:lnTo>
                  <a:lnTo>
                    <a:pt x="319879" y="157524"/>
                  </a:lnTo>
                  <a:lnTo>
                    <a:pt x="319769" y="151911"/>
                  </a:lnTo>
                  <a:lnTo>
                    <a:pt x="343059" y="151911"/>
                  </a:lnTo>
                  <a:lnTo>
                    <a:pt x="343059" y="154219"/>
                  </a:lnTo>
                  <a:lnTo>
                    <a:pt x="344109" y="160514"/>
                  </a:lnTo>
                  <a:lnTo>
                    <a:pt x="345787" y="164500"/>
                  </a:lnTo>
                  <a:close/>
                </a:path>
                <a:path w="549275" h="167639">
                  <a:moveTo>
                    <a:pt x="408962" y="66723"/>
                  </a:moveTo>
                  <a:lnTo>
                    <a:pt x="391109" y="66723"/>
                  </a:lnTo>
                  <a:lnTo>
                    <a:pt x="395777" y="56930"/>
                  </a:lnTo>
                  <a:lnTo>
                    <a:pt x="402492" y="49911"/>
                  </a:lnTo>
                  <a:lnTo>
                    <a:pt x="411645" y="45685"/>
                  </a:lnTo>
                  <a:lnTo>
                    <a:pt x="423631" y="44272"/>
                  </a:lnTo>
                  <a:lnTo>
                    <a:pt x="427198" y="44272"/>
                  </a:lnTo>
                  <a:lnTo>
                    <a:pt x="431185" y="44482"/>
                  </a:lnTo>
                  <a:lnTo>
                    <a:pt x="433283" y="45111"/>
                  </a:lnTo>
                  <a:lnTo>
                    <a:pt x="432873" y="63576"/>
                  </a:lnTo>
                  <a:lnTo>
                    <a:pt x="423002" y="63576"/>
                  </a:lnTo>
                  <a:lnTo>
                    <a:pt x="409698" y="66159"/>
                  </a:lnTo>
                  <a:lnTo>
                    <a:pt x="408962" y="66723"/>
                  </a:lnTo>
                  <a:close/>
                </a:path>
                <a:path w="549275" h="167639">
                  <a:moveTo>
                    <a:pt x="391109" y="164500"/>
                  </a:moveTo>
                  <a:lnTo>
                    <a:pt x="368238" y="164500"/>
                  </a:lnTo>
                  <a:lnTo>
                    <a:pt x="368238" y="47000"/>
                  </a:lnTo>
                  <a:lnTo>
                    <a:pt x="391109" y="47000"/>
                  </a:lnTo>
                  <a:lnTo>
                    <a:pt x="391109" y="66723"/>
                  </a:lnTo>
                  <a:lnTo>
                    <a:pt x="408962" y="66723"/>
                  </a:lnTo>
                  <a:lnTo>
                    <a:pt x="399659" y="73857"/>
                  </a:lnTo>
                  <a:lnTo>
                    <a:pt x="393319" y="86591"/>
                  </a:lnTo>
                  <a:lnTo>
                    <a:pt x="391109" y="104281"/>
                  </a:lnTo>
                  <a:lnTo>
                    <a:pt x="391109" y="164500"/>
                  </a:lnTo>
                  <a:close/>
                </a:path>
                <a:path w="549275" h="167639">
                  <a:moveTo>
                    <a:pt x="432864" y="63995"/>
                  </a:moveTo>
                  <a:lnTo>
                    <a:pt x="430975" y="63786"/>
                  </a:lnTo>
                  <a:lnTo>
                    <a:pt x="427198" y="63576"/>
                  </a:lnTo>
                  <a:lnTo>
                    <a:pt x="432873" y="63576"/>
                  </a:lnTo>
                  <a:lnTo>
                    <a:pt x="432864" y="63995"/>
                  </a:lnTo>
                  <a:close/>
                </a:path>
                <a:path w="549275" h="167639">
                  <a:moveTo>
                    <a:pt x="549105" y="65254"/>
                  </a:moveTo>
                  <a:lnTo>
                    <a:pt x="525815" y="65254"/>
                  </a:lnTo>
                  <a:lnTo>
                    <a:pt x="525815" y="0"/>
                  </a:lnTo>
                  <a:lnTo>
                    <a:pt x="549105" y="0"/>
                  </a:lnTo>
                  <a:lnTo>
                    <a:pt x="549105" y="65254"/>
                  </a:lnTo>
                  <a:close/>
                </a:path>
                <a:path w="549275" h="167639">
                  <a:moveTo>
                    <a:pt x="492243" y="167228"/>
                  </a:moveTo>
                  <a:lnTo>
                    <a:pt x="472684" y="163553"/>
                  </a:lnTo>
                  <a:lnTo>
                    <a:pt x="457885" y="152304"/>
                  </a:lnTo>
                  <a:lnTo>
                    <a:pt x="448515" y="133148"/>
                  </a:lnTo>
                  <a:lnTo>
                    <a:pt x="445243" y="105750"/>
                  </a:lnTo>
                  <a:lnTo>
                    <a:pt x="448515" y="78352"/>
                  </a:lnTo>
                  <a:lnTo>
                    <a:pt x="457885" y="59196"/>
                  </a:lnTo>
                  <a:lnTo>
                    <a:pt x="472684" y="47947"/>
                  </a:lnTo>
                  <a:lnTo>
                    <a:pt x="492243" y="44272"/>
                  </a:lnTo>
                  <a:lnTo>
                    <a:pt x="503951" y="45751"/>
                  </a:lnTo>
                  <a:lnTo>
                    <a:pt x="513671" y="49964"/>
                  </a:lnTo>
                  <a:lnTo>
                    <a:pt x="521071" y="56576"/>
                  </a:lnTo>
                  <a:lnTo>
                    <a:pt x="524897" y="63576"/>
                  </a:lnTo>
                  <a:lnTo>
                    <a:pt x="497279" y="63576"/>
                  </a:lnTo>
                  <a:lnTo>
                    <a:pt x="483549" y="66536"/>
                  </a:lnTo>
                  <a:lnTo>
                    <a:pt x="474618" y="74985"/>
                  </a:lnTo>
                  <a:lnTo>
                    <a:pt x="469779" y="88273"/>
                  </a:lnTo>
                  <a:lnTo>
                    <a:pt x="468324" y="105750"/>
                  </a:lnTo>
                  <a:lnTo>
                    <a:pt x="469779" y="123316"/>
                  </a:lnTo>
                  <a:lnTo>
                    <a:pt x="474618" y="136594"/>
                  </a:lnTo>
                  <a:lnTo>
                    <a:pt x="483549" y="144993"/>
                  </a:lnTo>
                  <a:lnTo>
                    <a:pt x="497279" y="147924"/>
                  </a:lnTo>
                  <a:lnTo>
                    <a:pt x="524897" y="147924"/>
                  </a:lnTo>
                  <a:lnTo>
                    <a:pt x="521071" y="154924"/>
                  </a:lnTo>
                  <a:lnTo>
                    <a:pt x="513671" y="161537"/>
                  </a:lnTo>
                  <a:lnTo>
                    <a:pt x="503951" y="165750"/>
                  </a:lnTo>
                  <a:lnTo>
                    <a:pt x="492243" y="167228"/>
                  </a:lnTo>
                  <a:close/>
                </a:path>
                <a:path w="549275" h="167639">
                  <a:moveTo>
                    <a:pt x="524897" y="147924"/>
                  </a:moveTo>
                  <a:lnTo>
                    <a:pt x="497279" y="147924"/>
                  </a:lnTo>
                  <a:lnTo>
                    <a:pt x="510767" y="144993"/>
                  </a:lnTo>
                  <a:lnTo>
                    <a:pt x="519573" y="136594"/>
                  </a:lnTo>
                  <a:lnTo>
                    <a:pt x="524366" y="123316"/>
                  </a:lnTo>
                  <a:lnTo>
                    <a:pt x="525815" y="105750"/>
                  </a:lnTo>
                  <a:lnTo>
                    <a:pt x="524366" y="88273"/>
                  </a:lnTo>
                  <a:lnTo>
                    <a:pt x="519573" y="74985"/>
                  </a:lnTo>
                  <a:lnTo>
                    <a:pt x="510767" y="66536"/>
                  </a:lnTo>
                  <a:lnTo>
                    <a:pt x="497279" y="63576"/>
                  </a:lnTo>
                  <a:lnTo>
                    <a:pt x="524897" y="63576"/>
                  </a:lnTo>
                  <a:lnTo>
                    <a:pt x="525815" y="65254"/>
                  </a:lnTo>
                  <a:lnTo>
                    <a:pt x="549105" y="65254"/>
                  </a:lnTo>
                  <a:lnTo>
                    <a:pt x="549105" y="146246"/>
                  </a:lnTo>
                  <a:lnTo>
                    <a:pt x="525815" y="146246"/>
                  </a:lnTo>
                  <a:lnTo>
                    <a:pt x="524897" y="147924"/>
                  </a:lnTo>
                  <a:close/>
                </a:path>
                <a:path w="549275" h="167639">
                  <a:moveTo>
                    <a:pt x="549105" y="164500"/>
                  </a:moveTo>
                  <a:lnTo>
                    <a:pt x="525815" y="164500"/>
                  </a:lnTo>
                  <a:lnTo>
                    <a:pt x="525815" y="146246"/>
                  </a:lnTo>
                  <a:lnTo>
                    <a:pt x="549105" y="146246"/>
                  </a:lnTo>
                  <a:lnTo>
                    <a:pt x="549105" y="164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1838" y="4986464"/>
              <a:ext cx="1950510" cy="2001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0534" y="4986464"/>
              <a:ext cx="2583335" cy="2001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42468" y="5352038"/>
              <a:ext cx="1486535" cy="199390"/>
            </a:xfrm>
            <a:custGeom>
              <a:avLst/>
              <a:gdLst/>
              <a:ahLst/>
              <a:cxnLst/>
              <a:rect l="l" t="t" r="r" b="b"/>
              <a:pathLst>
                <a:path w="1486535" h="199389">
                  <a:moveTo>
                    <a:pt x="117290" y="80781"/>
                  </a:moveTo>
                  <a:lnTo>
                    <a:pt x="95049" y="80781"/>
                  </a:lnTo>
                  <a:lnTo>
                    <a:pt x="95049" y="6714"/>
                  </a:lnTo>
                  <a:lnTo>
                    <a:pt x="117290" y="6714"/>
                  </a:lnTo>
                  <a:lnTo>
                    <a:pt x="117290" y="80781"/>
                  </a:lnTo>
                  <a:close/>
                </a:path>
                <a:path w="1486535" h="199389">
                  <a:moveTo>
                    <a:pt x="0" y="184643"/>
                  </a:moveTo>
                  <a:lnTo>
                    <a:pt x="0" y="162612"/>
                  </a:lnTo>
                  <a:lnTo>
                    <a:pt x="20838" y="150573"/>
                  </a:lnTo>
                  <a:lnTo>
                    <a:pt x="36404" y="130824"/>
                  </a:lnTo>
                  <a:lnTo>
                    <a:pt x="46147" y="103363"/>
                  </a:lnTo>
                  <a:lnTo>
                    <a:pt x="49518" y="68192"/>
                  </a:lnTo>
                  <a:lnTo>
                    <a:pt x="49518" y="28955"/>
                  </a:lnTo>
                  <a:lnTo>
                    <a:pt x="2098" y="28955"/>
                  </a:lnTo>
                  <a:lnTo>
                    <a:pt x="2098" y="8812"/>
                  </a:lnTo>
                  <a:lnTo>
                    <a:pt x="71969" y="8812"/>
                  </a:lnTo>
                  <a:lnTo>
                    <a:pt x="71969" y="71759"/>
                  </a:lnTo>
                  <a:lnTo>
                    <a:pt x="71549" y="80781"/>
                  </a:lnTo>
                  <a:lnTo>
                    <a:pt x="117290" y="80781"/>
                  </a:lnTo>
                  <a:lnTo>
                    <a:pt x="117290" y="100714"/>
                  </a:lnTo>
                  <a:lnTo>
                    <a:pt x="69451" y="100714"/>
                  </a:lnTo>
                  <a:lnTo>
                    <a:pt x="61461" y="130234"/>
                  </a:lnTo>
                  <a:lnTo>
                    <a:pt x="47551" y="154324"/>
                  </a:lnTo>
                  <a:lnTo>
                    <a:pt x="27227" y="172592"/>
                  </a:lnTo>
                  <a:lnTo>
                    <a:pt x="0" y="184643"/>
                  </a:lnTo>
                  <a:close/>
                </a:path>
                <a:path w="1486535" h="199389">
                  <a:moveTo>
                    <a:pt x="117290" y="193456"/>
                  </a:moveTo>
                  <a:lnTo>
                    <a:pt x="95049" y="193456"/>
                  </a:lnTo>
                  <a:lnTo>
                    <a:pt x="95049" y="100714"/>
                  </a:lnTo>
                  <a:lnTo>
                    <a:pt x="117290" y="100714"/>
                  </a:lnTo>
                  <a:lnTo>
                    <a:pt x="117290" y="193456"/>
                  </a:lnTo>
                  <a:close/>
                </a:path>
                <a:path w="1486535" h="199389">
                  <a:moveTo>
                    <a:pt x="158206" y="195764"/>
                  </a:moveTo>
                  <a:lnTo>
                    <a:pt x="135965" y="195764"/>
                  </a:lnTo>
                  <a:lnTo>
                    <a:pt x="135965" y="5455"/>
                  </a:lnTo>
                  <a:lnTo>
                    <a:pt x="158206" y="5455"/>
                  </a:lnTo>
                  <a:lnTo>
                    <a:pt x="158206" y="195764"/>
                  </a:lnTo>
                  <a:close/>
                </a:path>
                <a:path w="1486535" h="199389">
                  <a:moveTo>
                    <a:pt x="196393" y="182965"/>
                  </a:moveTo>
                  <a:lnTo>
                    <a:pt x="196393" y="161983"/>
                  </a:lnTo>
                  <a:lnTo>
                    <a:pt x="212861" y="152072"/>
                  </a:lnTo>
                  <a:lnTo>
                    <a:pt x="226791" y="136515"/>
                  </a:lnTo>
                  <a:lnTo>
                    <a:pt x="236437" y="112943"/>
                  </a:lnTo>
                  <a:lnTo>
                    <a:pt x="240037" y="79103"/>
                  </a:lnTo>
                  <a:lnTo>
                    <a:pt x="240037" y="7763"/>
                  </a:lnTo>
                  <a:lnTo>
                    <a:pt x="262697" y="7763"/>
                  </a:lnTo>
                  <a:lnTo>
                    <a:pt x="262697" y="79103"/>
                  </a:lnTo>
                  <a:lnTo>
                    <a:pt x="266309" y="112973"/>
                  </a:lnTo>
                  <a:lnTo>
                    <a:pt x="275551" y="135545"/>
                  </a:lnTo>
                  <a:lnTo>
                    <a:pt x="251367" y="135545"/>
                  </a:lnTo>
                  <a:lnTo>
                    <a:pt x="242659" y="151039"/>
                  </a:lnTo>
                  <a:lnTo>
                    <a:pt x="229860" y="164448"/>
                  </a:lnTo>
                  <a:lnTo>
                    <a:pt x="214071" y="175260"/>
                  </a:lnTo>
                  <a:lnTo>
                    <a:pt x="196393" y="182965"/>
                  </a:lnTo>
                  <a:close/>
                </a:path>
                <a:path w="1486535" h="199389">
                  <a:moveTo>
                    <a:pt x="306131" y="182965"/>
                  </a:moveTo>
                  <a:lnTo>
                    <a:pt x="288692" y="175142"/>
                  </a:lnTo>
                  <a:lnTo>
                    <a:pt x="273005" y="164291"/>
                  </a:lnTo>
                  <a:lnTo>
                    <a:pt x="260189" y="150921"/>
                  </a:lnTo>
                  <a:lnTo>
                    <a:pt x="251367" y="135545"/>
                  </a:lnTo>
                  <a:lnTo>
                    <a:pt x="275551" y="135545"/>
                  </a:lnTo>
                  <a:lnTo>
                    <a:pt x="275916" y="136437"/>
                  </a:lnTo>
                  <a:lnTo>
                    <a:pt x="289784" y="151983"/>
                  </a:lnTo>
                  <a:lnTo>
                    <a:pt x="306131" y="161983"/>
                  </a:lnTo>
                  <a:lnTo>
                    <a:pt x="306131" y="182965"/>
                  </a:lnTo>
                  <a:close/>
                </a:path>
                <a:path w="1486535" h="199389">
                  <a:moveTo>
                    <a:pt x="356698" y="195764"/>
                  </a:moveTo>
                  <a:lnTo>
                    <a:pt x="333827" y="195764"/>
                  </a:lnTo>
                  <a:lnTo>
                    <a:pt x="333827" y="5455"/>
                  </a:lnTo>
                  <a:lnTo>
                    <a:pt x="356698" y="5455"/>
                  </a:lnTo>
                  <a:lnTo>
                    <a:pt x="356698" y="195764"/>
                  </a:lnTo>
                  <a:close/>
                </a:path>
                <a:path w="1486535" h="199389">
                  <a:moveTo>
                    <a:pt x="554351" y="67353"/>
                  </a:moveTo>
                  <a:lnTo>
                    <a:pt x="532110" y="67353"/>
                  </a:lnTo>
                  <a:lnTo>
                    <a:pt x="533211" y="60871"/>
                  </a:lnTo>
                  <a:lnTo>
                    <a:pt x="534005" y="53950"/>
                  </a:lnTo>
                  <a:lnTo>
                    <a:pt x="534470" y="46964"/>
                  </a:lnTo>
                  <a:lnTo>
                    <a:pt x="534627" y="39656"/>
                  </a:lnTo>
                  <a:lnTo>
                    <a:pt x="534627" y="27067"/>
                  </a:lnTo>
                  <a:lnTo>
                    <a:pt x="409783" y="27067"/>
                  </a:lnTo>
                  <a:lnTo>
                    <a:pt x="409783" y="7763"/>
                  </a:lnTo>
                  <a:lnTo>
                    <a:pt x="557498" y="7763"/>
                  </a:lnTo>
                  <a:lnTo>
                    <a:pt x="557474" y="39656"/>
                  </a:lnTo>
                  <a:lnTo>
                    <a:pt x="557272" y="46551"/>
                  </a:lnTo>
                  <a:lnTo>
                    <a:pt x="556618" y="54055"/>
                  </a:lnTo>
                  <a:lnTo>
                    <a:pt x="555639" y="60917"/>
                  </a:lnTo>
                  <a:lnTo>
                    <a:pt x="554351" y="67353"/>
                  </a:lnTo>
                  <a:close/>
                </a:path>
                <a:path w="1486535" h="199389">
                  <a:moveTo>
                    <a:pt x="569878" y="95888"/>
                  </a:moveTo>
                  <a:lnTo>
                    <a:pt x="398453" y="95888"/>
                  </a:lnTo>
                  <a:lnTo>
                    <a:pt x="398453" y="77004"/>
                  </a:lnTo>
                  <a:lnTo>
                    <a:pt x="569878" y="77004"/>
                  </a:lnTo>
                  <a:lnTo>
                    <a:pt x="569878" y="95888"/>
                  </a:lnTo>
                  <a:close/>
                </a:path>
                <a:path w="1486535" h="199389">
                  <a:moveTo>
                    <a:pt x="561695" y="197652"/>
                  </a:moveTo>
                  <a:lnTo>
                    <a:pt x="411042" y="197652"/>
                  </a:lnTo>
                  <a:lnTo>
                    <a:pt x="411042" y="145826"/>
                  </a:lnTo>
                  <a:lnTo>
                    <a:pt x="534627" y="145826"/>
                  </a:lnTo>
                  <a:lnTo>
                    <a:pt x="534627" y="130929"/>
                  </a:lnTo>
                  <a:lnTo>
                    <a:pt x="411042" y="130929"/>
                  </a:lnTo>
                  <a:lnTo>
                    <a:pt x="411042" y="112674"/>
                  </a:lnTo>
                  <a:lnTo>
                    <a:pt x="557498" y="112674"/>
                  </a:lnTo>
                  <a:lnTo>
                    <a:pt x="557498" y="164081"/>
                  </a:lnTo>
                  <a:lnTo>
                    <a:pt x="433703" y="164081"/>
                  </a:lnTo>
                  <a:lnTo>
                    <a:pt x="433703" y="179188"/>
                  </a:lnTo>
                  <a:lnTo>
                    <a:pt x="561695" y="179188"/>
                  </a:lnTo>
                  <a:lnTo>
                    <a:pt x="561695" y="197652"/>
                  </a:lnTo>
                  <a:close/>
                </a:path>
                <a:path w="1486535" h="199389">
                  <a:moveTo>
                    <a:pt x="819986" y="76585"/>
                  </a:moveTo>
                  <a:lnTo>
                    <a:pt x="673530" y="76585"/>
                  </a:lnTo>
                  <a:lnTo>
                    <a:pt x="673530" y="7763"/>
                  </a:lnTo>
                  <a:lnTo>
                    <a:pt x="819986" y="7763"/>
                  </a:lnTo>
                  <a:lnTo>
                    <a:pt x="819986" y="27067"/>
                  </a:lnTo>
                  <a:lnTo>
                    <a:pt x="696191" y="27067"/>
                  </a:lnTo>
                  <a:lnTo>
                    <a:pt x="696191" y="57701"/>
                  </a:lnTo>
                  <a:lnTo>
                    <a:pt x="819986" y="57701"/>
                  </a:lnTo>
                  <a:lnTo>
                    <a:pt x="819986" y="76585"/>
                  </a:lnTo>
                  <a:close/>
                </a:path>
                <a:path w="1486535" h="199389">
                  <a:moveTo>
                    <a:pt x="819986" y="57701"/>
                  </a:moveTo>
                  <a:lnTo>
                    <a:pt x="797116" y="57701"/>
                  </a:lnTo>
                  <a:lnTo>
                    <a:pt x="797116" y="27067"/>
                  </a:lnTo>
                  <a:lnTo>
                    <a:pt x="819986" y="27067"/>
                  </a:lnTo>
                  <a:lnTo>
                    <a:pt x="819986" y="57701"/>
                  </a:lnTo>
                  <a:close/>
                </a:path>
                <a:path w="1486535" h="199389">
                  <a:moveTo>
                    <a:pt x="757669" y="99455"/>
                  </a:moveTo>
                  <a:lnTo>
                    <a:pt x="735008" y="99455"/>
                  </a:lnTo>
                  <a:lnTo>
                    <a:pt x="735008" y="76585"/>
                  </a:lnTo>
                  <a:lnTo>
                    <a:pt x="757669" y="76585"/>
                  </a:lnTo>
                  <a:lnTo>
                    <a:pt x="757669" y="99455"/>
                  </a:lnTo>
                  <a:close/>
                </a:path>
                <a:path w="1486535" h="199389">
                  <a:moveTo>
                    <a:pt x="832366" y="118969"/>
                  </a:moveTo>
                  <a:lnTo>
                    <a:pt x="660941" y="118969"/>
                  </a:lnTo>
                  <a:lnTo>
                    <a:pt x="660941" y="99455"/>
                  </a:lnTo>
                  <a:lnTo>
                    <a:pt x="832366" y="99455"/>
                  </a:lnTo>
                  <a:lnTo>
                    <a:pt x="832366" y="118969"/>
                  </a:lnTo>
                  <a:close/>
                </a:path>
                <a:path w="1486535" h="199389">
                  <a:moveTo>
                    <a:pt x="819986" y="198911"/>
                  </a:moveTo>
                  <a:lnTo>
                    <a:pt x="797116" y="198911"/>
                  </a:lnTo>
                  <a:lnTo>
                    <a:pt x="797116" y="158206"/>
                  </a:lnTo>
                  <a:lnTo>
                    <a:pt x="672271" y="158206"/>
                  </a:lnTo>
                  <a:lnTo>
                    <a:pt x="672271" y="138692"/>
                  </a:lnTo>
                  <a:lnTo>
                    <a:pt x="819986" y="138692"/>
                  </a:lnTo>
                  <a:lnTo>
                    <a:pt x="819986" y="198911"/>
                  </a:lnTo>
                  <a:close/>
                </a:path>
                <a:path w="1486535" h="199389">
                  <a:moveTo>
                    <a:pt x="1022465" y="93790"/>
                  </a:moveTo>
                  <a:lnTo>
                    <a:pt x="874960" y="93790"/>
                  </a:lnTo>
                  <a:lnTo>
                    <a:pt x="874960" y="41754"/>
                  </a:lnTo>
                  <a:lnTo>
                    <a:pt x="998545" y="41754"/>
                  </a:lnTo>
                  <a:lnTo>
                    <a:pt x="998545" y="26437"/>
                  </a:lnTo>
                  <a:lnTo>
                    <a:pt x="874960" y="26437"/>
                  </a:lnTo>
                  <a:lnTo>
                    <a:pt x="874960" y="7763"/>
                  </a:lnTo>
                  <a:lnTo>
                    <a:pt x="1021416" y="7763"/>
                  </a:lnTo>
                  <a:lnTo>
                    <a:pt x="1021416" y="59799"/>
                  </a:lnTo>
                  <a:lnTo>
                    <a:pt x="897621" y="59799"/>
                  </a:lnTo>
                  <a:lnTo>
                    <a:pt x="897621" y="75326"/>
                  </a:lnTo>
                  <a:lnTo>
                    <a:pt x="1022465" y="75326"/>
                  </a:lnTo>
                  <a:lnTo>
                    <a:pt x="1022465" y="93790"/>
                  </a:lnTo>
                  <a:close/>
                </a:path>
                <a:path w="1486535" h="199389">
                  <a:moveTo>
                    <a:pt x="959099" y="110786"/>
                  </a:moveTo>
                  <a:lnTo>
                    <a:pt x="936438" y="110786"/>
                  </a:lnTo>
                  <a:lnTo>
                    <a:pt x="936438" y="93790"/>
                  </a:lnTo>
                  <a:lnTo>
                    <a:pt x="959099" y="93790"/>
                  </a:lnTo>
                  <a:lnTo>
                    <a:pt x="959099" y="110786"/>
                  </a:lnTo>
                  <a:close/>
                </a:path>
                <a:path w="1486535" h="199389">
                  <a:moveTo>
                    <a:pt x="1033795" y="129880"/>
                  </a:moveTo>
                  <a:lnTo>
                    <a:pt x="862370" y="129880"/>
                  </a:lnTo>
                  <a:lnTo>
                    <a:pt x="862370" y="110786"/>
                  </a:lnTo>
                  <a:lnTo>
                    <a:pt x="1033795" y="110786"/>
                  </a:lnTo>
                  <a:lnTo>
                    <a:pt x="1033795" y="129880"/>
                  </a:lnTo>
                  <a:close/>
                </a:path>
                <a:path w="1486535" h="199389">
                  <a:moveTo>
                    <a:pt x="1021416" y="198911"/>
                  </a:moveTo>
                  <a:lnTo>
                    <a:pt x="998545" y="198911"/>
                  </a:lnTo>
                  <a:lnTo>
                    <a:pt x="998545" y="164710"/>
                  </a:lnTo>
                  <a:lnTo>
                    <a:pt x="873701" y="164710"/>
                  </a:lnTo>
                  <a:lnTo>
                    <a:pt x="873701" y="145616"/>
                  </a:lnTo>
                  <a:lnTo>
                    <a:pt x="1021416" y="145616"/>
                  </a:lnTo>
                  <a:lnTo>
                    <a:pt x="1021416" y="198911"/>
                  </a:lnTo>
                  <a:close/>
                </a:path>
                <a:path w="1486535" h="199389">
                  <a:moveTo>
                    <a:pt x="1285163" y="28955"/>
                  </a:moveTo>
                  <a:lnTo>
                    <a:pt x="1135979" y="28955"/>
                  </a:lnTo>
                  <a:lnTo>
                    <a:pt x="1135979" y="8812"/>
                  </a:lnTo>
                  <a:lnTo>
                    <a:pt x="1285163" y="8812"/>
                  </a:lnTo>
                  <a:lnTo>
                    <a:pt x="1285163" y="28955"/>
                  </a:lnTo>
                  <a:close/>
                </a:path>
                <a:path w="1486535" h="199389">
                  <a:moveTo>
                    <a:pt x="1133671" y="119179"/>
                  </a:moveTo>
                  <a:lnTo>
                    <a:pt x="1133671" y="99036"/>
                  </a:lnTo>
                  <a:lnTo>
                    <a:pt x="1158915" y="90902"/>
                  </a:lnTo>
                  <a:lnTo>
                    <a:pt x="1179675" y="77555"/>
                  </a:lnTo>
                  <a:lnTo>
                    <a:pt x="1193746" y="58583"/>
                  </a:lnTo>
                  <a:lnTo>
                    <a:pt x="1198926" y="33571"/>
                  </a:lnTo>
                  <a:lnTo>
                    <a:pt x="1198926" y="28955"/>
                  </a:lnTo>
                  <a:lnTo>
                    <a:pt x="1221587" y="28955"/>
                  </a:lnTo>
                  <a:lnTo>
                    <a:pt x="1221587" y="33571"/>
                  </a:lnTo>
                  <a:lnTo>
                    <a:pt x="1226740" y="58583"/>
                  </a:lnTo>
                  <a:lnTo>
                    <a:pt x="1238824" y="74906"/>
                  </a:lnTo>
                  <a:lnTo>
                    <a:pt x="1210466" y="74906"/>
                  </a:lnTo>
                  <a:lnTo>
                    <a:pt x="1196991" y="90263"/>
                  </a:lnTo>
                  <a:lnTo>
                    <a:pt x="1179150" y="103022"/>
                  </a:lnTo>
                  <a:lnTo>
                    <a:pt x="1157768" y="112792"/>
                  </a:lnTo>
                  <a:lnTo>
                    <a:pt x="1133671" y="119179"/>
                  </a:lnTo>
                  <a:close/>
                </a:path>
                <a:path w="1486535" h="199389">
                  <a:moveTo>
                    <a:pt x="1287051" y="119179"/>
                  </a:moveTo>
                  <a:lnTo>
                    <a:pt x="1262692" y="112763"/>
                  </a:lnTo>
                  <a:lnTo>
                    <a:pt x="1241362" y="102944"/>
                  </a:lnTo>
                  <a:lnTo>
                    <a:pt x="1223731" y="90174"/>
                  </a:lnTo>
                  <a:lnTo>
                    <a:pt x="1210466" y="74906"/>
                  </a:lnTo>
                  <a:lnTo>
                    <a:pt x="1238824" y="74906"/>
                  </a:lnTo>
                  <a:lnTo>
                    <a:pt x="1240785" y="77555"/>
                  </a:lnTo>
                  <a:lnTo>
                    <a:pt x="1261597" y="90902"/>
                  </a:lnTo>
                  <a:lnTo>
                    <a:pt x="1287051" y="99036"/>
                  </a:lnTo>
                  <a:lnTo>
                    <a:pt x="1287051" y="119179"/>
                  </a:lnTo>
                  <a:close/>
                </a:path>
                <a:path w="1486535" h="199389">
                  <a:moveTo>
                    <a:pt x="1221587" y="167648"/>
                  </a:moveTo>
                  <a:lnTo>
                    <a:pt x="1198926" y="167648"/>
                  </a:lnTo>
                  <a:lnTo>
                    <a:pt x="1198926" y="110366"/>
                  </a:lnTo>
                  <a:lnTo>
                    <a:pt x="1221587" y="110366"/>
                  </a:lnTo>
                  <a:lnTo>
                    <a:pt x="1221587" y="167648"/>
                  </a:lnTo>
                  <a:close/>
                </a:path>
                <a:path w="1486535" h="199389">
                  <a:moveTo>
                    <a:pt x="1295025" y="187371"/>
                  </a:moveTo>
                  <a:lnTo>
                    <a:pt x="1126117" y="187371"/>
                  </a:lnTo>
                  <a:lnTo>
                    <a:pt x="1126117" y="167648"/>
                  </a:lnTo>
                  <a:lnTo>
                    <a:pt x="1295025" y="167648"/>
                  </a:lnTo>
                  <a:lnTo>
                    <a:pt x="1295025" y="187371"/>
                  </a:lnTo>
                  <a:close/>
                </a:path>
                <a:path w="1486535" h="199389">
                  <a:moveTo>
                    <a:pt x="1396788" y="23080"/>
                  </a:moveTo>
                  <a:lnTo>
                    <a:pt x="1373918" y="23080"/>
                  </a:lnTo>
                  <a:lnTo>
                    <a:pt x="1373918" y="0"/>
                  </a:lnTo>
                  <a:lnTo>
                    <a:pt x="1396788" y="0"/>
                  </a:lnTo>
                  <a:lnTo>
                    <a:pt x="1396788" y="23080"/>
                  </a:lnTo>
                  <a:close/>
                </a:path>
                <a:path w="1486535" h="199389">
                  <a:moveTo>
                    <a:pt x="1416722" y="184853"/>
                  </a:moveTo>
                  <a:lnTo>
                    <a:pt x="1328177" y="184853"/>
                  </a:lnTo>
                  <a:lnTo>
                    <a:pt x="1328177" y="165340"/>
                  </a:lnTo>
                  <a:lnTo>
                    <a:pt x="1422597" y="165340"/>
                  </a:lnTo>
                  <a:lnTo>
                    <a:pt x="1434943" y="164832"/>
                  </a:lnTo>
                  <a:lnTo>
                    <a:pt x="1445992" y="163163"/>
                  </a:lnTo>
                  <a:lnTo>
                    <a:pt x="1455467" y="160117"/>
                  </a:lnTo>
                  <a:lnTo>
                    <a:pt x="1463092" y="155478"/>
                  </a:lnTo>
                  <a:lnTo>
                    <a:pt x="1463092" y="5455"/>
                  </a:lnTo>
                  <a:lnTo>
                    <a:pt x="1485963" y="5455"/>
                  </a:lnTo>
                  <a:lnTo>
                    <a:pt x="1485963" y="174152"/>
                  </a:lnTo>
                  <a:lnTo>
                    <a:pt x="1463092" y="174152"/>
                  </a:lnTo>
                  <a:lnTo>
                    <a:pt x="1455345" y="179099"/>
                  </a:lnTo>
                  <a:lnTo>
                    <a:pt x="1444707" y="182414"/>
                  </a:lnTo>
                  <a:lnTo>
                    <a:pt x="1431668" y="184273"/>
                  </a:lnTo>
                  <a:lnTo>
                    <a:pt x="1416722" y="184853"/>
                  </a:lnTo>
                  <a:close/>
                </a:path>
                <a:path w="1486535" h="199389">
                  <a:moveTo>
                    <a:pt x="1439802" y="42593"/>
                  </a:moveTo>
                  <a:lnTo>
                    <a:pt x="1331534" y="42593"/>
                  </a:lnTo>
                  <a:lnTo>
                    <a:pt x="1331534" y="23080"/>
                  </a:lnTo>
                  <a:lnTo>
                    <a:pt x="1439802" y="23080"/>
                  </a:lnTo>
                  <a:lnTo>
                    <a:pt x="1439802" y="42593"/>
                  </a:lnTo>
                  <a:close/>
                </a:path>
                <a:path w="1486535" h="199389">
                  <a:moveTo>
                    <a:pt x="1396998" y="165340"/>
                  </a:moveTo>
                  <a:lnTo>
                    <a:pt x="1374337" y="165340"/>
                  </a:lnTo>
                  <a:lnTo>
                    <a:pt x="1374337" y="139112"/>
                  </a:lnTo>
                  <a:lnTo>
                    <a:pt x="1366784" y="137643"/>
                  </a:lnTo>
                  <a:lnTo>
                    <a:pt x="1338202" y="107855"/>
                  </a:lnTo>
                  <a:lnTo>
                    <a:pt x="1336989" y="97357"/>
                  </a:lnTo>
                  <a:lnTo>
                    <a:pt x="1338211" y="86823"/>
                  </a:lnTo>
                  <a:lnTo>
                    <a:pt x="1368567" y="56652"/>
                  </a:lnTo>
                  <a:lnTo>
                    <a:pt x="1385668" y="54134"/>
                  </a:lnTo>
                  <a:lnTo>
                    <a:pt x="1394348" y="54783"/>
                  </a:lnTo>
                  <a:lnTo>
                    <a:pt x="1426648" y="73228"/>
                  </a:lnTo>
                  <a:lnTo>
                    <a:pt x="1378534" y="73228"/>
                  </a:lnTo>
                  <a:lnTo>
                    <a:pt x="1371820" y="75536"/>
                  </a:lnTo>
                  <a:lnTo>
                    <a:pt x="1367204" y="79732"/>
                  </a:lnTo>
                  <a:lnTo>
                    <a:pt x="1362587" y="84138"/>
                  </a:lnTo>
                  <a:lnTo>
                    <a:pt x="1359751" y="90013"/>
                  </a:lnTo>
                  <a:lnTo>
                    <a:pt x="1359762" y="105121"/>
                  </a:lnTo>
                  <a:lnTo>
                    <a:pt x="1363007" y="111205"/>
                  </a:lnTo>
                  <a:lnTo>
                    <a:pt x="1368253" y="115612"/>
                  </a:lnTo>
                  <a:lnTo>
                    <a:pt x="1372869" y="119179"/>
                  </a:lnTo>
                  <a:lnTo>
                    <a:pt x="1378954" y="121067"/>
                  </a:lnTo>
                  <a:lnTo>
                    <a:pt x="1426973" y="121067"/>
                  </a:lnTo>
                  <a:lnTo>
                    <a:pt x="1423105" y="126214"/>
                  </a:lnTo>
                  <a:lnTo>
                    <a:pt x="1415043" y="132607"/>
                  </a:lnTo>
                  <a:lnTo>
                    <a:pt x="1409798" y="135755"/>
                  </a:lnTo>
                  <a:lnTo>
                    <a:pt x="1403713" y="137853"/>
                  </a:lnTo>
                  <a:lnTo>
                    <a:pt x="1396998" y="139112"/>
                  </a:lnTo>
                  <a:lnTo>
                    <a:pt x="1396998" y="165340"/>
                  </a:lnTo>
                  <a:close/>
                </a:path>
                <a:path w="1486535" h="199389">
                  <a:moveTo>
                    <a:pt x="1426973" y="121067"/>
                  </a:moveTo>
                  <a:lnTo>
                    <a:pt x="1392382" y="121067"/>
                  </a:lnTo>
                  <a:lnTo>
                    <a:pt x="1398467" y="119179"/>
                  </a:lnTo>
                  <a:lnTo>
                    <a:pt x="1402873" y="115822"/>
                  </a:lnTo>
                  <a:lnTo>
                    <a:pt x="1408539" y="111415"/>
                  </a:lnTo>
                  <a:lnTo>
                    <a:pt x="1411896" y="105121"/>
                  </a:lnTo>
                  <a:lnTo>
                    <a:pt x="1411896" y="90013"/>
                  </a:lnTo>
                  <a:lnTo>
                    <a:pt x="1408958" y="84138"/>
                  </a:lnTo>
                  <a:lnTo>
                    <a:pt x="1403922" y="79732"/>
                  </a:lnTo>
                  <a:lnTo>
                    <a:pt x="1399306" y="75745"/>
                  </a:lnTo>
                  <a:lnTo>
                    <a:pt x="1392802" y="73228"/>
                  </a:lnTo>
                  <a:lnTo>
                    <a:pt x="1426648" y="73228"/>
                  </a:lnTo>
                  <a:lnTo>
                    <a:pt x="1429678" y="77608"/>
                  </a:lnTo>
                  <a:lnTo>
                    <a:pt x="1433137" y="86856"/>
                  </a:lnTo>
                  <a:lnTo>
                    <a:pt x="1434347" y="97357"/>
                  </a:lnTo>
                  <a:lnTo>
                    <a:pt x="1433012" y="108471"/>
                  </a:lnTo>
                  <a:lnTo>
                    <a:pt x="1429180" y="118130"/>
                  </a:lnTo>
                  <a:lnTo>
                    <a:pt x="1426973" y="121067"/>
                  </a:lnTo>
                  <a:close/>
                </a:path>
                <a:path w="1486535" h="199389">
                  <a:moveTo>
                    <a:pt x="1485963" y="195764"/>
                  </a:moveTo>
                  <a:lnTo>
                    <a:pt x="1463092" y="195764"/>
                  </a:lnTo>
                  <a:lnTo>
                    <a:pt x="1463092" y="174152"/>
                  </a:lnTo>
                  <a:lnTo>
                    <a:pt x="1485963" y="174152"/>
                  </a:lnTo>
                  <a:lnTo>
                    <a:pt x="1485963" y="19576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0114" y="5352038"/>
              <a:ext cx="3497532" cy="20121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244566" y="5717611"/>
              <a:ext cx="2210435" cy="199390"/>
            </a:xfrm>
            <a:custGeom>
              <a:avLst/>
              <a:gdLst/>
              <a:ahLst/>
              <a:cxnLst/>
              <a:rect l="l" t="t" r="r" b="b"/>
              <a:pathLst>
                <a:path w="2210435" h="199389">
                  <a:moveTo>
                    <a:pt x="156108" y="81201"/>
                  </a:moveTo>
                  <a:lnTo>
                    <a:pt x="133866" y="81201"/>
                  </a:lnTo>
                  <a:lnTo>
                    <a:pt x="133866" y="5455"/>
                  </a:lnTo>
                  <a:lnTo>
                    <a:pt x="156108" y="5455"/>
                  </a:lnTo>
                  <a:lnTo>
                    <a:pt x="156108" y="81201"/>
                  </a:lnTo>
                  <a:close/>
                </a:path>
                <a:path w="2210435" h="199389">
                  <a:moveTo>
                    <a:pt x="110366" y="163032"/>
                  </a:moveTo>
                  <a:lnTo>
                    <a:pt x="53504" y="163032"/>
                  </a:lnTo>
                  <a:lnTo>
                    <a:pt x="64582" y="162474"/>
                  </a:lnTo>
                  <a:lnTo>
                    <a:pt x="74146" y="160776"/>
                  </a:lnTo>
                  <a:lnTo>
                    <a:pt x="82096" y="157898"/>
                  </a:lnTo>
                  <a:lnTo>
                    <a:pt x="88335" y="153799"/>
                  </a:lnTo>
                  <a:lnTo>
                    <a:pt x="88335" y="6714"/>
                  </a:lnTo>
                  <a:lnTo>
                    <a:pt x="110366" y="6714"/>
                  </a:lnTo>
                  <a:lnTo>
                    <a:pt x="110366" y="81201"/>
                  </a:lnTo>
                  <a:lnTo>
                    <a:pt x="156108" y="81201"/>
                  </a:lnTo>
                  <a:lnTo>
                    <a:pt x="156108" y="101134"/>
                  </a:lnTo>
                  <a:lnTo>
                    <a:pt x="110366" y="101134"/>
                  </a:lnTo>
                  <a:lnTo>
                    <a:pt x="110366" y="163032"/>
                  </a:lnTo>
                  <a:close/>
                </a:path>
                <a:path w="2210435" h="199389">
                  <a:moveTo>
                    <a:pt x="49308" y="182965"/>
                  </a:moveTo>
                  <a:lnTo>
                    <a:pt x="0" y="182965"/>
                  </a:lnTo>
                  <a:lnTo>
                    <a:pt x="0" y="7763"/>
                  </a:lnTo>
                  <a:lnTo>
                    <a:pt x="22660" y="7763"/>
                  </a:lnTo>
                  <a:lnTo>
                    <a:pt x="22660" y="163032"/>
                  </a:lnTo>
                  <a:lnTo>
                    <a:pt x="110366" y="163032"/>
                  </a:lnTo>
                  <a:lnTo>
                    <a:pt x="110366" y="172474"/>
                  </a:lnTo>
                  <a:lnTo>
                    <a:pt x="88335" y="172474"/>
                  </a:lnTo>
                  <a:lnTo>
                    <a:pt x="81676" y="177034"/>
                  </a:lnTo>
                  <a:lnTo>
                    <a:pt x="72834" y="180316"/>
                  </a:lnTo>
                  <a:lnTo>
                    <a:pt x="61986" y="182299"/>
                  </a:lnTo>
                  <a:lnTo>
                    <a:pt x="49308" y="182965"/>
                  </a:lnTo>
                  <a:close/>
                </a:path>
                <a:path w="2210435" h="199389">
                  <a:moveTo>
                    <a:pt x="156108" y="195764"/>
                  </a:moveTo>
                  <a:lnTo>
                    <a:pt x="133866" y="195764"/>
                  </a:lnTo>
                  <a:lnTo>
                    <a:pt x="133866" y="101134"/>
                  </a:lnTo>
                  <a:lnTo>
                    <a:pt x="156108" y="101134"/>
                  </a:lnTo>
                  <a:lnTo>
                    <a:pt x="156108" y="195764"/>
                  </a:lnTo>
                  <a:close/>
                </a:path>
                <a:path w="2210435" h="199389">
                  <a:moveTo>
                    <a:pt x="110366" y="193456"/>
                  </a:moveTo>
                  <a:lnTo>
                    <a:pt x="88335" y="193456"/>
                  </a:lnTo>
                  <a:lnTo>
                    <a:pt x="88335" y="172474"/>
                  </a:lnTo>
                  <a:lnTo>
                    <a:pt x="110366" y="172474"/>
                  </a:lnTo>
                  <a:lnTo>
                    <a:pt x="110366" y="193456"/>
                  </a:lnTo>
                  <a:close/>
                </a:path>
                <a:path w="2210435" h="199389">
                  <a:moveTo>
                    <a:pt x="200170" y="184643"/>
                  </a:moveTo>
                  <a:lnTo>
                    <a:pt x="200170" y="163032"/>
                  </a:lnTo>
                  <a:lnTo>
                    <a:pt x="231844" y="147810"/>
                  </a:lnTo>
                  <a:lnTo>
                    <a:pt x="253859" y="123559"/>
                  </a:lnTo>
                  <a:lnTo>
                    <a:pt x="266707" y="90771"/>
                  </a:lnTo>
                  <a:lnTo>
                    <a:pt x="270880" y="49937"/>
                  </a:lnTo>
                  <a:lnTo>
                    <a:pt x="270880" y="28955"/>
                  </a:lnTo>
                  <a:lnTo>
                    <a:pt x="201219" y="28955"/>
                  </a:lnTo>
                  <a:lnTo>
                    <a:pt x="201219" y="8812"/>
                  </a:lnTo>
                  <a:lnTo>
                    <a:pt x="293541" y="8812"/>
                  </a:lnTo>
                  <a:lnTo>
                    <a:pt x="293541" y="47210"/>
                  </a:lnTo>
                  <a:lnTo>
                    <a:pt x="288188" y="96951"/>
                  </a:lnTo>
                  <a:lnTo>
                    <a:pt x="271484" y="136856"/>
                  </a:lnTo>
                  <a:lnTo>
                    <a:pt x="242466" y="166297"/>
                  </a:lnTo>
                  <a:lnTo>
                    <a:pt x="200170" y="184643"/>
                  </a:lnTo>
                  <a:close/>
                </a:path>
                <a:path w="2210435" h="199389">
                  <a:moveTo>
                    <a:pt x="349984" y="195764"/>
                  </a:moveTo>
                  <a:lnTo>
                    <a:pt x="327113" y="195764"/>
                  </a:lnTo>
                  <a:lnTo>
                    <a:pt x="327113" y="5455"/>
                  </a:lnTo>
                  <a:lnTo>
                    <a:pt x="349984" y="5455"/>
                  </a:lnTo>
                  <a:lnTo>
                    <a:pt x="349984" y="83089"/>
                  </a:lnTo>
                  <a:lnTo>
                    <a:pt x="379778" y="83089"/>
                  </a:lnTo>
                  <a:lnTo>
                    <a:pt x="379778" y="103022"/>
                  </a:lnTo>
                  <a:lnTo>
                    <a:pt x="349984" y="103022"/>
                  </a:lnTo>
                  <a:lnTo>
                    <a:pt x="349984" y="195764"/>
                  </a:lnTo>
                  <a:close/>
                </a:path>
                <a:path w="2210435" h="199389">
                  <a:moveTo>
                    <a:pt x="462448" y="85817"/>
                  </a:moveTo>
                  <a:lnTo>
                    <a:pt x="462448" y="65884"/>
                  </a:lnTo>
                  <a:lnTo>
                    <a:pt x="475628" y="59615"/>
                  </a:lnTo>
                  <a:lnTo>
                    <a:pt x="486211" y="50986"/>
                  </a:lnTo>
                  <a:lnTo>
                    <a:pt x="493253" y="39210"/>
                  </a:lnTo>
                  <a:lnTo>
                    <a:pt x="495810" y="23500"/>
                  </a:lnTo>
                  <a:lnTo>
                    <a:pt x="495810" y="7763"/>
                  </a:lnTo>
                  <a:lnTo>
                    <a:pt x="518471" y="7763"/>
                  </a:lnTo>
                  <a:lnTo>
                    <a:pt x="518471" y="23500"/>
                  </a:lnTo>
                  <a:lnTo>
                    <a:pt x="520422" y="36781"/>
                  </a:lnTo>
                  <a:lnTo>
                    <a:pt x="525736" y="47918"/>
                  </a:lnTo>
                  <a:lnTo>
                    <a:pt x="533608" y="56812"/>
                  </a:lnTo>
                  <a:lnTo>
                    <a:pt x="537069" y="59169"/>
                  </a:lnTo>
                  <a:lnTo>
                    <a:pt x="507351" y="59169"/>
                  </a:lnTo>
                  <a:lnTo>
                    <a:pt x="498712" y="68172"/>
                  </a:lnTo>
                  <a:lnTo>
                    <a:pt x="487811" y="75798"/>
                  </a:lnTo>
                  <a:lnTo>
                    <a:pt x="475454" y="81771"/>
                  </a:lnTo>
                  <a:lnTo>
                    <a:pt x="462448" y="85817"/>
                  </a:lnTo>
                  <a:close/>
                </a:path>
                <a:path w="2210435" h="199389">
                  <a:moveTo>
                    <a:pt x="575503" y="63366"/>
                  </a:moveTo>
                  <a:lnTo>
                    <a:pt x="543230" y="63366"/>
                  </a:lnTo>
                  <a:lnTo>
                    <a:pt x="552846" y="56812"/>
                  </a:lnTo>
                  <a:lnTo>
                    <a:pt x="560619" y="48154"/>
                  </a:lnTo>
                  <a:lnTo>
                    <a:pt x="565862" y="37105"/>
                  </a:lnTo>
                  <a:lnTo>
                    <a:pt x="567779" y="23500"/>
                  </a:lnTo>
                  <a:lnTo>
                    <a:pt x="567779" y="7763"/>
                  </a:lnTo>
                  <a:lnTo>
                    <a:pt x="590650" y="7763"/>
                  </a:lnTo>
                  <a:lnTo>
                    <a:pt x="590650" y="23500"/>
                  </a:lnTo>
                  <a:lnTo>
                    <a:pt x="593234" y="39328"/>
                  </a:lnTo>
                  <a:lnTo>
                    <a:pt x="600302" y="51144"/>
                  </a:lnTo>
                  <a:lnTo>
                    <a:pt x="610141" y="59169"/>
                  </a:lnTo>
                  <a:lnTo>
                    <a:pt x="578900" y="59169"/>
                  </a:lnTo>
                  <a:lnTo>
                    <a:pt x="575503" y="63366"/>
                  </a:lnTo>
                  <a:close/>
                </a:path>
                <a:path w="2210435" h="199389">
                  <a:moveTo>
                    <a:pt x="543020" y="85817"/>
                  </a:moveTo>
                  <a:lnTo>
                    <a:pt x="532992" y="81152"/>
                  </a:lnTo>
                  <a:lnTo>
                    <a:pt x="523218" y="74932"/>
                  </a:lnTo>
                  <a:lnTo>
                    <a:pt x="514429" y="67494"/>
                  </a:lnTo>
                  <a:lnTo>
                    <a:pt x="507351" y="59169"/>
                  </a:lnTo>
                  <a:lnTo>
                    <a:pt x="537069" y="59169"/>
                  </a:lnTo>
                  <a:lnTo>
                    <a:pt x="543230" y="63366"/>
                  </a:lnTo>
                  <a:lnTo>
                    <a:pt x="575503" y="63366"/>
                  </a:lnTo>
                  <a:lnTo>
                    <a:pt x="572114" y="67553"/>
                  </a:lnTo>
                  <a:lnTo>
                    <a:pt x="563478" y="74932"/>
                  </a:lnTo>
                  <a:lnTo>
                    <a:pt x="553584" y="81093"/>
                  </a:lnTo>
                  <a:lnTo>
                    <a:pt x="543020" y="85817"/>
                  </a:lnTo>
                  <a:close/>
                </a:path>
                <a:path w="2210435" h="199389">
                  <a:moveTo>
                    <a:pt x="623802" y="85817"/>
                  </a:moveTo>
                  <a:lnTo>
                    <a:pt x="610292" y="81771"/>
                  </a:lnTo>
                  <a:lnTo>
                    <a:pt x="598046" y="75877"/>
                  </a:lnTo>
                  <a:lnTo>
                    <a:pt x="587391" y="68261"/>
                  </a:lnTo>
                  <a:lnTo>
                    <a:pt x="578900" y="59169"/>
                  </a:lnTo>
                  <a:lnTo>
                    <a:pt x="610141" y="59169"/>
                  </a:lnTo>
                  <a:lnTo>
                    <a:pt x="610832" y="59733"/>
                  </a:lnTo>
                  <a:lnTo>
                    <a:pt x="623802" y="65884"/>
                  </a:lnTo>
                  <a:lnTo>
                    <a:pt x="623802" y="85817"/>
                  </a:lnTo>
                  <a:close/>
                </a:path>
                <a:path w="2210435" h="199389">
                  <a:moveTo>
                    <a:pt x="628838" y="122956"/>
                  </a:moveTo>
                  <a:lnTo>
                    <a:pt x="457413" y="122956"/>
                  </a:lnTo>
                  <a:lnTo>
                    <a:pt x="457413" y="103232"/>
                  </a:lnTo>
                  <a:lnTo>
                    <a:pt x="628838" y="103232"/>
                  </a:lnTo>
                  <a:lnTo>
                    <a:pt x="628838" y="122956"/>
                  </a:lnTo>
                  <a:close/>
                </a:path>
                <a:path w="2210435" h="199389">
                  <a:moveTo>
                    <a:pt x="619815" y="196603"/>
                  </a:moveTo>
                  <a:lnTo>
                    <a:pt x="470002" y="196603"/>
                  </a:lnTo>
                  <a:lnTo>
                    <a:pt x="470002" y="141210"/>
                  </a:lnTo>
                  <a:lnTo>
                    <a:pt x="492663" y="141210"/>
                  </a:lnTo>
                  <a:lnTo>
                    <a:pt x="492663" y="176880"/>
                  </a:lnTo>
                  <a:lnTo>
                    <a:pt x="619815" y="176880"/>
                  </a:lnTo>
                  <a:lnTo>
                    <a:pt x="619815" y="196603"/>
                  </a:lnTo>
                  <a:close/>
                </a:path>
                <a:path w="2210435" h="199389">
                  <a:moveTo>
                    <a:pt x="841598" y="80781"/>
                  </a:moveTo>
                  <a:lnTo>
                    <a:pt x="819357" y="80781"/>
                  </a:lnTo>
                  <a:lnTo>
                    <a:pt x="819357" y="6714"/>
                  </a:lnTo>
                  <a:lnTo>
                    <a:pt x="841598" y="6714"/>
                  </a:lnTo>
                  <a:lnTo>
                    <a:pt x="841598" y="80781"/>
                  </a:lnTo>
                  <a:close/>
                </a:path>
                <a:path w="2210435" h="199389">
                  <a:moveTo>
                    <a:pt x="724307" y="184643"/>
                  </a:moveTo>
                  <a:lnTo>
                    <a:pt x="724307" y="162612"/>
                  </a:lnTo>
                  <a:lnTo>
                    <a:pt x="745145" y="150573"/>
                  </a:lnTo>
                  <a:lnTo>
                    <a:pt x="760711" y="130824"/>
                  </a:lnTo>
                  <a:lnTo>
                    <a:pt x="770455" y="103363"/>
                  </a:lnTo>
                  <a:lnTo>
                    <a:pt x="773825" y="68192"/>
                  </a:lnTo>
                  <a:lnTo>
                    <a:pt x="773825" y="28955"/>
                  </a:lnTo>
                  <a:lnTo>
                    <a:pt x="726405" y="28955"/>
                  </a:lnTo>
                  <a:lnTo>
                    <a:pt x="726405" y="8812"/>
                  </a:lnTo>
                  <a:lnTo>
                    <a:pt x="796276" y="8812"/>
                  </a:lnTo>
                  <a:lnTo>
                    <a:pt x="796276" y="71759"/>
                  </a:lnTo>
                  <a:lnTo>
                    <a:pt x="795857" y="80781"/>
                  </a:lnTo>
                  <a:lnTo>
                    <a:pt x="841598" y="80781"/>
                  </a:lnTo>
                  <a:lnTo>
                    <a:pt x="841598" y="100714"/>
                  </a:lnTo>
                  <a:lnTo>
                    <a:pt x="793758" y="100714"/>
                  </a:lnTo>
                  <a:lnTo>
                    <a:pt x="785769" y="130234"/>
                  </a:lnTo>
                  <a:lnTo>
                    <a:pt x="771858" y="154324"/>
                  </a:lnTo>
                  <a:lnTo>
                    <a:pt x="751535" y="172592"/>
                  </a:lnTo>
                  <a:lnTo>
                    <a:pt x="724307" y="184643"/>
                  </a:lnTo>
                  <a:close/>
                </a:path>
                <a:path w="2210435" h="199389">
                  <a:moveTo>
                    <a:pt x="841598" y="193456"/>
                  </a:moveTo>
                  <a:lnTo>
                    <a:pt x="819357" y="193456"/>
                  </a:lnTo>
                  <a:lnTo>
                    <a:pt x="819357" y="100714"/>
                  </a:lnTo>
                  <a:lnTo>
                    <a:pt x="841598" y="100714"/>
                  </a:lnTo>
                  <a:lnTo>
                    <a:pt x="841598" y="193456"/>
                  </a:lnTo>
                  <a:close/>
                </a:path>
                <a:path w="2210435" h="199389">
                  <a:moveTo>
                    <a:pt x="882513" y="195764"/>
                  </a:moveTo>
                  <a:lnTo>
                    <a:pt x="860272" y="195764"/>
                  </a:lnTo>
                  <a:lnTo>
                    <a:pt x="860272" y="5455"/>
                  </a:lnTo>
                  <a:lnTo>
                    <a:pt x="882513" y="5455"/>
                  </a:lnTo>
                  <a:lnTo>
                    <a:pt x="882513" y="195764"/>
                  </a:lnTo>
                  <a:close/>
                </a:path>
                <a:path w="2210435" h="199389">
                  <a:moveTo>
                    <a:pt x="920701" y="182965"/>
                  </a:moveTo>
                  <a:lnTo>
                    <a:pt x="920701" y="161983"/>
                  </a:lnTo>
                  <a:lnTo>
                    <a:pt x="937169" y="152072"/>
                  </a:lnTo>
                  <a:lnTo>
                    <a:pt x="951099" y="136515"/>
                  </a:lnTo>
                  <a:lnTo>
                    <a:pt x="960744" y="112943"/>
                  </a:lnTo>
                  <a:lnTo>
                    <a:pt x="964344" y="79103"/>
                  </a:lnTo>
                  <a:lnTo>
                    <a:pt x="964344" y="7763"/>
                  </a:lnTo>
                  <a:lnTo>
                    <a:pt x="987005" y="7763"/>
                  </a:lnTo>
                  <a:lnTo>
                    <a:pt x="987005" y="79103"/>
                  </a:lnTo>
                  <a:lnTo>
                    <a:pt x="990617" y="112973"/>
                  </a:lnTo>
                  <a:lnTo>
                    <a:pt x="999859" y="135545"/>
                  </a:lnTo>
                  <a:lnTo>
                    <a:pt x="975675" y="135545"/>
                  </a:lnTo>
                  <a:lnTo>
                    <a:pt x="966967" y="151039"/>
                  </a:lnTo>
                  <a:lnTo>
                    <a:pt x="954168" y="164448"/>
                  </a:lnTo>
                  <a:lnTo>
                    <a:pt x="938379" y="175260"/>
                  </a:lnTo>
                  <a:lnTo>
                    <a:pt x="920701" y="182965"/>
                  </a:lnTo>
                  <a:close/>
                </a:path>
                <a:path w="2210435" h="199389">
                  <a:moveTo>
                    <a:pt x="1030438" y="182965"/>
                  </a:moveTo>
                  <a:lnTo>
                    <a:pt x="1013000" y="175142"/>
                  </a:lnTo>
                  <a:lnTo>
                    <a:pt x="997313" y="164291"/>
                  </a:lnTo>
                  <a:lnTo>
                    <a:pt x="984497" y="150921"/>
                  </a:lnTo>
                  <a:lnTo>
                    <a:pt x="975675" y="135545"/>
                  </a:lnTo>
                  <a:lnTo>
                    <a:pt x="999859" y="135545"/>
                  </a:lnTo>
                  <a:lnTo>
                    <a:pt x="1000224" y="136437"/>
                  </a:lnTo>
                  <a:lnTo>
                    <a:pt x="1014092" y="151983"/>
                  </a:lnTo>
                  <a:lnTo>
                    <a:pt x="1030438" y="161983"/>
                  </a:lnTo>
                  <a:lnTo>
                    <a:pt x="1030438" y="182965"/>
                  </a:lnTo>
                  <a:close/>
                </a:path>
                <a:path w="2210435" h="199389">
                  <a:moveTo>
                    <a:pt x="1081005" y="195764"/>
                  </a:moveTo>
                  <a:lnTo>
                    <a:pt x="1058135" y="195764"/>
                  </a:lnTo>
                  <a:lnTo>
                    <a:pt x="1058135" y="5455"/>
                  </a:lnTo>
                  <a:lnTo>
                    <a:pt x="1081005" y="5455"/>
                  </a:lnTo>
                  <a:lnTo>
                    <a:pt x="1081005" y="195764"/>
                  </a:lnTo>
                  <a:close/>
                </a:path>
                <a:path w="2210435" h="199389">
                  <a:moveTo>
                    <a:pt x="1278658" y="67353"/>
                  </a:moveTo>
                  <a:lnTo>
                    <a:pt x="1256417" y="67353"/>
                  </a:lnTo>
                  <a:lnTo>
                    <a:pt x="1257519" y="60871"/>
                  </a:lnTo>
                  <a:lnTo>
                    <a:pt x="1258313" y="53950"/>
                  </a:lnTo>
                  <a:lnTo>
                    <a:pt x="1258778" y="46964"/>
                  </a:lnTo>
                  <a:lnTo>
                    <a:pt x="1258935" y="39656"/>
                  </a:lnTo>
                  <a:lnTo>
                    <a:pt x="1258935" y="27067"/>
                  </a:lnTo>
                  <a:lnTo>
                    <a:pt x="1134091" y="27067"/>
                  </a:lnTo>
                  <a:lnTo>
                    <a:pt x="1134091" y="7763"/>
                  </a:lnTo>
                  <a:lnTo>
                    <a:pt x="1281806" y="7763"/>
                  </a:lnTo>
                  <a:lnTo>
                    <a:pt x="1281781" y="39656"/>
                  </a:lnTo>
                  <a:lnTo>
                    <a:pt x="1281580" y="46551"/>
                  </a:lnTo>
                  <a:lnTo>
                    <a:pt x="1280925" y="54055"/>
                  </a:lnTo>
                  <a:lnTo>
                    <a:pt x="1279947" y="60917"/>
                  </a:lnTo>
                  <a:lnTo>
                    <a:pt x="1278658" y="67353"/>
                  </a:lnTo>
                  <a:close/>
                </a:path>
                <a:path w="2210435" h="199389">
                  <a:moveTo>
                    <a:pt x="1294185" y="95888"/>
                  </a:moveTo>
                  <a:lnTo>
                    <a:pt x="1122760" y="95888"/>
                  </a:lnTo>
                  <a:lnTo>
                    <a:pt x="1122760" y="77004"/>
                  </a:lnTo>
                  <a:lnTo>
                    <a:pt x="1294185" y="77004"/>
                  </a:lnTo>
                  <a:lnTo>
                    <a:pt x="1294185" y="95888"/>
                  </a:lnTo>
                  <a:close/>
                </a:path>
                <a:path w="2210435" h="199389">
                  <a:moveTo>
                    <a:pt x="1286002" y="197652"/>
                  </a:moveTo>
                  <a:lnTo>
                    <a:pt x="1135350" y="197652"/>
                  </a:lnTo>
                  <a:lnTo>
                    <a:pt x="1135350" y="145826"/>
                  </a:lnTo>
                  <a:lnTo>
                    <a:pt x="1258935" y="145826"/>
                  </a:lnTo>
                  <a:lnTo>
                    <a:pt x="1258935" y="130929"/>
                  </a:lnTo>
                  <a:lnTo>
                    <a:pt x="1135350" y="130929"/>
                  </a:lnTo>
                  <a:lnTo>
                    <a:pt x="1135350" y="112674"/>
                  </a:lnTo>
                  <a:lnTo>
                    <a:pt x="1281806" y="112674"/>
                  </a:lnTo>
                  <a:lnTo>
                    <a:pt x="1281806" y="164081"/>
                  </a:lnTo>
                  <a:lnTo>
                    <a:pt x="1158010" y="164081"/>
                  </a:lnTo>
                  <a:lnTo>
                    <a:pt x="1158010" y="179188"/>
                  </a:lnTo>
                  <a:lnTo>
                    <a:pt x="1286002" y="179188"/>
                  </a:lnTo>
                  <a:lnTo>
                    <a:pt x="1286002" y="197652"/>
                  </a:lnTo>
                  <a:close/>
                </a:path>
                <a:path w="2210435" h="199389">
                  <a:moveTo>
                    <a:pt x="1544294" y="76585"/>
                  </a:moveTo>
                  <a:lnTo>
                    <a:pt x="1397838" y="76585"/>
                  </a:lnTo>
                  <a:lnTo>
                    <a:pt x="1397838" y="7763"/>
                  </a:lnTo>
                  <a:lnTo>
                    <a:pt x="1544294" y="7763"/>
                  </a:lnTo>
                  <a:lnTo>
                    <a:pt x="1544294" y="27067"/>
                  </a:lnTo>
                  <a:lnTo>
                    <a:pt x="1420498" y="27067"/>
                  </a:lnTo>
                  <a:lnTo>
                    <a:pt x="1420498" y="57701"/>
                  </a:lnTo>
                  <a:lnTo>
                    <a:pt x="1544294" y="57701"/>
                  </a:lnTo>
                  <a:lnTo>
                    <a:pt x="1544294" y="76585"/>
                  </a:lnTo>
                  <a:close/>
                </a:path>
                <a:path w="2210435" h="199389">
                  <a:moveTo>
                    <a:pt x="1544294" y="57701"/>
                  </a:moveTo>
                  <a:lnTo>
                    <a:pt x="1521423" y="57701"/>
                  </a:lnTo>
                  <a:lnTo>
                    <a:pt x="1521423" y="27067"/>
                  </a:lnTo>
                  <a:lnTo>
                    <a:pt x="1544294" y="27067"/>
                  </a:lnTo>
                  <a:lnTo>
                    <a:pt x="1544294" y="57701"/>
                  </a:lnTo>
                  <a:close/>
                </a:path>
                <a:path w="2210435" h="199389">
                  <a:moveTo>
                    <a:pt x="1481976" y="99455"/>
                  </a:moveTo>
                  <a:lnTo>
                    <a:pt x="1459316" y="99455"/>
                  </a:lnTo>
                  <a:lnTo>
                    <a:pt x="1459316" y="76585"/>
                  </a:lnTo>
                  <a:lnTo>
                    <a:pt x="1481976" y="76585"/>
                  </a:lnTo>
                  <a:lnTo>
                    <a:pt x="1481976" y="99455"/>
                  </a:lnTo>
                  <a:close/>
                </a:path>
                <a:path w="2210435" h="199389">
                  <a:moveTo>
                    <a:pt x="1556673" y="118969"/>
                  </a:moveTo>
                  <a:lnTo>
                    <a:pt x="1385248" y="118969"/>
                  </a:lnTo>
                  <a:lnTo>
                    <a:pt x="1385248" y="99455"/>
                  </a:lnTo>
                  <a:lnTo>
                    <a:pt x="1556673" y="99455"/>
                  </a:lnTo>
                  <a:lnTo>
                    <a:pt x="1556673" y="118969"/>
                  </a:lnTo>
                  <a:close/>
                </a:path>
                <a:path w="2210435" h="199389">
                  <a:moveTo>
                    <a:pt x="1544294" y="198911"/>
                  </a:moveTo>
                  <a:lnTo>
                    <a:pt x="1521423" y="198911"/>
                  </a:lnTo>
                  <a:lnTo>
                    <a:pt x="1521423" y="158206"/>
                  </a:lnTo>
                  <a:lnTo>
                    <a:pt x="1396579" y="158206"/>
                  </a:lnTo>
                  <a:lnTo>
                    <a:pt x="1396579" y="138692"/>
                  </a:lnTo>
                  <a:lnTo>
                    <a:pt x="1544294" y="138692"/>
                  </a:lnTo>
                  <a:lnTo>
                    <a:pt x="1544294" y="198911"/>
                  </a:lnTo>
                  <a:close/>
                </a:path>
                <a:path w="2210435" h="199389">
                  <a:moveTo>
                    <a:pt x="1746773" y="93790"/>
                  </a:moveTo>
                  <a:lnTo>
                    <a:pt x="1599267" y="93790"/>
                  </a:lnTo>
                  <a:lnTo>
                    <a:pt x="1599267" y="41754"/>
                  </a:lnTo>
                  <a:lnTo>
                    <a:pt x="1722853" y="41754"/>
                  </a:lnTo>
                  <a:lnTo>
                    <a:pt x="1722853" y="26437"/>
                  </a:lnTo>
                  <a:lnTo>
                    <a:pt x="1599267" y="26437"/>
                  </a:lnTo>
                  <a:lnTo>
                    <a:pt x="1599267" y="7763"/>
                  </a:lnTo>
                  <a:lnTo>
                    <a:pt x="1745723" y="7763"/>
                  </a:lnTo>
                  <a:lnTo>
                    <a:pt x="1745723" y="59799"/>
                  </a:lnTo>
                  <a:lnTo>
                    <a:pt x="1621928" y="59799"/>
                  </a:lnTo>
                  <a:lnTo>
                    <a:pt x="1621928" y="75326"/>
                  </a:lnTo>
                  <a:lnTo>
                    <a:pt x="1746773" y="75326"/>
                  </a:lnTo>
                  <a:lnTo>
                    <a:pt x="1746773" y="93790"/>
                  </a:lnTo>
                  <a:close/>
                </a:path>
                <a:path w="2210435" h="199389">
                  <a:moveTo>
                    <a:pt x="1683406" y="110786"/>
                  </a:moveTo>
                  <a:lnTo>
                    <a:pt x="1660745" y="110786"/>
                  </a:lnTo>
                  <a:lnTo>
                    <a:pt x="1660745" y="93790"/>
                  </a:lnTo>
                  <a:lnTo>
                    <a:pt x="1683406" y="93790"/>
                  </a:lnTo>
                  <a:lnTo>
                    <a:pt x="1683406" y="110786"/>
                  </a:lnTo>
                  <a:close/>
                </a:path>
                <a:path w="2210435" h="199389">
                  <a:moveTo>
                    <a:pt x="1758103" y="129880"/>
                  </a:moveTo>
                  <a:lnTo>
                    <a:pt x="1586678" y="129880"/>
                  </a:lnTo>
                  <a:lnTo>
                    <a:pt x="1586678" y="110786"/>
                  </a:lnTo>
                  <a:lnTo>
                    <a:pt x="1758103" y="110786"/>
                  </a:lnTo>
                  <a:lnTo>
                    <a:pt x="1758103" y="129880"/>
                  </a:lnTo>
                  <a:close/>
                </a:path>
                <a:path w="2210435" h="199389">
                  <a:moveTo>
                    <a:pt x="1745723" y="198911"/>
                  </a:moveTo>
                  <a:lnTo>
                    <a:pt x="1722853" y="198911"/>
                  </a:lnTo>
                  <a:lnTo>
                    <a:pt x="1722853" y="164710"/>
                  </a:lnTo>
                  <a:lnTo>
                    <a:pt x="1598008" y="164710"/>
                  </a:lnTo>
                  <a:lnTo>
                    <a:pt x="1598008" y="145616"/>
                  </a:lnTo>
                  <a:lnTo>
                    <a:pt x="1745723" y="145616"/>
                  </a:lnTo>
                  <a:lnTo>
                    <a:pt x="1745723" y="198911"/>
                  </a:lnTo>
                  <a:close/>
                </a:path>
                <a:path w="2210435" h="199389">
                  <a:moveTo>
                    <a:pt x="2009470" y="28955"/>
                  </a:moveTo>
                  <a:lnTo>
                    <a:pt x="1860287" y="28955"/>
                  </a:lnTo>
                  <a:lnTo>
                    <a:pt x="1860287" y="8812"/>
                  </a:lnTo>
                  <a:lnTo>
                    <a:pt x="2009470" y="8812"/>
                  </a:lnTo>
                  <a:lnTo>
                    <a:pt x="2009470" y="28955"/>
                  </a:lnTo>
                  <a:close/>
                </a:path>
                <a:path w="2210435" h="199389">
                  <a:moveTo>
                    <a:pt x="1857979" y="119179"/>
                  </a:moveTo>
                  <a:lnTo>
                    <a:pt x="1857979" y="99036"/>
                  </a:lnTo>
                  <a:lnTo>
                    <a:pt x="1883223" y="90902"/>
                  </a:lnTo>
                  <a:lnTo>
                    <a:pt x="1903982" y="77555"/>
                  </a:lnTo>
                  <a:lnTo>
                    <a:pt x="1918053" y="58583"/>
                  </a:lnTo>
                  <a:lnTo>
                    <a:pt x="1923233" y="33571"/>
                  </a:lnTo>
                  <a:lnTo>
                    <a:pt x="1923233" y="28955"/>
                  </a:lnTo>
                  <a:lnTo>
                    <a:pt x="1945894" y="28955"/>
                  </a:lnTo>
                  <a:lnTo>
                    <a:pt x="1945894" y="33571"/>
                  </a:lnTo>
                  <a:lnTo>
                    <a:pt x="1951048" y="58583"/>
                  </a:lnTo>
                  <a:lnTo>
                    <a:pt x="1963132" y="74906"/>
                  </a:lnTo>
                  <a:lnTo>
                    <a:pt x="1934774" y="74906"/>
                  </a:lnTo>
                  <a:lnTo>
                    <a:pt x="1921299" y="90263"/>
                  </a:lnTo>
                  <a:lnTo>
                    <a:pt x="1903458" y="103022"/>
                  </a:lnTo>
                  <a:lnTo>
                    <a:pt x="1882075" y="112792"/>
                  </a:lnTo>
                  <a:lnTo>
                    <a:pt x="1857979" y="119179"/>
                  </a:lnTo>
                  <a:close/>
                </a:path>
                <a:path w="2210435" h="199389">
                  <a:moveTo>
                    <a:pt x="2011359" y="119179"/>
                  </a:moveTo>
                  <a:lnTo>
                    <a:pt x="1987000" y="112763"/>
                  </a:lnTo>
                  <a:lnTo>
                    <a:pt x="1965670" y="102944"/>
                  </a:lnTo>
                  <a:lnTo>
                    <a:pt x="1948038" y="90174"/>
                  </a:lnTo>
                  <a:lnTo>
                    <a:pt x="1934774" y="74906"/>
                  </a:lnTo>
                  <a:lnTo>
                    <a:pt x="1963132" y="74906"/>
                  </a:lnTo>
                  <a:lnTo>
                    <a:pt x="1965093" y="77555"/>
                  </a:lnTo>
                  <a:lnTo>
                    <a:pt x="1985905" y="90902"/>
                  </a:lnTo>
                  <a:lnTo>
                    <a:pt x="2011359" y="99036"/>
                  </a:lnTo>
                  <a:lnTo>
                    <a:pt x="2011359" y="119179"/>
                  </a:lnTo>
                  <a:close/>
                </a:path>
                <a:path w="2210435" h="199389">
                  <a:moveTo>
                    <a:pt x="1945894" y="167648"/>
                  </a:moveTo>
                  <a:lnTo>
                    <a:pt x="1923233" y="167648"/>
                  </a:lnTo>
                  <a:lnTo>
                    <a:pt x="1923233" y="110366"/>
                  </a:lnTo>
                  <a:lnTo>
                    <a:pt x="1945894" y="110366"/>
                  </a:lnTo>
                  <a:lnTo>
                    <a:pt x="1945894" y="167648"/>
                  </a:lnTo>
                  <a:close/>
                </a:path>
                <a:path w="2210435" h="199389">
                  <a:moveTo>
                    <a:pt x="2019332" y="187371"/>
                  </a:moveTo>
                  <a:lnTo>
                    <a:pt x="1850425" y="187371"/>
                  </a:lnTo>
                  <a:lnTo>
                    <a:pt x="1850425" y="167648"/>
                  </a:lnTo>
                  <a:lnTo>
                    <a:pt x="2019332" y="167648"/>
                  </a:lnTo>
                  <a:lnTo>
                    <a:pt x="2019332" y="187371"/>
                  </a:lnTo>
                  <a:close/>
                </a:path>
                <a:path w="2210435" h="199389">
                  <a:moveTo>
                    <a:pt x="2121096" y="23080"/>
                  </a:moveTo>
                  <a:lnTo>
                    <a:pt x="2098225" y="23080"/>
                  </a:lnTo>
                  <a:lnTo>
                    <a:pt x="2098225" y="0"/>
                  </a:lnTo>
                  <a:lnTo>
                    <a:pt x="2121096" y="0"/>
                  </a:lnTo>
                  <a:lnTo>
                    <a:pt x="2121096" y="23080"/>
                  </a:lnTo>
                  <a:close/>
                </a:path>
                <a:path w="2210435" h="199389">
                  <a:moveTo>
                    <a:pt x="2141029" y="184853"/>
                  </a:moveTo>
                  <a:lnTo>
                    <a:pt x="2052484" y="184853"/>
                  </a:lnTo>
                  <a:lnTo>
                    <a:pt x="2052484" y="165340"/>
                  </a:lnTo>
                  <a:lnTo>
                    <a:pt x="2146904" y="165340"/>
                  </a:lnTo>
                  <a:lnTo>
                    <a:pt x="2159251" y="164832"/>
                  </a:lnTo>
                  <a:lnTo>
                    <a:pt x="2170299" y="163163"/>
                  </a:lnTo>
                  <a:lnTo>
                    <a:pt x="2179774" y="160117"/>
                  </a:lnTo>
                  <a:lnTo>
                    <a:pt x="2187400" y="155478"/>
                  </a:lnTo>
                  <a:lnTo>
                    <a:pt x="2187400" y="5455"/>
                  </a:lnTo>
                  <a:lnTo>
                    <a:pt x="2210271" y="5455"/>
                  </a:lnTo>
                  <a:lnTo>
                    <a:pt x="2210271" y="174152"/>
                  </a:lnTo>
                  <a:lnTo>
                    <a:pt x="2187400" y="174152"/>
                  </a:lnTo>
                  <a:lnTo>
                    <a:pt x="2179653" y="179099"/>
                  </a:lnTo>
                  <a:lnTo>
                    <a:pt x="2169014" y="182414"/>
                  </a:lnTo>
                  <a:lnTo>
                    <a:pt x="2155976" y="184273"/>
                  </a:lnTo>
                  <a:lnTo>
                    <a:pt x="2141029" y="184853"/>
                  </a:lnTo>
                  <a:close/>
                </a:path>
                <a:path w="2210435" h="199389">
                  <a:moveTo>
                    <a:pt x="2164110" y="42593"/>
                  </a:moveTo>
                  <a:lnTo>
                    <a:pt x="2055841" y="42593"/>
                  </a:lnTo>
                  <a:lnTo>
                    <a:pt x="2055841" y="23080"/>
                  </a:lnTo>
                  <a:lnTo>
                    <a:pt x="2164110" y="23080"/>
                  </a:lnTo>
                  <a:lnTo>
                    <a:pt x="2164110" y="42593"/>
                  </a:lnTo>
                  <a:close/>
                </a:path>
                <a:path w="2210435" h="199389">
                  <a:moveTo>
                    <a:pt x="2121306" y="165340"/>
                  </a:moveTo>
                  <a:lnTo>
                    <a:pt x="2098645" y="165340"/>
                  </a:lnTo>
                  <a:lnTo>
                    <a:pt x="2098645" y="139112"/>
                  </a:lnTo>
                  <a:lnTo>
                    <a:pt x="2091091" y="137643"/>
                  </a:lnTo>
                  <a:lnTo>
                    <a:pt x="2062510" y="107855"/>
                  </a:lnTo>
                  <a:lnTo>
                    <a:pt x="2061297" y="97357"/>
                  </a:lnTo>
                  <a:lnTo>
                    <a:pt x="2062519" y="86823"/>
                  </a:lnTo>
                  <a:lnTo>
                    <a:pt x="2092875" y="56652"/>
                  </a:lnTo>
                  <a:lnTo>
                    <a:pt x="2109975" y="54134"/>
                  </a:lnTo>
                  <a:lnTo>
                    <a:pt x="2118655" y="54783"/>
                  </a:lnTo>
                  <a:lnTo>
                    <a:pt x="2150956" y="73228"/>
                  </a:lnTo>
                  <a:lnTo>
                    <a:pt x="2102842" y="73228"/>
                  </a:lnTo>
                  <a:lnTo>
                    <a:pt x="2096127" y="75536"/>
                  </a:lnTo>
                  <a:lnTo>
                    <a:pt x="2091511" y="79732"/>
                  </a:lnTo>
                  <a:lnTo>
                    <a:pt x="2086895" y="84138"/>
                  </a:lnTo>
                  <a:lnTo>
                    <a:pt x="2084059" y="90013"/>
                  </a:lnTo>
                  <a:lnTo>
                    <a:pt x="2084069" y="105121"/>
                  </a:lnTo>
                  <a:lnTo>
                    <a:pt x="2087315" y="111205"/>
                  </a:lnTo>
                  <a:lnTo>
                    <a:pt x="2092560" y="115612"/>
                  </a:lnTo>
                  <a:lnTo>
                    <a:pt x="2097176" y="119179"/>
                  </a:lnTo>
                  <a:lnTo>
                    <a:pt x="2103261" y="121067"/>
                  </a:lnTo>
                  <a:lnTo>
                    <a:pt x="2151280" y="121067"/>
                  </a:lnTo>
                  <a:lnTo>
                    <a:pt x="2147412" y="126214"/>
                  </a:lnTo>
                  <a:lnTo>
                    <a:pt x="2139351" y="132607"/>
                  </a:lnTo>
                  <a:lnTo>
                    <a:pt x="2134105" y="135755"/>
                  </a:lnTo>
                  <a:lnTo>
                    <a:pt x="2128020" y="137853"/>
                  </a:lnTo>
                  <a:lnTo>
                    <a:pt x="2121306" y="139112"/>
                  </a:lnTo>
                  <a:lnTo>
                    <a:pt x="2121306" y="165340"/>
                  </a:lnTo>
                  <a:close/>
                </a:path>
                <a:path w="2210435" h="199389">
                  <a:moveTo>
                    <a:pt x="2151280" y="121067"/>
                  </a:moveTo>
                  <a:lnTo>
                    <a:pt x="2116690" y="121067"/>
                  </a:lnTo>
                  <a:lnTo>
                    <a:pt x="2122775" y="119179"/>
                  </a:lnTo>
                  <a:lnTo>
                    <a:pt x="2127181" y="115822"/>
                  </a:lnTo>
                  <a:lnTo>
                    <a:pt x="2132846" y="111415"/>
                  </a:lnTo>
                  <a:lnTo>
                    <a:pt x="2136203" y="105121"/>
                  </a:lnTo>
                  <a:lnTo>
                    <a:pt x="2136203" y="90013"/>
                  </a:lnTo>
                  <a:lnTo>
                    <a:pt x="2133266" y="84138"/>
                  </a:lnTo>
                  <a:lnTo>
                    <a:pt x="2128230" y="79732"/>
                  </a:lnTo>
                  <a:lnTo>
                    <a:pt x="2123614" y="75745"/>
                  </a:lnTo>
                  <a:lnTo>
                    <a:pt x="2117109" y="73228"/>
                  </a:lnTo>
                  <a:lnTo>
                    <a:pt x="2150956" y="73228"/>
                  </a:lnTo>
                  <a:lnTo>
                    <a:pt x="2153986" y="77608"/>
                  </a:lnTo>
                  <a:lnTo>
                    <a:pt x="2157445" y="86856"/>
                  </a:lnTo>
                  <a:lnTo>
                    <a:pt x="2158654" y="97357"/>
                  </a:lnTo>
                  <a:lnTo>
                    <a:pt x="2157320" y="108471"/>
                  </a:lnTo>
                  <a:lnTo>
                    <a:pt x="2153487" y="118130"/>
                  </a:lnTo>
                  <a:lnTo>
                    <a:pt x="2151280" y="121067"/>
                  </a:lnTo>
                  <a:close/>
                </a:path>
                <a:path w="2210435" h="199389">
                  <a:moveTo>
                    <a:pt x="2210271" y="195764"/>
                  </a:moveTo>
                  <a:lnTo>
                    <a:pt x="2187400" y="195764"/>
                  </a:lnTo>
                  <a:lnTo>
                    <a:pt x="2187400" y="174152"/>
                  </a:lnTo>
                  <a:lnTo>
                    <a:pt x="2210271" y="174152"/>
                  </a:lnTo>
                  <a:lnTo>
                    <a:pt x="2210271" y="19576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2213" y="5717611"/>
              <a:ext cx="3294004" cy="19891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242462" y="6083185"/>
              <a:ext cx="4570730" cy="565785"/>
            </a:xfrm>
            <a:custGeom>
              <a:avLst/>
              <a:gdLst/>
              <a:ahLst/>
              <a:cxnLst/>
              <a:rect l="l" t="t" r="r" b="b"/>
              <a:pathLst>
                <a:path w="4570730" h="565784">
                  <a:moveTo>
                    <a:pt x="117284" y="372287"/>
                  </a:moveTo>
                  <a:lnTo>
                    <a:pt x="95046" y="372287"/>
                  </a:lnTo>
                  <a:lnTo>
                    <a:pt x="95046" y="446366"/>
                  </a:lnTo>
                  <a:lnTo>
                    <a:pt x="71551" y="446366"/>
                  </a:lnTo>
                  <a:lnTo>
                    <a:pt x="71970" y="437337"/>
                  </a:lnTo>
                  <a:lnTo>
                    <a:pt x="71970" y="374396"/>
                  </a:lnTo>
                  <a:lnTo>
                    <a:pt x="2095" y="374396"/>
                  </a:lnTo>
                  <a:lnTo>
                    <a:pt x="2095" y="394538"/>
                  </a:lnTo>
                  <a:lnTo>
                    <a:pt x="49517" y="394538"/>
                  </a:lnTo>
                  <a:lnTo>
                    <a:pt x="49517" y="433768"/>
                  </a:lnTo>
                  <a:lnTo>
                    <a:pt x="46151" y="468947"/>
                  </a:lnTo>
                  <a:lnTo>
                    <a:pt x="36398" y="496404"/>
                  </a:lnTo>
                  <a:lnTo>
                    <a:pt x="20840" y="516153"/>
                  </a:lnTo>
                  <a:lnTo>
                    <a:pt x="0" y="528193"/>
                  </a:lnTo>
                  <a:lnTo>
                    <a:pt x="0" y="550227"/>
                  </a:lnTo>
                  <a:lnTo>
                    <a:pt x="27228" y="538175"/>
                  </a:lnTo>
                  <a:lnTo>
                    <a:pt x="47548" y="519899"/>
                  </a:lnTo>
                  <a:lnTo>
                    <a:pt x="61455" y="495808"/>
                  </a:lnTo>
                  <a:lnTo>
                    <a:pt x="69456" y="466293"/>
                  </a:lnTo>
                  <a:lnTo>
                    <a:pt x="95046" y="466293"/>
                  </a:lnTo>
                  <a:lnTo>
                    <a:pt x="95046" y="559041"/>
                  </a:lnTo>
                  <a:lnTo>
                    <a:pt x="117284" y="559041"/>
                  </a:lnTo>
                  <a:lnTo>
                    <a:pt x="117284" y="466293"/>
                  </a:lnTo>
                  <a:lnTo>
                    <a:pt x="117284" y="446366"/>
                  </a:lnTo>
                  <a:lnTo>
                    <a:pt x="117284" y="372287"/>
                  </a:lnTo>
                  <a:close/>
                </a:path>
                <a:path w="4570730" h="565784">
                  <a:moveTo>
                    <a:pt x="117284" y="6718"/>
                  </a:moveTo>
                  <a:lnTo>
                    <a:pt x="95046" y="6718"/>
                  </a:lnTo>
                  <a:lnTo>
                    <a:pt x="95046" y="80784"/>
                  </a:lnTo>
                  <a:lnTo>
                    <a:pt x="71551" y="80784"/>
                  </a:lnTo>
                  <a:lnTo>
                    <a:pt x="71970" y="71767"/>
                  </a:lnTo>
                  <a:lnTo>
                    <a:pt x="71970" y="8813"/>
                  </a:lnTo>
                  <a:lnTo>
                    <a:pt x="2095" y="8813"/>
                  </a:lnTo>
                  <a:lnTo>
                    <a:pt x="2095" y="28956"/>
                  </a:lnTo>
                  <a:lnTo>
                    <a:pt x="49517" y="28956"/>
                  </a:lnTo>
                  <a:lnTo>
                    <a:pt x="49517" y="68199"/>
                  </a:lnTo>
                  <a:lnTo>
                    <a:pt x="46151" y="103365"/>
                  </a:lnTo>
                  <a:lnTo>
                    <a:pt x="36398" y="130835"/>
                  </a:lnTo>
                  <a:lnTo>
                    <a:pt x="20840" y="150583"/>
                  </a:lnTo>
                  <a:lnTo>
                    <a:pt x="0" y="162623"/>
                  </a:lnTo>
                  <a:lnTo>
                    <a:pt x="0" y="184645"/>
                  </a:lnTo>
                  <a:lnTo>
                    <a:pt x="27228" y="172593"/>
                  </a:lnTo>
                  <a:lnTo>
                    <a:pt x="47548" y="154330"/>
                  </a:lnTo>
                  <a:lnTo>
                    <a:pt x="61455" y="130238"/>
                  </a:lnTo>
                  <a:lnTo>
                    <a:pt x="69456" y="100723"/>
                  </a:lnTo>
                  <a:lnTo>
                    <a:pt x="95046" y="100723"/>
                  </a:lnTo>
                  <a:lnTo>
                    <a:pt x="95046" y="193459"/>
                  </a:lnTo>
                  <a:lnTo>
                    <a:pt x="117284" y="193459"/>
                  </a:lnTo>
                  <a:lnTo>
                    <a:pt x="117284" y="100723"/>
                  </a:lnTo>
                  <a:lnTo>
                    <a:pt x="117284" y="80784"/>
                  </a:lnTo>
                  <a:lnTo>
                    <a:pt x="117284" y="6718"/>
                  </a:lnTo>
                  <a:close/>
                </a:path>
                <a:path w="4570730" h="565784">
                  <a:moveTo>
                    <a:pt x="158203" y="371030"/>
                  </a:moveTo>
                  <a:lnTo>
                    <a:pt x="135966" y="371030"/>
                  </a:lnTo>
                  <a:lnTo>
                    <a:pt x="135966" y="561340"/>
                  </a:lnTo>
                  <a:lnTo>
                    <a:pt x="158203" y="561340"/>
                  </a:lnTo>
                  <a:lnTo>
                    <a:pt x="158203" y="371030"/>
                  </a:lnTo>
                  <a:close/>
                </a:path>
                <a:path w="4570730" h="565784">
                  <a:moveTo>
                    <a:pt x="158203" y="5461"/>
                  </a:moveTo>
                  <a:lnTo>
                    <a:pt x="135966" y="5461"/>
                  </a:lnTo>
                  <a:lnTo>
                    <a:pt x="135966" y="195770"/>
                  </a:lnTo>
                  <a:lnTo>
                    <a:pt x="158203" y="195770"/>
                  </a:lnTo>
                  <a:lnTo>
                    <a:pt x="158203" y="5461"/>
                  </a:lnTo>
                  <a:close/>
                </a:path>
                <a:path w="4570730" h="565784">
                  <a:moveTo>
                    <a:pt x="306133" y="527558"/>
                  </a:moveTo>
                  <a:lnTo>
                    <a:pt x="275920" y="502018"/>
                  </a:lnTo>
                  <a:lnTo>
                    <a:pt x="262699" y="444677"/>
                  </a:lnTo>
                  <a:lnTo>
                    <a:pt x="262699" y="373341"/>
                  </a:lnTo>
                  <a:lnTo>
                    <a:pt x="240042" y="373341"/>
                  </a:lnTo>
                  <a:lnTo>
                    <a:pt x="240042" y="444677"/>
                  </a:lnTo>
                  <a:lnTo>
                    <a:pt x="236435" y="478523"/>
                  </a:lnTo>
                  <a:lnTo>
                    <a:pt x="226796" y="502094"/>
                  </a:lnTo>
                  <a:lnTo>
                    <a:pt x="212864" y="517652"/>
                  </a:lnTo>
                  <a:lnTo>
                    <a:pt x="196392" y="527558"/>
                  </a:lnTo>
                  <a:lnTo>
                    <a:pt x="196392" y="548551"/>
                  </a:lnTo>
                  <a:lnTo>
                    <a:pt x="214071" y="540842"/>
                  </a:lnTo>
                  <a:lnTo>
                    <a:pt x="229857" y="530021"/>
                  </a:lnTo>
                  <a:lnTo>
                    <a:pt x="242658" y="516623"/>
                  </a:lnTo>
                  <a:lnTo>
                    <a:pt x="251371" y="501129"/>
                  </a:lnTo>
                  <a:lnTo>
                    <a:pt x="260184" y="516496"/>
                  </a:lnTo>
                  <a:lnTo>
                    <a:pt x="272999" y="529869"/>
                  </a:lnTo>
                  <a:lnTo>
                    <a:pt x="288696" y="540727"/>
                  </a:lnTo>
                  <a:lnTo>
                    <a:pt x="306133" y="548551"/>
                  </a:lnTo>
                  <a:lnTo>
                    <a:pt x="306133" y="527558"/>
                  </a:lnTo>
                  <a:close/>
                </a:path>
                <a:path w="4570730" h="565784">
                  <a:moveTo>
                    <a:pt x="306133" y="161988"/>
                  </a:moveTo>
                  <a:lnTo>
                    <a:pt x="289788" y="151993"/>
                  </a:lnTo>
                  <a:lnTo>
                    <a:pt x="275920" y="136448"/>
                  </a:lnTo>
                  <a:lnTo>
                    <a:pt x="275551" y="135547"/>
                  </a:lnTo>
                  <a:lnTo>
                    <a:pt x="266306" y="112979"/>
                  </a:lnTo>
                  <a:lnTo>
                    <a:pt x="262699" y="79108"/>
                  </a:lnTo>
                  <a:lnTo>
                    <a:pt x="262699" y="7772"/>
                  </a:lnTo>
                  <a:lnTo>
                    <a:pt x="240042" y="7772"/>
                  </a:lnTo>
                  <a:lnTo>
                    <a:pt x="240042" y="79108"/>
                  </a:lnTo>
                  <a:lnTo>
                    <a:pt x="236435" y="112953"/>
                  </a:lnTo>
                  <a:lnTo>
                    <a:pt x="226796" y="136525"/>
                  </a:lnTo>
                  <a:lnTo>
                    <a:pt x="212864" y="152082"/>
                  </a:lnTo>
                  <a:lnTo>
                    <a:pt x="196392" y="161988"/>
                  </a:lnTo>
                  <a:lnTo>
                    <a:pt x="196392" y="182968"/>
                  </a:lnTo>
                  <a:lnTo>
                    <a:pt x="214071" y="175272"/>
                  </a:lnTo>
                  <a:lnTo>
                    <a:pt x="229857" y="164452"/>
                  </a:lnTo>
                  <a:lnTo>
                    <a:pt x="242658" y="151041"/>
                  </a:lnTo>
                  <a:lnTo>
                    <a:pt x="251371" y="135547"/>
                  </a:lnTo>
                  <a:lnTo>
                    <a:pt x="260184" y="150926"/>
                  </a:lnTo>
                  <a:lnTo>
                    <a:pt x="272999" y="164299"/>
                  </a:lnTo>
                  <a:lnTo>
                    <a:pt x="288696" y="175145"/>
                  </a:lnTo>
                  <a:lnTo>
                    <a:pt x="306133" y="182968"/>
                  </a:lnTo>
                  <a:lnTo>
                    <a:pt x="306133" y="161988"/>
                  </a:lnTo>
                  <a:close/>
                </a:path>
                <a:path w="4570730" h="565784">
                  <a:moveTo>
                    <a:pt x="356692" y="371030"/>
                  </a:moveTo>
                  <a:lnTo>
                    <a:pt x="333832" y="371030"/>
                  </a:lnTo>
                  <a:lnTo>
                    <a:pt x="333832" y="561340"/>
                  </a:lnTo>
                  <a:lnTo>
                    <a:pt x="356692" y="561340"/>
                  </a:lnTo>
                  <a:lnTo>
                    <a:pt x="356692" y="371030"/>
                  </a:lnTo>
                  <a:close/>
                </a:path>
                <a:path w="4570730" h="565784">
                  <a:moveTo>
                    <a:pt x="356692" y="5461"/>
                  </a:moveTo>
                  <a:lnTo>
                    <a:pt x="333832" y="5461"/>
                  </a:lnTo>
                  <a:lnTo>
                    <a:pt x="333832" y="195770"/>
                  </a:lnTo>
                  <a:lnTo>
                    <a:pt x="356692" y="195770"/>
                  </a:lnTo>
                  <a:lnTo>
                    <a:pt x="356692" y="5461"/>
                  </a:lnTo>
                  <a:close/>
                </a:path>
                <a:path w="4570730" h="565784">
                  <a:moveTo>
                    <a:pt x="557491" y="373341"/>
                  </a:moveTo>
                  <a:lnTo>
                    <a:pt x="409778" y="373341"/>
                  </a:lnTo>
                  <a:lnTo>
                    <a:pt x="409778" y="392645"/>
                  </a:lnTo>
                  <a:lnTo>
                    <a:pt x="534631" y="392645"/>
                  </a:lnTo>
                  <a:lnTo>
                    <a:pt x="534631" y="405231"/>
                  </a:lnTo>
                  <a:lnTo>
                    <a:pt x="534466" y="412546"/>
                  </a:lnTo>
                  <a:lnTo>
                    <a:pt x="534009" y="419531"/>
                  </a:lnTo>
                  <a:lnTo>
                    <a:pt x="533209" y="426453"/>
                  </a:lnTo>
                  <a:lnTo>
                    <a:pt x="532104" y="432930"/>
                  </a:lnTo>
                  <a:lnTo>
                    <a:pt x="554355" y="432930"/>
                  </a:lnTo>
                  <a:lnTo>
                    <a:pt x="555637" y="426491"/>
                  </a:lnTo>
                  <a:lnTo>
                    <a:pt x="556615" y="419633"/>
                  </a:lnTo>
                  <a:lnTo>
                    <a:pt x="557276" y="412127"/>
                  </a:lnTo>
                  <a:lnTo>
                    <a:pt x="557479" y="405231"/>
                  </a:lnTo>
                  <a:lnTo>
                    <a:pt x="557491" y="373341"/>
                  </a:lnTo>
                  <a:close/>
                </a:path>
                <a:path w="4570730" h="565784">
                  <a:moveTo>
                    <a:pt x="557491" y="7772"/>
                  </a:moveTo>
                  <a:lnTo>
                    <a:pt x="409778" y="7772"/>
                  </a:lnTo>
                  <a:lnTo>
                    <a:pt x="409778" y="27076"/>
                  </a:lnTo>
                  <a:lnTo>
                    <a:pt x="534631" y="27076"/>
                  </a:lnTo>
                  <a:lnTo>
                    <a:pt x="534631" y="39662"/>
                  </a:lnTo>
                  <a:lnTo>
                    <a:pt x="534466" y="46964"/>
                  </a:lnTo>
                  <a:lnTo>
                    <a:pt x="534009" y="53962"/>
                  </a:lnTo>
                  <a:lnTo>
                    <a:pt x="533209" y="60883"/>
                  </a:lnTo>
                  <a:lnTo>
                    <a:pt x="532104" y="67360"/>
                  </a:lnTo>
                  <a:lnTo>
                    <a:pt x="554355" y="67360"/>
                  </a:lnTo>
                  <a:lnTo>
                    <a:pt x="555637" y="60921"/>
                  </a:lnTo>
                  <a:lnTo>
                    <a:pt x="556615" y="54063"/>
                  </a:lnTo>
                  <a:lnTo>
                    <a:pt x="557276" y="46558"/>
                  </a:lnTo>
                  <a:lnTo>
                    <a:pt x="557479" y="39662"/>
                  </a:lnTo>
                  <a:lnTo>
                    <a:pt x="557491" y="7772"/>
                  </a:lnTo>
                  <a:close/>
                </a:path>
                <a:path w="4570730" h="565784">
                  <a:moveTo>
                    <a:pt x="561695" y="544766"/>
                  </a:moveTo>
                  <a:lnTo>
                    <a:pt x="433705" y="544766"/>
                  </a:lnTo>
                  <a:lnTo>
                    <a:pt x="433705" y="529666"/>
                  </a:lnTo>
                  <a:lnTo>
                    <a:pt x="557491" y="529666"/>
                  </a:lnTo>
                  <a:lnTo>
                    <a:pt x="557491" y="478256"/>
                  </a:lnTo>
                  <a:lnTo>
                    <a:pt x="411048" y="478256"/>
                  </a:lnTo>
                  <a:lnTo>
                    <a:pt x="411048" y="496506"/>
                  </a:lnTo>
                  <a:lnTo>
                    <a:pt x="534631" y="496506"/>
                  </a:lnTo>
                  <a:lnTo>
                    <a:pt x="534631" y="511403"/>
                  </a:lnTo>
                  <a:lnTo>
                    <a:pt x="411048" y="511403"/>
                  </a:lnTo>
                  <a:lnTo>
                    <a:pt x="411048" y="563232"/>
                  </a:lnTo>
                  <a:lnTo>
                    <a:pt x="561695" y="563232"/>
                  </a:lnTo>
                  <a:lnTo>
                    <a:pt x="561695" y="544766"/>
                  </a:lnTo>
                  <a:close/>
                </a:path>
                <a:path w="4570730" h="565784">
                  <a:moveTo>
                    <a:pt x="561695" y="179197"/>
                  </a:moveTo>
                  <a:lnTo>
                    <a:pt x="433705" y="179197"/>
                  </a:lnTo>
                  <a:lnTo>
                    <a:pt x="433705" y="164084"/>
                  </a:lnTo>
                  <a:lnTo>
                    <a:pt x="557491" y="164084"/>
                  </a:lnTo>
                  <a:lnTo>
                    <a:pt x="557491" y="112674"/>
                  </a:lnTo>
                  <a:lnTo>
                    <a:pt x="411048" y="112674"/>
                  </a:lnTo>
                  <a:lnTo>
                    <a:pt x="411048" y="130937"/>
                  </a:lnTo>
                  <a:lnTo>
                    <a:pt x="534631" y="130937"/>
                  </a:lnTo>
                  <a:lnTo>
                    <a:pt x="534631" y="145834"/>
                  </a:lnTo>
                  <a:lnTo>
                    <a:pt x="411048" y="145834"/>
                  </a:lnTo>
                  <a:lnTo>
                    <a:pt x="411048" y="197662"/>
                  </a:lnTo>
                  <a:lnTo>
                    <a:pt x="561695" y="197662"/>
                  </a:lnTo>
                  <a:lnTo>
                    <a:pt x="561695" y="179197"/>
                  </a:lnTo>
                  <a:close/>
                </a:path>
                <a:path w="4570730" h="565784">
                  <a:moveTo>
                    <a:pt x="569874" y="442582"/>
                  </a:moveTo>
                  <a:lnTo>
                    <a:pt x="398449" y="442582"/>
                  </a:lnTo>
                  <a:lnTo>
                    <a:pt x="398449" y="461467"/>
                  </a:lnTo>
                  <a:lnTo>
                    <a:pt x="569874" y="461467"/>
                  </a:lnTo>
                  <a:lnTo>
                    <a:pt x="569874" y="442582"/>
                  </a:lnTo>
                  <a:close/>
                </a:path>
                <a:path w="4570730" h="565784">
                  <a:moveTo>
                    <a:pt x="569874" y="77012"/>
                  </a:moveTo>
                  <a:lnTo>
                    <a:pt x="398449" y="77012"/>
                  </a:lnTo>
                  <a:lnTo>
                    <a:pt x="398449" y="95897"/>
                  </a:lnTo>
                  <a:lnTo>
                    <a:pt x="569874" y="95897"/>
                  </a:lnTo>
                  <a:lnTo>
                    <a:pt x="569874" y="77012"/>
                  </a:lnTo>
                  <a:close/>
                </a:path>
                <a:path w="4570730" h="565784">
                  <a:moveTo>
                    <a:pt x="766483" y="455383"/>
                  </a:moveTo>
                  <a:lnTo>
                    <a:pt x="750049" y="449453"/>
                  </a:lnTo>
                  <a:lnTo>
                    <a:pt x="742467" y="443420"/>
                  </a:lnTo>
                  <a:lnTo>
                    <a:pt x="737031" y="439102"/>
                  </a:lnTo>
                  <a:lnTo>
                    <a:pt x="728446" y="423659"/>
                  </a:lnTo>
                  <a:lnTo>
                    <a:pt x="725360" y="402513"/>
                  </a:lnTo>
                  <a:lnTo>
                    <a:pt x="725360" y="393065"/>
                  </a:lnTo>
                  <a:lnTo>
                    <a:pt x="763130" y="393065"/>
                  </a:lnTo>
                  <a:lnTo>
                    <a:pt x="763130" y="373341"/>
                  </a:lnTo>
                  <a:lnTo>
                    <a:pt x="664718" y="373341"/>
                  </a:lnTo>
                  <a:lnTo>
                    <a:pt x="664718" y="393065"/>
                  </a:lnTo>
                  <a:lnTo>
                    <a:pt x="702487" y="393065"/>
                  </a:lnTo>
                  <a:lnTo>
                    <a:pt x="702487" y="402513"/>
                  </a:lnTo>
                  <a:lnTo>
                    <a:pt x="699477" y="424192"/>
                  </a:lnTo>
                  <a:lnTo>
                    <a:pt x="691045" y="440385"/>
                  </a:lnTo>
                  <a:lnTo>
                    <a:pt x="678053" y="451370"/>
                  </a:lnTo>
                  <a:lnTo>
                    <a:pt x="661365" y="457479"/>
                  </a:lnTo>
                  <a:lnTo>
                    <a:pt x="661365" y="478040"/>
                  </a:lnTo>
                  <a:lnTo>
                    <a:pt x="678065" y="473252"/>
                  </a:lnTo>
                  <a:lnTo>
                    <a:pt x="692861" y="465378"/>
                  </a:lnTo>
                  <a:lnTo>
                    <a:pt x="705180" y="455180"/>
                  </a:lnTo>
                  <a:lnTo>
                    <a:pt x="714451" y="443420"/>
                  </a:lnTo>
                  <a:lnTo>
                    <a:pt x="723544" y="454698"/>
                  </a:lnTo>
                  <a:lnTo>
                    <a:pt x="735660" y="464032"/>
                  </a:lnTo>
                  <a:lnTo>
                    <a:pt x="750176" y="471106"/>
                  </a:lnTo>
                  <a:lnTo>
                    <a:pt x="766483" y="475526"/>
                  </a:lnTo>
                  <a:lnTo>
                    <a:pt x="766483" y="455383"/>
                  </a:lnTo>
                  <a:close/>
                </a:path>
                <a:path w="4570730" h="565784">
                  <a:moveTo>
                    <a:pt x="816000" y="493356"/>
                  </a:moveTo>
                  <a:lnTo>
                    <a:pt x="673112" y="493356"/>
                  </a:lnTo>
                  <a:lnTo>
                    <a:pt x="673112" y="513295"/>
                  </a:lnTo>
                  <a:lnTo>
                    <a:pt x="793127" y="513295"/>
                  </a:lnTo>
                  <a:lnTo>
                    <a:pt x="793127" y="564489"/>
                  </a:lnTo>
                  <a:lnTo>
                    <a:pt x="816000" y="564489"/>
                  </a:lnTo>
                  <a:lnTo>
                    <a:pt x="816000" y="493356"/>
                  </a:lnTo>
                  <a:close/>
                </a:path>
                <a:path w="4570730" h="565784">
                  <a:moveTo>
                    <a:pt x="823137" y="99047"/>
                  </a:moveTo>
                  <a:lnTo>
                    <a:pt x="776871" y="77558"/>
                  </a:lnTo>
                  <a:lnTo>
                    <a:pt x="757669" y="33578"/>
                  </a:lnTo>
                  <a:lnTo>
                    <a:pt x="757669" y="28956"/>
                  </a:lnTo>
                  <a:lnTo>
                    <a:pt x="821245" y="28956"/>
                  </a:lnTo>
                  <a:lnTo>
                    <a:pt x="821245" y="8813"/>
                  </a:lnTo>
                  <a:lnTo>
                    <a:pt x="672058" y="8813"/>
                  </a:lnTo>
                  <a:lnTo>
                    <a:pt x="672058" y="28956"/>
                  </a:lnTo>
                  <a:lnTo>
                    <a:pt x="735012" y="28956"/>
                  </a:lnTo>
                  <a:lnTo>
                    <a:pt x="735012" y="33578"/>
                  </a:lnTo>
                  <a:lnTo>
                    <a:pt x="729830" y="58585"/>
                  </a:lnTo>
                  <a:lnTo>
                    <a:pt x="715759" y="77558"/>
                  </a:lnTo>
                  <a:lnTo>
                    <a:pt x="694994" y="90906"/>
                  </a:lnTo>
                  <a:lnTo>
                    <a:pt x="669747" y="99047"/>
                  </a:lnTo>
                  <a:lnTo>
                    <a:pt x="669747" y="119189"/>
                  </a:lnTo>
                  <a:lnTo>
                    <a:pt x="693851" y="112801"/>
                  </a:lnTo>
                  <a:lnTo>
                    <a:pt x="715238" y="103035"/>
                  </a:lnTo>
                  <a:lnTo>
                    <a:pt x="733069" y="90271"/>
                  </a:lnTo>
                  <a:lnTo>
                    <a:pt x="746544" y="74917"/>
                  </a:lnTo>
                  <a:lnTo>
                    <a:pt x="759815" y="90182"/>
                  </a:lnTo>
                  <a:lnTo>
                    <a:pt x="777443" y="102946"/>
                  </a:lnTo>
                  <a:lnTo>
                    <a:pt x="798779" y="112763"/>
                  </a:lnTo>
                  <a:lnTo>
                    <a:pt x="823137" y="119189"/>
                  </a:lnTo>
                  <a:lnTo>
                    <a:pt x="823137" y="99047"/>
                  </a:lnTo>
                  <a:close/>
                </a:path>
                <a:path w="4570730" h="565784">
                  <a:moveTo>
                    <a:pt x="831100" y="167652"/>
                  </a:moveTo>
                  <a:lnTo>
                    <a:pt x="757669" y="167652"/>
                  </a:lnTo>
                  <a:lnTo>
                    <a:pt x="757669" y="110375"/>
                  </a:lnTo>
                  <a:lnTo>
                    <a:pt x="735012" y="110375"/>
                  </a:lnTo>
                  <a:lnTo>
                    <a:pt x="735012" y="167652"/>
                  </a:lnTo>
                  <a:lnTo>
                    <a:pt x="662203" y="167652"/>
                  </a:lnTo>
                  <a:lnTo>
                    <a:pt x="662203" y="187375"/>
                  </a:lnTo>
                  <a:lnTo>
                    <a:pt x="831100" y="187375"/>
                  </a:lnTo>
                  <a:lnTo>
                    <a:pt x="831100" y="167652"/>
                  </a:lnTo>
                  <a:close/>
                </a:path>
                <a:path w="4570730" h="565784">
                  <a:moveTo>
                    <a:pt x="843699" y="415721"/>
                  </a:moveTo>
                  <a:lnTo>
                    <a:pt x="816000" y="415721"/>
                  </a:lnTo>
                  <a:lnTo>
                    <a:pt x="816000" y="371030"/>
                  </a:lnTo>
                  <a:lnTo>
                    <a:pt x="793127" y="371030"/>
                  </a:lnTo>
                  <a:lnTo>
                    <a:pt x="793127" y="480987"/>
                  </a:lnTo>
                  <a:lnTo>
                    <a:pt x="816000" y="480987"/>
                  </a:lnTo>
                  <a:lnTo>
                    <a:pt x="816000" y="435660"/>
                  </a:lnTo>
                  <a:lnTo>
                    <a:pt x="843699" y="435660"/>
                  </a:lnTo>
                  <a:lnTo>
                    <a:pt x="843699" y="415721"/>
                  </a:lnTo>
                  <a:close/>
                </a:path>
                <a:path w="4570730" h="565784">
                  <a:moveTo>
                    <a:pt x="969378" y="453072"/>
                  </a:moveTo>
                  <a:lnTo>
                    <a:pt x="930021" y="417614"/>
                  </a:lnTo>
                  <a:lnTo>
                    <a:pt x="926782" y="395795"/>
                  </a:lnTo>
                  <a:lnTo>
                    <a:pt x="926782" y="372287"/>
                  </a:lnTo>
                  <a:lnTo>
                    <a:pt x="904125" y="372287"/>
                  </a:lnTo>
                  <a:lnTo>
                    <a:pt x="904125" y="395795"/>
                  </a:lnTo>
                  <a:lnTo>
                    <a:pt x="901014" y="417525"/>
                  </a:lnTo>
                  <a:lnTo>
                    <a:pt x="892302" y="434632"/>
                  </a:lnTo>
                  <a:lnTo>
                    <a:pt x="878903" y="447217"/>
                  </a:lnTo>
                  <a:lnTo>
                    <a:pt x="861745" y="455383"/>
                  </a:lnTo>
                  <a:lnTo>
                    <a:pt x="861745" y="475526"/>
                  </a:lnTo>
                  <a:lnTo>
                    <a:pt x="879348" y="469646"/>
                  </a:lnTo>
                  <a:lnTo>
                    <a:pt x="894600" y="461175"/>
                  </a:lnTo>
                  <a:lnTo>
                    <a:pt x="906919" y="450710"/>
                  </a:lnTo>
                  <a:lnTo>
                    <a:pt x="915670" y="438810"/>
                  </a:lnTo>
                  <a:lnTo>
                    <a:pt x="924852" y="450202"/>
                  </a:lnTo>
                  <a:lnTo>
                    <a:pt x="937247" y="460108"/>
                  </a:lnTo>
                  <a:lnTo>
                    <a:pt x="952284" y="467956"/>
                  </a:lnTo>
                  <a:lnTo>
                    <a:pt x="969378" y="473214"/>
                  </a:lnTo>
                  <a:lnTo>
                    <a:pt x="969378" y="453072"/>
                  </a:lnTo>
                  <a:close/>
                </a:path>
                <a:path w="4570730" h="565784">
                  <a:moveTo>
                    <a:pt x="975880" y="23088"/>
                  </a:moveTo>
                  <a:lnTo>
                    <a:pt x="932865" y="23088"/>
                  </a:lnTo>
                  <a:lnTo>
                    <a:pt x="932865" y="0"/>
                  </a:lnTo>
                  <a:lnTo>
                    <a:pt x="910005" y="0"/>
                  </a:lnTo>
                  <a:lnTo>
                    <a:pt x="910005" y="23088"/>
                  </a:lnTo>
                  <a:lnTo>
                    <a:pt x="867613" y="23088"/>
                  </a:lnTo>
                  <a:lnTo>
                    <a:pt x="867613" y="42595"/>
                  </a:lnTo>
                  <a:lnTo>
                    <a:pt x="975880" y="42595"/>
                  </a:lnTo>
                  <a:lnTo>
                    <a:pt x="975880" y="23088"/>
                  </a:lnTo>
                  <a:close/>
                </a:path>
                <a:path w="4570730" h="565784">
                  <a:moveTo>
                    <a:pt x="1022045" y="5461"/>
                  </a:moveTo>
                  <a:lnTo>
                    <a:pt x="999172" y="5461"/>
                  </a:lnTo>
                  <a:lnTo>
                    <a:pt x="999172" y="155486"/>
                  </a:lnTo>
                  <a:lnTo>
                    <a:pt x="991552" y="160121"/>
                  </a:lnTo>
                  <a:lnTo>
                    <a:pt x="982078" y="163169"/>
                  </a:lnTo>
                  <a:lnTo>
                    <a:pt x="971029" y="164833"/>
                  </a:lnTo>
                  <a:lnTo>
                    <a:pt x="958684" y="165341"/>
                  </a:lnTo>
                  <a:lnTo>
                    <a:pt x="933081" y="165341"/>
                  </a:lnTo>
                  <a:lnTo>
                    <a:pt x="933081" y="139115"/>
                  </a:lnTo>
                  <a:lnTo>
                    <a:pt x="939800" y="137858"/>
                  </a:lnTo>
                  <a:lnTo>
                    <a:pt x="945883" y="135763"/>
                  </a:lnTo>
                  <a:lnTo>
                    <a:pt x="951128" y="132613"/>
                  </a:lnTo>
                  <a:lnTo>
                    <a:pt x="959192" y="126225"/>
                  </a:lnTo>
                  <a:lnTo>
                    <a:pt x="963053" y="121069"/>
                  </a:lnTo>
                  <a:lnTo>
                    <a:pt x="965263" y="118135"/>
                  </a:lnTo>
                  <a:lnTo>
                    <a:pt x="969098" y="108483"/>
                  </a:lnTo>
                  <a:lnTo>
                    <a:pt x="970432" y="97358"/>
                  </a:lnTo>
                  <a:lnTo>
                    <a:pt x="969225" y="86868"/>
                  </a:lnTo>
                  <a:lnTo>
                    <a:pt x="947978" y="60464"/>
                  </a:lnTo>
                  <a:lnTo>
                    <a:pt x="947978" y="90017"/>
                  </a:lnTo>
                  <a:lnTo>
                    <a:pt x="947978" y="105130"/>
                  </a:lnTo>
                  <a:lnTo>
                    <a:pt x="944626" y="111417"/>
                  </a:lnTo>
                  <a:lnTo>
                    <a:pt x="938961" y="115824"/>
                  </a:lnTo>
                  <a:lnTo>
                    <a:pt x="934554" y="119189"/>
                  </a:lnTo>
                  <a:lnTo>
                    <a:pt x="928458" y="121069"/>
                  </a:lnTo>
                  <a:lnTo>
                    <a:pt x="915035" y="121069"/>
                  </a:lnTo>
                  <a:lnTo>
                    <a:pt x="895832" y="90017"/>
                  </a:lnTo>
                  <a:lnTo>
                    <a:pt x="898664" y="84150"/>
                  </a:lnTo>
                  <a:lnTo>
                    <a:pt x="903287" y="79743"/>
                  </a:lnTo>
                  <a:lnTo>
                    <a:pt x="907897" y="75539"/>
                  </a:lnTo>
                  <a:lnTo>
                    <a:pt x="914615" y="73228"/>
                  </a:lnTo>
                  <a:lnTo>
                    <a:pt x="928878" y="73228"/>
                  </a:lnTo>
                  <a:lnTo>
                    <a:pt x="935393" y="75755"/>
                  </a:lnTo>
                  <a:lnTo>
                    <a:pt x="940003" y="79743"/>
                  </a:lnTo>
                  <a:lnTo>
                    <a:pt x="945045" y="84150"/>
                  </a:lnTo>
                  <a:lnTo>
                    <a:pt x="947978" y="90017"/>
                  </a:lnTo>
                  <a:lnTo>
                    <a:pt x="947978" y="60464"/>
                  </a:lnTo>
                  <a:lnTo>
                    <a:pt x="946327" y="59537"/>
                  </a:lnTo>
                  <a:lnTo>
                    <a:pt x="938733" y="56654"/>
                  </a:lnTo>
                  <a:lnTo>
                    <a:pt x="930427" y="54787"/>
                  </a:lnTo>
                  <a:lnTo>
                    <a:pt x="921753" y="54140"/>
                  </a:lnTo>
                  <a:lnTo>
                    <a:pt x="913003" y="54787"/>
                  </a:lnTo>
                  <a:lnTo>
                    <a:pt x="877709" y="77724"/>
                  </a:lnTo>
                  <a:lnTo>
                    <a:pt x="873074" y="97358"/>
                  </a:lnTo>
                  <a:lnTo>
                    <a:pt x="874280" y="107861"/>
                  </a:lnTo>
                  <a:lnTo>
                    <a:pt x="902868" y="137655"/>
                  </a:lnTo>
                  <a:lnTo>
                    <a:pt x="910424" y="139115"/>
                  </a:lnTo>
                  <a:lnTo>
                    <a:pt x="910424" y="165341"/>
                  </a:lnTo>
                  <a:lnTo>
                    <a:pt x="864260" y="165341"/>
                  </a:lnTo>
                  <a:lnTo>
                    <a:pt x="864260" y="184861"/>
                  </a:lnTo>
                  <a:lnTo>
                    <a:pt x="952804" y="184861"/>
                  </a:lnTo>
                  <a:lnTo>
                    <a:pt x="967752" y="184277"/>
                  </a:lnTo>
                  <a:lnTo>
                    <a:pt x="980782" y="182422"/>
                  </a:lnTo>
                  <a:lnTo>
                    <a:pt x="991425" y="179108"/>
                  </a:lnTo>
                  <a:lnTo>
                    <a:pt x="999172" y="174155"/>
                  </a:lnTo>
                  <a:lnTo>
                    <a:pt x="999172" y="195770"/>
                  </a:lnTo>
                  <a:lnTo>
                    <a:pt x="1022045" y="195770"/>
                  </a:lnTo>
                  <a:lnTo>
                    <a:pt x="1022045" y="174155"/>
                  </a:lnTo>
                  <a:lnTo>
                    <a:pt x="1022045" y="5461"/>
                  </a:lnTo>
                  <a:close/>
                </a:path>
                <a:path w="4570730" h="565784">
                  <a:moveTo>
                    <a:pt x="1022464" y="371030"/>
                  </a:moveTo>
                  <a:lnTo>
                    <a:pt x="999591" y="371030"/>
                  </a:lnTo>
                  <a:lnTo>
                    <a:pt x="999591" y="405650"/>
                  </a:lnTo>
                  <a:lnTo>
                    <a:pt x="958049" y="405650"/>
                  </a:lnTo>
                  <a:lnTo>
                    <a:pt x="958049" y="425170"/>
                  </a:lnTo>
                  <a:lnTo>
                    <a:pt x="999591" y="425170"/>
                  </a:lnTo>
                  <a:lnTo>
                    <a:pt x="999591" y="479513"/>
                  </a:lnTo>
                  <a:lnTo>
                    <a:pt x="1022464" y="479513"/>
                  </a:lnTo>
                  <a:lnTo>
                    <a:pt x="1022464" y="371030"/>
                  </a:lnTo>
                  <a:close/>
                </a:path>
                <a:path w="4570730" h="565784">
                  <a:moveTo>
                    <a:pt x="1026871" y="525259"/>
                  </a:moveTo>
                  <a:lnTo>
                    <a:pt x="1003998" y="493890"/>
                  </a:lnTo>
                  <a:lnTo>
                    <a:pt x="1003998" y="519798"/>
                  </a:lnTo>
                  <a:lnTo>
                    <a:pt x="1003998" y="530707"/>
                  </a:lnTo>
                  <a:lnTo>
                    <a:pt x="965009" y="545782"/>
                  </a:lnTo>
                  <a:lnTo>
                    <a:pt x="952169" y="546239"/>
                  </a:lnTo>
                  <a:lnTo>
                    <a:pt x="939457" y="545782"/>
                  </a:lnTo>
                  <a:lnTo>
                    <a:pt x="900353" y="530707"/>
                  </a:lnTo>
                  <a:lnTo>
                    <a:pt x="900353" y="519798"/>
                  </a:lnTo>
                  <a:lnTo>
                    <a:pt x="939457" y="504698"/>
                  </a:lnTo>
                  <a:lnTo>
                    <a:pt x="952169" y="504266"/>
                  </a:lnTo>
                  <a:lnTo>
                    <a:pt x="965009" y="504698"/>
                  </a:lnTo>
                  <a:lnTo>
                    <a:pt x="1003998" y="519798"/>
                  </a:lnTo>
                  <a:lnTo>
                    <a:pt x="1003998" y="493890"/>
                  </a:lnTo>
                  <a:lnTo>
                    <a:pt x="998080" y="491134"/>
                  </a:lnTo>
                  <a:lnTo>
                    <a:pt x="983957" y="487438"/>
                  </a:lnTo>
                  <a:lnTo>
                    <a:pt x="968425" y="485394"/>
                  </a:lnTo>
                  <a:lnTo>
                    <a:pt x="952169" y="484759"/>
                  </a:lnTo>
                  <a:lnTo>
                    <a:pt x="935951" y="485394"/>
                  </a:lnTo>
                  <a:lnTo>
                    <a:pt x="894257" y="496722"/>
                  </a:lnTo>
                  <a:lnTo>
                    <a:pt x="877684" y="525259"/>
                  </a:lnTo>
                  <a:lnTo>
                    <a:pt x="878865" y="534225"/>
                  </a:lnTo>
                  <a:lnTo>
                    <a:pt x="920470" y="563156"/>
                  </a:lnTo>
                  <a:lnTo>
                    <a:pt x="952169" y="565746"/>
                  </a:lnTo>
                  <a:lnTo>
                    <a:pt x="968425" y="565150"/>
                  </a:lnTo>
                  <a:lnTo>
                    <a:pt x="1010081" y="553796"/>
                  </a:lnTo>
                  <a:lnTo>
                    <a:pt x="1025664" y="534225"/>
                  </a:lnTo>
                  <a:lnTo>
                    <a:pt x="1026871" y="525259"/>
                  </a:lnTo>
                  <a:close/>
                </a:path>
                <a:path w="4570730" h="565784">
                  <a:moveTo>
                    <a:pt x="2989338" y="6718"/>
                  </a:moveTo>
                  <a:lnTo>
                    <a:pt x="2967101" y="6718"/>
                  </a:lnTo>
                  <a:lnTo>
                    <a:pt x="2967101" y="80784"/>
                  </a:lnTo>
                  <a:lnTo>
                    <a:pt x="2943606" y="80784"/>
                  </a:lnTo>
                  <a:lnTo>
                    <a:pt x="2944025" y="71767"/>
                  </a:lnTo>
                  <a:lnTo>
                    <a:pt x="2944025" y="8813"/>
                  </a:lnTo>
                  <a:lnTo>
                    <a:pt x="2874149" y="8813"/>
                  </a:lnTo>
                  <a:lnTo>
                    <a:pt x="2874149" y="28956"/>
                  </a:lnTo>
                  <a:lnTo>
                    <a:pt x="2921571" y="28956"/>
                  </a:lnTo>
                  <a:lnTo>
                    <a:pt x="2921571" y="68199"/>
                  </a:lnTo>
                  <a:lnTo>
                    <a:pt x="2918206" y="103365"/>
                  </a:lnTo>
                  <a:lnTo>
                    <a:pt x="2908452" y="130835"/>
                  </a:lnTo>
                  <a:lnTo>
                    <a:pt x="2892895" y="150583"/>
                  </a:lnTo>
                  <a:lnTo>
                    <a:pt x="2872054" y="162623"/>
                  </a:lnTo>
                  <a:lnTo>
                    <a:pt x="2872054" y="184645"/>
                  </a:lnTo>
                  <a:lnTo>
                    <a:pt x="2899283" y="172593"/>
                  </a:lnTo>
                  <a:lnTo>
                    <a:pt x="2919603" y="154330"/>
                  </a:lnTo>
                  <a:lnTo>
                    <a:pt x="2933509" y="130238"/>
                  </a:lnTo>
                  <a:lnTo>
                    <a:pt x="2941497" y="100723"/>
                  </a:lnTo>
                  <a:lnTo>
                    <a:pt x="2967101" y="100723"/>
                  </a:lnTo>
                  <a:lnTo>
                    <a:pt x="2967101" y="193459"/>
                  </a:lnTo>
                  <a:lnTo>
                    <a:pt x="2989338" y="193459"/>
                  </a:lnTo>
                  <a:lnTo>
                    <a:pt x="2989338" y="100723"/>
                  </a:lnTo>
                  <a:lnTo>
                    <a:pt x="2989338" y="80784"/>
                  </a:lnTo>
                  <a:lnTo>
                    <a:pt x="2989338" y="6718"/>
                  </a:lnTo>
                  <a:close/>
                </a:path>
                <a:path w="4570730" h="565784">
                  <a:moveTo>
                    <a:pt x="3030258" y="5461"/>
                  </a:moveTo>
                  <a:lnTo>
                    <a:pt x="3008020" y="5461"/>
                  </a:lnTo>
                  <a:lnTo>
                    <a:pt x="3008020" y="195770"/>
                  </a:lnTo>
                  <a:lnTo>
                    <a:pt x="3030258" y="195770"/>
                  </a:lnTo>
                  <a:lnTo>
                    <a:pt x="3030258" y="5461"/>
                  </a:lnTo>
                  <a:close/>
                </a:path>
                <a:path w="4570730" h="565784">
                  <a:moveTo>
                    <a:pt x="3178187" y="161988"/>
                  </a:moveTo>
                  <a:lnTo>
                    <a:pt x="3161842" y="151993"/>
                  </a:lnTo>
                  <a:lnTo>
                    <a:pt x="3147974" y="136448"/>
                  </a:lnTo>
                  <a:lnTo>
                    <a:pt x="3147606" y="135547"/>
                  </a:lnTo>
                  <a:lnTo>
                    <a:pt x="3138360" y="112979"/>
                  </a:lnTo>
                  <a:lnTo>
                    <a:pt x="3134753" y="79108"/>
                  </a:lnTo>
                  <a:lnTo>
                    <a:pt x="3134753" y="7772"/>
                  </a:lnTo>
                  <a:lnTo>
                    <a:pt x="3112084" y="7772"/>
                  </a:lnTo>
                  <a:lnTo>
                    <a:pt x="3112084" y="79108"/>
                  </a:lnTo>
                  <a:lnTo>
                    <a:pt x="3108490" y="112953"/>
                  </a:lnTo>
                  <a:lnTo>
                    <a:pt x="3098838" y="136525"/>
                  </a:lnTo>
                  <a:lnTo>
                    <a:pt x="3084919" y="152082"/>
                  </a:lnTo>
                  <a:lnTo>
                    <a:pt x="3068447" y="161988"/>
                  </a:lnTo>
                  <a:lnTo>
                    <a:pt x="3068447" y="182968"/>
                  </a:lnTo>
                  <a:lnTo>
                    <a:pt x="3086125" y="175272"/>
                  </a:lnTo>
                  <a:lnTo>
                    <a:pt x="3101911" y="164452"/>
                  </a:lnTo>
                  <a:lnTo>
                    <a:pt x="3114713" y="151041"/>
                  </a:lnTo>
                  <a:lnTo>
                    <a:pt x="3123425" y="135547"/>
                  </a:lnTo>
                  <a:lnTo>
                    <a:pt x="3132239" y="150926"/>
                  </a:lnTo>
                  <a:lnTo>
                    <a:pt x="3145053" y="164299"/>
                  </a:lnTo>
                  <a:lnTo>
                    <a:pt x="3160750" y="175145"/>
                  </a:lnTo>
                  <a:lnTo>
                    <a:pt x="3178187" y="182968"/>
                  </a:lnTo>
                  <a:lnTo>
                    <a:pt x="3178187" y="161988"/>
                  </a:lnTo>
                  <a:close/>
                </a:path>
                <a:path w="4570730" h="565784">
                  <a:moveTo>
                    <a:pt x="3228746" y="5461"/>
                  </a:moveTo>
                  <a:lnTo>
                    <a:pt x="3205886" y="5461"/>
                  </a:lnTo>
                  <a:lnTo>
                    <a:pt x="3205886" y="195770"/>
                  </a:lnTo>
                  <a:lnTo>
                    <a:pt x="3228746" y="195770"/>
                  </a:lnTo>
                  <a:lnTo>
                    <a:pt x="3228746" y="5461"/>
                  </a:lnTo>
                  <a:close/>
                </a:path>
                <a:path w="4570730" h="565784">
                  <a:moveTo>
                    <a:pt x="3429546" y="7772"/>
                  </a:moveTo>
                  <a:lnTo>
                    <a:pt x="3281832" y="7772"/>
                  </a:lnTo>
                  <a:lnTo>
                    <a:pt x="3281832" y="27076"/>
                  </a:lnTo>
                  <a:lnTo>
                    <a:pt x="3406686" y="27076"/>
                  </a:lnTo>
                  <a:lnTo>
                    <a:pt x="3406686" y="39662"/>
                  </a:lnTo>
                  <a:lnTo>
                    <a:pt x="3406521" y="46964"/>
                  </a:lnTo>
                  <a:lnTo>
                    <a:pt x="3406063" y="53962"/>
                  </a:lnTo>
                  <a:lnTo>
                    <a:pt x="3405263" y="60883"/>
                  </a:lnTo>
                  <a:lnTo>
                    <a:pt x="3404158" y="67360"/>
                  </a:lnTo>
                  <a:lnTo>
                    <a:pt x="3426409" y="67360"/>
                  </a:lnTo>
                  <a:lnTo>
                    <a:pt x="3427692" y="60921"/>
                  </a:lnTo>
                  <a:lnTo>
                    <a:pt x="3428669" y="54063"/>
                  </a:lnTo>
                  <a:lnTo>
                    <a:pt x="3429330" y="46558"/>
                  </a:lnTo>
                  <a:lnTo>
                    <a:pt x="3429520" y="39662"/>
                  </a:lnTo>
                  <a:lnTo>
                    <a:pt x="3429546" y="7772"/>
                  </a:lnTo>
                  <a:close/>
                </a:path>
                <a:path w="4570730" h="565784">
                  <a:moveTo>
                    <a:pt x="3433749" y="179197"/>
                  </a:moveTo>
                  <a:lnTo>
                    <a:pt x="3305759" y="179197"/>
                  </a:lnTo>
                  <a:lnTo>
                    <a:pt x="3305759" y="164084"/>
                  </a:lnTo>
                  <a:lnTo>
                    <a:pt x="3429546" y="164084"/>
                  </a:lnTo>
                  <a:lnTo>
                    <a:pt x="3429546" y="112674"/>
                  </a:lnTo>
                  <a:lnTo>
                    <a:pt x="3283089" y="112674"/>
                  </a:lnTo>
                  <a:lnTo>
                    <a:pt x="3283089" y="130937"/>
                  </a:lnTo>
                  <a:lnTo>
                    <a:pt x="3406686" y="130937"/>
                  </a:lnTo>
                  <a:lnTo>
                    <a:pt x="3406686" y="145834"/>
                  </a:lnTo>
                  <a:lnTo>
                    <a:pt x="3283089" y="145834"/>
                  </a:lnTo>
                  <a:lnTo>
                    <a:pt x="3283089" y="197662"/>
                  </a:lnTo>
                  <a:lnTo>
                    <a:pt x="3433749" y="197662"/>
                  </a:lnTo>
                  <a:lnTo>
                    <a:pt x="3433749" y="179197"/>
                  </a:lnTo>
                  <a:close/>
                </a:path>
                <a:path w="4570730" h="565784">
                  <a:moveTo>
                    <a:pt x="3441928" y="77012"/>
                  </a:moveTo>
                  <a:lnTo>
                    <a:pt x="3270504" y="77012"/>
                  </a:lnTo>
                  <a:lnTo>
                    <a:pt x="3270504" y="95897"/>
                  </a:lnTo>
                  <a:lnTo>
                    <a:pt x="3441928" y="95897"/>
                  </a:lnTo>
                  <a:lnTo>
                    <a:pt x="3441928" y="77012"/>
                  </a:lnTo>
                  <a:close/>
                </a:path>
                <a:path w="4570730" h="565784">
                  <a:moveTo>
                    <a:pt x="3634752" y="27698"/>
                  </a:moveTo>
                  <a:lnTo>
                    <a:pt x="3632695" y="23710"/>
                  </a:lnTo>
                  <a:lnTo>
                    <a:pt x="3631615" y="21615"/>
                  </a:lnTo>
                  <a:lnTo>
                    <a:pt x="3625519" y="17005"/>
                  </a:lnTo>
                  <a:lnTo>
                    <a:pt x="3614826" y="11531"/>
                  </a:lnTo>
                  <a:lnTo>
                    <a:pt x="3612096" y="10871"/>
                  </a:lnTo>
                  <a:lnTo>
                    <a:pt x="3612096" y="33159"/>
                  </a:lnTo>
                  <a:lnTo>
                    <a:pt x="3612096" y="37985"/>
                  </a:lnTo>
                  <a:lnTo>
                    <a:pt x="3557968" y="47421"/>
                  </a:lnTo>
                  <a:lnTo>
                    <a:pt x="3539706" y="47129"/>
                  </a:lnTo>
                  <a:lnTo>
                    <a:pt x="3503828" y="37985"/>
                  </a:lnTo>
                  <a:lnTo>
                    <a:pt x="3503828" y="33159"/>
                  </a:lnTo>
                  <a:lnTo>
                    <a:pt x="3557968" y="23710"/>
                  </a:lnTo>
                  <a:lnTo>
                    <a:pt x="3576218" y="24015"/>
                  </a:lnTo>
                  <a:lnTo>
                    <a:pt x="3612096" y="33159"/>
                  </a:lnTo>
                  <a:lnTo>
                    <a:pt x="3612096" y="10871"/>
                  </a:lnTo>
                  <a:lnTo>
                    <a:pt x="3600005" y="7899"/>
                  </a:lnTo>
                  <a:lnTo>
                    <a:pt x="3581057" y="5880"/>
                  </a:lnTo>
                  <a:lnTo>
                    <a:pt x="3557968" y="5257"/>
                  </a:lnTo>
                  <a:lnTo>
                    <a:pt x="3534956" y="5880"/>
                  </a:lnTo>
                  <a:lnTo>
                    <a:pt x="3490188" y="17005"/>
                  </a:lnTo>
                  <a:lnTo>
                    <a:pt x="3480955" y="27698"/>
                  </a:lnTo>
                  <a:lnTo>
                    <a:pt x="3480955" y="43434"/>
                  </a:lnTo>
                  <a:lnTo>
                    <a:pt x="3515969" y="63246"/>
                  </a:lnTo>
                  <a:lnTo>
                    <a:pt x="3557968" y="65887"/>
                  </a:lnTo>
                  <a:lnTo>
                    <a:pt x="3581057" y="65265"/>
                  </a:lnTo>
                  <a:lnTo>
                    <a:pt x="3625519" y="54140"/>
                  </a:lnTo>
                  <a:lnTo>
                    <a:pt x="3632695" y="47421"/>
                  </a:lnTo>
                  <a:lnTo>
                    <a:pt x="3634752" y="43434"/>
                  </a:lnTo>
                  <a:lnTo>
                    <a:pt x="3634752" y="27698"/>
                  </a:lnTo>
                  <a:close/>
                </a:path>
                <a:path w="4570730" h="565784">
                  <a:moveTo>
                    <a:pt x="3635171" y="179197"/>
                  </a:moveTo>
                  <a:lnTo>
                    <a:pt x="3507181" y="179197"/>
                  </a:lnTo>
                  <a:lnTo>
                    <a:pt x="3507181" y="165341"/>
                  </a:lnTo>
                  <a:lnTo>
                    <a:pt x="3630980" y="165341"/>
                  </a:lnTo>
                  <a:lnTo>
                    <a:pt x="3630980" y="114566"/>
                  </a:lnTo>
                  <a:lnTo>
                    <a:pt x="3484524" y="114566"/>
                  </a:lnTo>
                  <a:lnTo>
                    <a:pt x="3484524" y="133032"/>
                  </a:lnTo>
                  <a:lnTo>
                    <a:pt x="3608108" y="133032"/>
                  </a:lnTo>
                  <a:lnTo>
                    <a:pt x="3608108" y="147091"/>
                  </a:lnTo>
                  <a:lnTo>
                    <a:pt x="3484524" y="147091"/>
                  </a:lnTo>
                  <a:lnTo>
                    <a:pt x="3484524" y="197662"/>
                  </a:lnTo>
                  <a:lnTo>
                    <a:pt x="3635171" y="197662"/>
                  </a:lnTo>
                  <a:lnTo>
                    <a:pt x="3635171" y="179197"/>
                  </a:lnTo>
                  <a:close/>
                </a:path>
                <a:path w="4570730" h="565784">
                  <a:moveTo>
                    <a:pt x="3643363" y="80162"/>
                  </a:moveTo>
                  <a:lnTo>
                    <a:pt x="3471938" y="80162"/>
                  </a:lnTo>
                  <a:lnTo>
                    <a:pt x="3471938" y="99047"/>
                  </a:lnTo>
                  <a:lnTo>
                    <a:pt x="3643363" y="99047"/>
                  </a:lnTo>
                  <a:lnTo>
                    <a:pt x="3643363" y="80162"/>
                  </a:lnTo>
                  <a:close/>
                </a:path>
                <a:path w="4570730" h="565784">
                  <a:moveTo>
                    <a:pt x="3896614" y="99047"/>
                  </a:moveTo>
                  <a:lnTo>
                    <a:pt x="3850348" y="77558"/>
                  </a:lnTo>
                  <a:lnTo>
                    <a:pt x="3831145" y="33578"/>
                  </a:lnTo>
                  <a:lnTo>
                    <a:pt x="3831145" y="28956"/>
                  </a:lnTo>
                  <a:lnTo>
                    <a:pt x="3894721" y="28956"/>
                  </a:lnTo>
                  <a:lnTo>
                    <a:pt x="3894721" y="8813"/>
                  </a:lnTo>
                  <a:lnTo>
                    <a:pt x="3745547" y="8813"/>
                  </a:lnTo>
                  <a:lnTo>
                    <a:pt x="3745547" y="28956"/>
                  </a:lnTo>
                  <a:lnTo>
                    <a:pt x="3808488" y="28956"/>
                  </a:lnTo>
                  <a:lnTo>
                    <a:pt x="3808488" y="33578"/>
                  </a:lnTo>
                  <a:lnTo>
                    <a:pt x="3803307" y="58585"/>
                  </a:lnTo>
                  <a:lnTo>
                    <a:pt x="3789235" y="77558"/>
                  </a:lnTo>
                  <a:lnTo>
                    <a:pt x="3768483" y="90906"/>
                  </a:lnTo>
                  <a:lnTo>
                    <a:pt x="3743236" y="99047"/>
                  </a:lnTo>
                  <a:lnTo>
                    <a:pt x="3743236" y="119189"/>
                  </a:lnTo>
                  <a:lnTo>
                    <a:pt x="3767328" y="112801"/>
                  </a:lnTo>
                  <a:lnTo>
                    <a:pt x="3788714" y="103035"/>
                  </a:lnTo>
                  <a:lnTo>
                    <a:pt x="3806558" y="90271"/>
                  </a:lnTo>
                  <a:lnTo>
                    <a:pt x="3820033" y="74917"/>
                  </a:lnTo>
                  <a:lnTo>
                    <a:pt x="3833291" y="90182"/>
                  </a:lnTo>
                  <a:lnTo>
                    <a:pt x="3850932" y="102946"/>
                  </a:lnTo>
                  <a:lnTo>
                    <a:pt x="3872255" y="112763"/>
                  </a:lnTo>
                  <a:lnTo>
                    <a:pt x="3896614" y="119189"/>
                  </a:lnTo>
                  <a:lnTo>
                    <a:pt x="3896614" y="99047"/>
                  </a:lnTo>
                  <a:close/>
                </a:path>
                <a:path w="4570730" h="565784">
                  <a:moveTo>
                    <a:pt x="3904589" y="167652"/>
                  </a:moveTo>
                  <a:lnTo>
                    <a:pt x="3831145" y="167652"/>
                  </a:lnTo>
                  <a:lnTo>
                    <a:pt x="3831145" y="110375"/>
                  </a:lnTo>
                  <a:lnTo>
                    <a:pt x="3808488" y="110375"/>
                  </a:lnTo>
                  <a:lnTo>
                    <a:pt x="3808488" y="167652"/>
                  </a:lnTo>
                  <a:lnTo>
                    <a:pt x="3735679" y="167652"/>
                  </a:lnTo>
                  <a:lnTo>
                    <a:pt x="3735679" y="187375"/>
                  </a:lnTo>
                  <a:lnTo>
                    <a:pt x="3904589" y="187375"/>
                  </a:lnTo>
                  <a:lnTo>
                    <a:pt x="3904589" y="167652"/>
                  </a:lnTo>
                  <a:close/>
                </a:path>
                <a:path w="4570730" h="565784">
                  <a:moveTo>
                    <a:pt x="4049369" y="23088"/>
                  </a:moveTo>
                  <a:lnTo>
                    <a:pt x="4006354" y="23088"/>
                  </a:lnTo>
                  <a:lnTo>
                    <a:pt x="4006354" y="0"/>
                  </a:lnTo>
                  <a:lnTo>
                    <a:pt x="3983482" y="0"/>
                  </a:lnTo>
                  <a:lnTo>
                    <a:pt x="3983482" y="23088"/>
                  </a:lnTo>
                  <a:lnTo>
                    <a:pt x="3941102" y="23088"/>
                  </a:lnTo>
                  <a:lnTo>
                    <a:pt x="3941102" y="42595"/>
                  </a:lnTo>
                  <a:lnTo>
                    <a:pt x="4049369" y="42595"/>
                  </a:lnTo>
                  <a:lnTo>
                    <a:pt x="4049369" y="23088"/>
                  </a:lnTo>
                  <a:close/>
                </a:path>
                <a:path w="4570730" h="565784">
                  <a:moveTo>
                    <a:pt x="4095534" y="5461"/>
                  </a:moveTo>
                  <a:lnTo>
                    <a:pt x="4072661" y="5461"/>
                  </a:lnTo>
                  <a:lnTo>
                    <a:pt x="4072661" y="155486"/>
                  </a:lnTo>
                  <a:lnTo>
                    <a:pt x="4065028" y="160121"/>
                  </a:lnTo>
                  <a:lnTo>
                    <a:pt x="4055554" y="163169"/>
                  </a:lnTo>
                  <a:lnTo>
                    <a:pt x="4044505" y="164833"/>
                  </a:lnTo>
                  <a:lnTo>
                    <a:pt x="4032161" y="165341"/>
                  </a:lnTo>
                  <a:lnTo>
                    <a:pt x="4006558" y="165341"/>
                  </a:lnTo>
                  <a:lnTo>
                    <a:pt x="4006558" y="139115"/>
                  </a:lnTo>
                  <a:lnTo>
                    <a:pt x="4013276" y="137858"/>
                  </a:lnTo>
                  <a:lnTo>
                    <a:pt x="4019359" y="135763"/>
                  </a:lnTo>
                  <a:lnTo>
                    <a:pt x="4043908" y="97358"/>
                  </a:lnTo>
                  <a:lnTo>
                    <a:pt x="4042702" y="86868"/>
                  </a:lnTo>
                  <a:lnTo>
                    <a:pt x="4039247" y="77609"/>
                  </a:lnTo>
                  <a:lnTo>
                    <a:pt x="4036212" y="73228"/>
                  </a:lnTo>
                  <a:lnTo>
                    <a:pt x="4033824" y="69773"/>
                  </a:lnTo>
                  <a:lnTo>
                    <a:pt x="4026700" y="63373"/>
                  </a:lnTo>
                  <a:lnTo>
                    <a:pt x="4021455" y="60452"/>
                  </a:lnTo>
                  <a:lnTo>
                    <a:pt x="4021455" y="90017"/>
                  </a:lnTo>
                  <a:lnTo>
                    <a:pt x="4021455" y="105130"/>
                  </a:lnTo>
                  <a:lnTo>
                    <a:pt x="4018102" y="111417"/>
                  </a:lnTo>
                  <a:lnTo>
                    <a:pt x="4012438" y="115824"/>
                  </a:lnTo>
                  <a:lnTo>
                    <a:pt x="4008031" y="119189"/>
                  </a:lnTo>
                  <a:lnTo>
                    <a:pt x="4001947" y="121069"/>
                  </a:lnTo>
                  <a:lnTo>
                    <a:pt x="3988524" y="121069"/>
                  </a:lnTo>
                  <a:lnTo>
                    <a:pt x="3982428" y="119189"/>
                  </a:lnTo>
                  <a:lnTo>
                    <a:pt x="3977817" y="115620"/>
                  </a:lnTo>
                  <a:lnTo>
                    <a:pt x="3972572" y="111213"/>
                  </a:lnTo>
                  <a:lnTo>
                    <a:pt x="3969321" y="105130"/>
                  </a:lnTo>
                  <a:lnTo>
                    <a:pt x="3969321" y="90017"/>
                  </a:lnTo>
                  <a:lnTo>
                    <a:pt x="3972153" y="84150"/>
                  </a:lnTo>
                  <a:lnTo>
                    <a:pt x="3976763" y="79743"/>
                  </a:lnTo>
                  <a:lnTo>
                    <a:pt x="3981386" y="75539"/>
                  </a:lnTo>
                  <a:lnTo>
                    <a:pt x="3988104" y="73228"/>
                  </a:lnTo>
                  <a:lnTo>
                    <a:pt x="4002367" y="73228"/>
                  </a:lnTo>
                  <a:lnTo>
                    <a:pt x="4008869" y="75755"/>
                  </a:lnTo>
                  <a:lnTo>
                    <a:pt x="4013492" y="79743"/>
                  </a:lnTo>
                  <a:lnTo>
                    <a:pt x="4018521" y="84150"/>
                  </a:lnTo>
                  <a:lnTo>
                    <a:pt x="4021455" y="90017"/>
                  </a:lnTo>
                  <a:lnTo>
                    <a:pt x="4021455" y="60452"/>
                  </a:lnTo>
                  <a:lnTo>
                    <a:pt x="4019816" y="59537"/>
                  </a:lnTo>
                  <a:lnTo>
                    <a:pt x="4012222" y="56654"/>
                  </a:lnTo>
                  <a:lnTo>
                    <a:pt x="4003916" y="54787"/>
                  </a:lnTo>
                  <a:lnTo>
                    <a:pt x="3995229" y="54140"/>
                  </a:lnTo>
                  <a:lnTo>
                    <a:pt x="3986492" y="54787"/>
                  </a:lnTo>
                  <a:lnTo>
                    <a:pt x="3951198" y="77724"/>
                  </a:lnTo>
                  <a:lnTo>
                    <a:pt x="3946550" y="97358"/>
                  </a:lnTo>
                  <a:lnTo>
                    <a:pt x="3947769" y="107861"/>
                  </a:lnTo>
                  <a:lnTo>
                    <a:pt x="3976344" y="137655"/>
                  </a:lnTo>
                  <a:lnTo>
                    <a:pt x="3983901" y="139115"/>
                  </a:lnTo>
                  <a:lnTo>
                    <a:pt x="3983901" y="165341"/>
                  </a:lnTo>
                  <a:lnTo>
                    <a:pt x="3937736" y="165341"/>
                  </a:lnTo>
                  <a:lnTo>
                    <a:pt x="3937736" y="184861"/>
                  </a:lnTo>
                  <a:lnTo>
                    <a:pt x="4026281" y="184861"/>
                  </a:lnTo>
                  <a:lnTo>
                    <a:pt x="4041229" y="184277"/>
                  </a:lnTo>
                  <a:lnTo>
                    <a:pt x="4054271" y="182422"/>
                  </a:lnTo>
                  <a:lnTo>
                    <a:pt x="4064914" y="179108"/>
                  </a:lnTo>
                  <a:lnTo>
                    <a:pt x="4072661" y="174155"/>
                  </a:lnTo>
                  <a:lnTo>
                    <a:pt x="4072661" y="195770"/>
                  </a:lnTo>
                  <a:lnTo>
                    <a:pt x="4095534" y="195770"/>
                  </a:lnTo>
                  <a:lnTo>
                    <a:pt x="4095534" y="174155"/>
                  </a:lnTo>
                  <a:lnTo>
                    <a:pt x="4095534" y="5461"/>
                  </a:lnTo>
                  <a:close/>
                </a:path>
                <a:path w="4570730" h="565784">
                  <a:moveTo>
                    <a:pt x="4237367" y="90436"/>
                  </a:moveTo>
                  <a:lnTo>
                    <a:pt x="4215689" y="57111"/>
                  </a:lnTo>
                  <a:lnTo>
                    <a:pt x="4215549" y="57061"/>
                  </a:lnTo>
                  <a:lnTo>
                    <a:pt x="4215549" y="84353"/>
                  </a:lnTo>
                  <a:lnTo>
                    <a:pt x="4215549" y="96735"/>
                  </a:lnTo>
                  <a:lnTo>
                    <a:pt x="4212818" y="101346"/>
                  </a:lnTo>
                  <a:lnTo>
                    <a:pt x="4208208" y="104711"/>
                  </a:lnTo>
                  <a:lnTo>
                    <a:pt x="4203382" y="108483"/>
                  </a:lnTo>
                  <a:lnTo>
                    <a:pt x="4196448" y="110578"/>
                  </a:lnTo>
                  <a:lnTo>
                    <a:pt x="4180713" y="110578"/>
                  </a:lnTo>
                  <a:lnTo>
                    <a:pt x="4173156" y="108064"/>
                  </a:lnTo>
                  <a:lnTo>
                    <a:pt x="4168330" y="103657"/>
                  </a:lnTo>
                  <a:lnTo>
                    <a:pt x="4164558" y="100304"/>
                  </a:lnTo>
                  <a:lnTo>
                    <a:pt x="4162247" y="95681"/>
                  </a:lnTo>
                  <a:lnTo>
                    <a:pt x="4162361" y="84353"/>
                  </a:lnTo>
                  <a:lnTo>
                    <a:pt x="4164774" y="79743"/>
                  </a:lnTo>
                  <a:lnTo>
                    <a:pt x="4168965" y="76174"/>
                  </a:lnTo>
                  <a:lnTo>
                    <a:pt x="4174007" y="72186"/>
                  </a:lnTo>
                  <a:lnTo>
                    <a:pt x="4180929" y="69875"/>
                  </a:lnTo>
                  <a:lnTo>
                    <a:pt x="4196664" y="69875"/>
                  </a:lnTo>
                  <a:lnTo>
                    <a:pt x="4203585" y="72186"/>
                  </a:lnTo>
                  <a:lnTo>
                    <a:pt x="4213034" y="79527"/>
                  </a:lnTo>
                  <a:lnTo>
                    <a:pt x="4215549" y="84353"/>
                  </a:lnTo>
                  <a:lnTo>
                    <a:pt x="4215549" y="57061"/>
                  </a:lnTo>
                  <a:lnTo>
                    <a:pt x="4207675" y="54089"/>
                  </a:lnTo>
                  <a:lnTo>
                    <a:pt x="4198721" y="52247"/>
                  </a:lnTo>
                  <a:lnTo>
                    <a:pt x="4188904" y="51625"/>
                  </a:lnTo>
                  <a:lnTo>
                    <a:pt x="4178884" y="52285"/>
                  </a:lnTo>
                  <a:lnTo>
                    <a:pt x="4144048" y="74015"/>
                  </a:lnTo>
                  <a:lnTo>
                    <a:pt x="4140225" y="90436"/>
                  </a:lnTo>
                  <a:lnTo>
                    <a:pt x="4141254" y="99237"/>
                  </a:lnTo>
                  <a:lnTo>
                    <a:pt x="4170045" y="126504"/>
                  </a:lnTo>
                  <a:lnTo>
                    <a:pt x="4188904" y="129044"/>
                  </a:lnTo>
                  <a:lnTo>
                    <a:pt x="4198201" y="128460"/>
                  </a:lnTo>
                  <a:lnTo>
                    <a:pt x="4233151" y="107619"/>
                  </a:lnTo>
                  <a:lnTo>
                    <a:pt x="4236288" y="99555"/>
                  </a:lnTo>
                  <a:lnTo>
                    <a:pt x="4237367" y="90436"/>
                  </a:lnTo>
                  <a:close/>
                </a:path>
                <a:path w="4570730" h="565784">
                  <a:moveTo>
                    <a:pt x="4242828" y="20574"/>
                  </a:moveTo>
                  <a:lnTo>
                    <a:pt x="4200652" y="20574"/>
                  </a:lnTo>
                  <a:lnTo>
                    <a:pt x="4200652" y="0"/>
                  </a:lnTo>
                  <a:lnTo>
                    <a:pt x="4177982" y="0"/>
                  </a:lnTo>
                  <a:lnTo>
                    <a:pt x="4177982" y="20574"/>
                  </a:lnTo>
                  <a:lnTo>
                    <a:pt x="4134561" y="20574"/>
                  </a:lnTo>
                  <a:lnTo>
                    <a:pt x="4134561" y="39458"/>
                  </a:lnTo>
                  <a:lnTo>
                    <a:pt x="4242828" y="39458"/>
                  </a:lnTo>
                  <a:lnTo>
                    <a:pt x="4242828" y="20574"/>
                  </a:lnTo>
                  <a:close/>
                </a:path>
                <a:path w="4570730" h="565784">
                  <a:moveTo>
                    <a:pt x="4295914" y="176885"/>
                  </a:moveTo>
                  <a:lnTo>
                    <a:pt x="4174629" y="176885"/>
                  </a:lnTo>
                  <a:lnTo>
                    <a:pt x="4174629" y="140169"/>
                  </a:lnTo>
                  <a:lnTo>
                    <a:pt x="4151973" y="140169"/>
                  </a:lnTo>
                  <a:lnTo>
                    <a:pt x="4151973" y="196608"/>
                  </a:lnTo>
                  <a:lnTo>
                    <a:pt x="4295914" y="196608"/>
                  </a:lnTo>
                  <a:lnTo>
                    <a:pt x="4295914" y="176885"/>
                  </a:lnTo>
                  <a:close/>
                </a:path>
                <a:path w="4570730" h="565784">
                  <a:moveTo>
                    <a:pt x="4320032" y="59601"/>
                  </a:moveTo>
                  <a:lnTo>
                    <a:pt x="4292346" y="59601"/>
                  </a:lnTo>
                  <a:lnTo>
                    <a:pt x="4292346" y="5461"/>
                  </a:lnTo>
                  <a:lnTo>
                    <a:pt x="4269473" y="5461"/>
                  </a:lnTo>
                  <a:lnTo>
                    <a:pt x="4269473" y="144360"/>
                  </a:lnTo>
                  <a:lnTo>
                    <a:pt x="4292346" y="144360"/>
                  </a:lnTo>
                  <a:lnTo>
                    <a:pt x="4292346" y="79527"/>
                  </a:lnTo>
                  <a:lnTo>
                    <a:pt x="4320032" y="79527"/>
                  </a:lnTo>
                  <a:lnTo>
                    <a:pt x="4320032" y="59601"/>
                  </a:lnTo>
                  <a:close/>
                </a:path>
                <a:path w="4570730" h="565784">
                  <a:moveTo>
                    <a:pt x="4523562" y="83096"/>
                  </a:moveTo>
                  <a:lnTo>
                    <a:pt x="4493768" y="83096"/>
                  </a:lnTo>
                  <a:lnTo>
                    <a:pt x="4493768" y="5461"/>
                  </a:lnTo>
                  <a:lnTo>
                    <a:pt x="4470895" y="5461"/>
                  </a:lnTo>
                  <a:lnTo>
                    <a:pt x="4470895" y="152133"/>
                  </a:lnTo>
                  <a:lnTo>
                    <a:pt x="4463859" y="156845"/>
                  </a:lnTo>
                  <a:lnTo>
                    <a:pt x="4454817" y="160261"/>
                  </a:lnTo>
                  <a:lnTo>
                    <a:pt x="4444022" y="162331"/>
                  </a:lnTo>
                  <a:lnTo>
                    <a:pt x="4431665" y="163042"/>
                  </a:lnTo>
                  <a:lnTo>
                    <a:pt x="4367669" y="163042"/>
                  </a:lnTo>
                  <a:lnTo>
                    <a:pt x="4367669" y="28956"/>
                  </a:lnTo>
                  <a:lnTo>
                    <a:pt x="4436694" y="28956"/>
                  </a:lnTo>
                  <a:lnTo>
                    <a:pt x="4436694" y="8813"/>
                  </a:lnTo>
                  <a:lnTo>
                    <a:pt x="4345013" y="8813"/>
                  </a:lnTo>
                  <a:lnTo>
                    <a:pt x="4345013" y="182968"/>
                  </a:lnTo>
                  <a:lnTo>
                    <a:pt x="4427461" y="182968"/>
                  </a:lnTo>
                  <a:lnTo>
                    <a:pt x="4441304" y="182168"/>
                  </a:lnTo>
                  <a:lnTo>
                    <a:pt x="4453509" y="179819"/>
                  </a:lnTo>
                  <a:lnTo>
                    <a:pt x="4463554" y="176072"/>
                  </a:lnTo>
                  <a:lnTo>
                    <a:pt x="4470895" y="171005"/>
                  </a:lnTo>
                  <a:lnTo>
                    <a:pt x="4470895" y="195770"/>
                  </a:lnTo>
                  <a:lnTo>
                    <a:pt x="4493768" y="195770"/>
                  </a:lnTo>
                  <a:lnTo>
                    <a:pt x="4493768" y="171005"/>
                  </a:lnTo>
                  <a:lnTo>
                    <a:pt x="4493768" y="163042"/>
                  </a:lnTo>
                  <a:lnTo>
                    <a:pt x="4493768" y="103035"/>
                  </a:lnTo>
                  <a:lnTo>
                    <a:pt x="4523562" y="103035"/>
                  </a:lnTo>
                  <a:lnTo>
                    <a:pt x="4523562" y="83096"/>
                  </a:lnTo>
                  <a:close/>
                </a:path>
                <a:path w="4570730" h="565784">
                  <a:moveTo>
                    <a:pt x="4570565" y="155270"/>
                  </a:moveTo>
                  <a:lnTo>
                    <a:pt x="4544542" y="155270"/>
                  </a:lnTo>
                  <a:lnTo>
                    <a:pt x="4544542" y="183184"/>
                  </a:lnTo>
                  <a:lnTo>
                    <a:pt x="4570565" y="183184"/>
                  </a:lnTo>
                  <a:lnTo>
                    <a:pt x="4570565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4521" y="6448759"/>
              <a:ext cx="8143005" cy="21024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42462" y="6814337"/>
              <a:ext cx="4570730" cy="930275"/>
            </a:xfrm>
            <a:custGeom>
              <a:avLst/>
              <a:gdLst/>
              <a:ahLst/>
              <a:cxnLst/>
              <a:rect l="l" t="t" r="r" b="b"/>
              <a:pathLst>
                <a:path w="4570730" h="930275">
                  <a:moveTo>
                    <a:pt x="117284" y="737857"/>
                  </a:moveTo>
                  <a:lnTo>
                    <a:pt x="95046" y="737857"/>
                  </a:lnTo>
                  <a:lnTo>
                    <a:pt x="95046" y="811936"/>
                  </a:lnTo>
                  <a:lnTo>
                    <a:pt x="71551" y="811936"/>
                  </a:lnTo>
                  <a:lnTo>
                    <a:pt x="71970" y="802906"/>
                  </a:lnTo>
                  <a:lnTo>
                    <a:pt x="71970" y="739965"/>
                  </a:lnTo>
                  <a:lnTo>
                    <a:pt x="2095" y="739965"/>
                  </a:lnTo>
                  <a:lnTo>
                    <a:pt x="2095" y="760107"/>
                  </a:lnTo>
                  <a:lnTo>
                    <a:pt x="49517" y="760107"/>
                  </a:lnTo>
                  <a:lnTo>
                    <a:pt x="49517" y="799338"/>
                  </a:lnTo>
                  <a:lnTo>
                    <a:pt x="46151" y="834517"/>
                  </a:lnTo>
                  <a:lnTo>
                    <a:pt x="36398" y="861974"/>
                  </a:lnTo>
                  <a:lnTo>
                    <a:pt x="20840" y="881722"/>
                  </a:lnTo>
                  <a:lnTo>
                    <a:pt x="0" y="893762"/>
                  </a:lnTo>
                  <a:lnTo>
                    <a:pt x="0" y="915797"/>
                  </a:lnTo>
                  <a:lnTo>
                    <a:pt x="27228" y="903744"/>
                  </a:lnTo>
                  <a:lnTo>
                    <a:pt x="47548" y="885469"/>
                  </a:lnTo>
                  <a:lnTo>
                    <a:pt x="61455" y="861377"/>
                  </a:lnTo>
                  <a:lnTo>
                    <a:pt x="69456" y="831862"/>
                  </a:lnTo>
                  <a:lnTo>
                    <a:pt x="95046" y="831862"/>
                  </a:lnTo>
                  <a:lnTo>
                    <a:pt x="95046" y="924610"/>
                  </a:lnTo>
                  <a:lnTo>
                    <a:pt x="117284" y="924610"/>
                  </a:lnTo>
                  <a:lnTo>
                    <a:pt x="117284" y="831862"/>
                  </a:lnTo>
                  <a:lnTo>
                    <a:pt x="117284" y="811936"/>
                  </a:lnTo>
                  <a:lnTo>
                    <a:pt x="117284" y="737857"/>
                  </a:lnTo>
                  <a:close/>
                </a:path>
                <a:path w="4570730" h="930275">
                  <a:moveTo>
                    <a:pt x="117284" y="372287"/>
                  </a:moveTo>
                  <a:lnTo>
                    <a:pt x="95046" y="372287"/>
                  </a:lnTo>
                  <a:lnTo>
                    <a:pt x="95046" y="446354"/>
                  </a:lnTo>
                  <a:lnTo>
                    <a:pt x="71551" y="446354"/>
                  </a:lnTo>
                  <a:lnTo>
                    <a:pt x="71970" y="437337"/>
                  </a:lnTo>
                  <a:lnTo>
                    <a:pt x="71970" y="374383"/>
                  </a:lnTo>
                  <a:lnTo>
                    <a:pt x="2095" y="374383"/>
                  </a:lnTo>
                  <a:lnTo>
                    <a:pt x="2095" y="394525"/>
                  </a:lnTo>
                  <a:lnTo>
                    <a:pt x="49517" y="394525"/>
                  </a:lnTo>
                  <a:lnTo>
                    <a:pt x="49517" y="433768"/>
                  </a:lnTo>
                  <a:lnTo>
                    <a:pt x="46151" y="468934"/>
                  </a:lnTo>
                  <a:lnTo>
                    <a:pt x="36398" y="496404"/>
                  </a:lnTo>
                  <a:lnTo>
                    <a:pt x="20840" y="516153"/>
                  </a:lnTo>
                  <a:lnTo>
                    <a:pt x="0" y="528193"/>
                  </a:lnTo>
                  <a:lnTo>
                    <a:pt x="0" y="550214"/>
                  </a:lnTo>
                  <a:lnTo>
                    <a:pt x="27228" y="538162"/>
                  </a:lnTo>
                  <a:lnTo>
                    <a:pt x="47548" y="519899"/>
                  </a:lnTo>
                  <a:lnTo>
                    <a:pt x="61455" y="495808"/>
                  </a:lnTo>
                  <a:lnTo>
                    <a:pt x="69456" y="466293"/>
                  </a:lnTo>
                  <a:lnTo>
                    <a:pt x="95046" y="466293"/>
                  </a:lnTo>
                  <a:lnTo>
                    <a:pt x="95046" y="559028"/>
                  </a:lnTo>
                  <a:lnTo>
                    <a:pt x="117284" y="559028"/>
                  </a:lnTo>
                  <a:lnTo>
                    <a:pt x="117284" y="466293"/>
                  </a:lnTo>
                  <a:lnTo>
                    <a:pt x="117284" y="446354"/>
                  </a:lnTo>
                  <a:lnTo>
                    <a:pt x="117284" y="372287"/>
                  </a:lnTo>
                  <a:close/>
                </a:path>
                <a:path w="4570730" h="930275">
                  <a:moveTo>
                    <a:pt x="117284" y="6718"/>
                  </a:moveTo>
                  <a:lnTo>
                    <a:pt x="95046" y="6718"/>
                  </a:lnTo>
                  <a:lnTo>
                    <a:pt x="95046" y="80784"/>
                  </a:lnTo>
                  <a:lnTo>
                    <a:pt x="71551" y="80784"/>
                  </a:lnTo>
                  <a:lnTo>
                    <a:pt x="71970" y="71755"/>
                  </a:lnTo>
                  <a:lnTo>
                    <a:pt x="71970" y="8813"/>
                  </a:lnTo>
                  <a:lnTo>
                    <a:pt x="2095" y="8813"/>
                  </a:lnTo>
                  <a:lnTo>
                    <a:pt x="2095" y="28956"/>
                  </a:lnTo>
                  <a:lnTo>
                    <a:pt x="49517" y="28956"/>
                  </a:lnTo>
                  <a:lnTo>
                    <a:pt x="49517" y="68199"/>
                  </a:lnTo>
                  <a:lnTo>
                    <a:pt x="46151" y="103365"/>
                  </a:lnTo>
                  <a:lnTo>
                    <a:pt x="36398" y="130822"/>
                  </a:lnTo>
                  <a:lnTo>
                    <a:pt x="20840" y="150571"/>
                  </a:lnTo>
                  <a:lnTo>
                    <a:pt x="0" y="162610"/>
                  </a:lnTo>
                  <a:lnTo>
                    <a:pt x="0" y="184645"/>
                  </a:lnTo>
                  <a:lnTo>
                    <a:pt x="27228" y="172593"/>
                  </a:lnTo>
                  <a:lnTo>
                    <a:pt x="47548" y="154330"/>
                  </a:lnTo>
                  <a:lnTo>
                    <a:pt x="61455" y="130238"/>
                  </a:lnTo>
                  <a:lnTo>
                    <a:pt x="69456" y="100711"/>
                  </a:lnTo>
                  <a:lnTo>
                    <a:pt x="95046" y="100711"/>
                  </a:lnTo>
                  <a:lnTo>
                    <a:pt x="95046" y="193459"/>
                  </a:lnTo>
                  <a:lnTo>
                    <a:pt x="117284" y="193459"/>
                  </a:lnTo>
                  <a:lnTo>
                    <a:pt x="117284" y="100711"/>
                  </a:lnTo>
                  <a:lnTo>
                    <a:pt x="117284" y="80784"/>
                  </a:lnTo>
                  <a:lnTo>
                    <a:pt x="117284" y="6718"/>
                  </a:lnTo>
                  <a:close/>
                </a:path>
                <a:path w="4570730" h="930275">
                  <a:moveTo>
                    <a:pt x="158203" y="736600"/>
                  </a:moveTo>
                  <a:lnTo>
                    <a:pt x="135966" y="736600"/>
                  </a:lnTo>
                  <a:lnTo>
                    <a:pt x="135966" y="926909"/>
                  </a:lnTo>
                  <a:lnTo>
                    <a:pt x="158203" y="926909"/>
                  </a:lnTo>
                  <a:lnTo>
                    <a:pt x="158203" y="736600"/>
                  </a:lnTo>
                  <a:close/>
                </a:path>
                <a:path w="4570730" h="930275">
                  <a:moveTo>
                    <a:pt x="158203" y="371030"/>
                  </a:moveTo>
                  <a:lnTo>
                    <a:pt x="135966" y="371030"/>
                  </a:lnTo>
                  <a:lnTo>
                    <a:pt x="135966" y="561340"/>
                  </a:lnTo>
                  <a:lnTo>
                    <a:pt x="158203" y="561340"/>
                  </a:lnTo>
                  <a:lnTo>
                    <a:pt x="158203" y="371030"/>
                  </a:lnTo>
                  <a:close/>
                </a:path>
                <a:path w="4570730" h="930275">
                  <a:moveTo>
                    <a:pt x="158203" y="5461"/>
                  </a:moveTo>
                  <a:lnTo>
                    <a:pt x="135966" y="5461"/>
                  </a:lnTo>
                  <a:lnTo>
                    <a:pt x="135966" y="195770"/>
                  </a:lnTo>
                  <a:lnTo>
                    <a:pt x="158203" y="195770"/>
                  </a:lnTo>
                  <a:lnTo>
                    <a:pt x="158203" y="5461"/>
                  </a:lnTo>
                  <a:close/>
                </a:path>
                <a:path w="4570730" h="930275">
                  <a:moveTo>
                    <a:pt x="306133" y="893127"/>
                  </a:moveTo>
                  <a:lnTo>
                    <a:pt x="275920" y="867587"/>
                  </a:lnTo>
                  <a:lnTo>
                    <a:pt x="262699" y="810247"/>
                  </a:lnTo>
                  <a:lnTo>
                    <a:pt x="262699" y="738911"/>
                  </a:lnTo>
                  <a:lnTo>
                    <a:pt x="240042" y="738911"/>
                  </a:lnTo>
                  <a:lnTo>
                    <a:pt x="240042" y="810247"/>
                  </a:lnTo>
                  <a:lnTo>
                    <a:pt x="236435" y="844092"/>
                  </a:lnTo>
                  <a:lnTo>
                    <a:pt x="226796" y="867664"/>
                  </a:lnTo>
                  <a:lnTo>
                    <a:pt x="212864" y="883221"/>
                  </a:lnTo>
                  <a:lnTo>
                    <a:pt x="196392" y="893127"/>
                  </a:lnTo>
                  <a:lnTo>
                    <a:pt x="196392" y="914107"/>
                  </a:lnTo>
                  <a:lnTo>
                    <a:pt x="214071" y="906411"/>
                  </a:lnTo>
                  <a:lnTo>
                    <a:pt x="229857" y="895591"/>
                  </a:lnTo>
                  <a:lnTo>
                    <a:pt x="242658" y="882192"/>
                  </a:lnTo>
                  <a:lnTo>
                    <a:pt x="251371" y="866698"/>
                  </a:lnTo>
                  <a:lnTo>
                    <a:pt x="260184" y="882065"/>
                  </a:lnTo>
                  <a:lnTo>
                    <a:pt x="272999" y="895438"/>
                  </a:lnTo>
                  <a:lnTo>
                    <a:pt x="288696" y="906297"/>
                  </a:lnTo>
                  <a:lnTo>
                    <a:pt x="306133" y="914107"/>
                  </a:lnTo>
                  <a:lnTo>
                    <a:pt x="306133" y="893127"/>
                  </a:lnTo>
                  <a:close/>
                </a:path>
                <a:path w="4570730" h="930275">
                  <a:moveTo>
                    <a:pt x="306133" y="527558"/>
                  </a:moveTo>
                  <a:lnTo>
                    <a:pt x="289788" y="517563"/>
                  </a:lnTo>
                  <a:lnTo>
                    <a:pt x="275920" y="502018"/>
                  </a:lnTo>
                  <a:lnTo>
                    <a:pt x="275551" y="501116"/>
                  </a:lnTo>
                  <a:lnTo>
                    <a:pt x="266306" y="478548"/>
                  </a:lnTo>
                  <a:lnTo>
                    <a:pt x="262699" y="444677"/>
                  </a:lnTo>
                  <a:lnTo>
                    <a:pt x="262699" y="373341"/>
                  </a:lnTo>
                  <a:lnTo>
                    <a:pt x="240042" y="373341"/>
                  </a:lnTo>
                  <a:lnTo>
                    <a:pt x="240042" y="444677"/>
                  </a:lnTo>
                  <a:lnTo>
                    <a:pt x="236435" y="478523"/>
                  </a:lnTo>
                  <a:lnTo>
                    <a:pt x="226796" y="502094"/>
                  </a:lnTo>
                  <a:lnTo>
                    <a:pt x="212864" y="517652"/>
                  </a:lnTo>
                  <a:lnTo>
                    <a:pt x="196392" y="527558"/>
                  </a:lnTo>
                  <a:lnTo>
                    <a:pt x="196392" y="548538"/>
                  </a:lnTo>
                  <a:lnTo>
                    <a:pt x="214071" y="540842"/>
                  </a:lnTo>
                  <a:lnTo>
                    <a:pt x="229857" y="530021"/>
                  </a:lnTo>
                  <a:lnTo>
                    <a:pt x="242658" y="516610"/>
                  </a:lnTo>
                  <a:lnTo>
                    <a:pt x="251371" y="501116"/>
                  </a:lnTo>
                  <a:lnTo>
                    <a:pt x="260184" y="516496"/>
                  </a:lnTo>
                  <a:lnTo>
                    <a:pt x="272999" y="529869"/>
                  </a:lnTo>
                  <a:lnTo>
                    <a:pt x="288696" y="540715"/>
                  </a:lnTo>
                  <a:lnTo>
                    <a:pt x="306133" y="548538"/>
                  </a:lnTo>
                  <a:lnTo>
                    <a:pt x="306133" y="527558"/>
                  </a:lnTo>
                  <a:close/>
                </a:path>
                <a:path w="4570730" h="930275">
                  <a:moveTo>
                    <a:pt x="306133" y="161988"/>
                  </a:moveTo>
                  <a:lnTo>
                    <a:pt x="275920" y="136436"/>
                  </a:lnTo>
                  <a:lnTo>
                    <a:pt x="262699" y="79108"/>
                  </a:lnTo>
                  <a:lnTo>
                    <a:pt x="262699" y="7759"/>
                  </a:lnTo>
                  <a:lnTo>
                    <a:pt x="240042" y="7759"/>
                  </a:lnTo>
                  <a:lnTo>
                    <a:pt x="240042" y="79108"/>
                  </a:lnTo>
                  <a:lnTo>
                    <a:pt x="236435" y="112941"/>
                  </a:lnTo>
                  <a:lnTo>
                    <a:pt x="226796" y="136512"/>
                  </a:lnTo>
                  <a:lnTo>
                    <a:pt x="212864" y="152069"/>
                  </a:lnTo>
                  <a:lnTo>
                    <a:pt x="196392" y="161988"/>
                  </a:lnTo>
                  <a:lnTo>
                    <a:pt x="196392" y="182968"/>
                  </a:lnTo>
                  <a:lnTo>
                    <a:pt x="214071" y="175260"/>
                  </a:lnTo>
                  <a:lnTo>
                    <a:pt x="229857" y="164452"/>
                  </a:lnTo>
                  <a:lnTo>
                    <a:pt x="242658" y="151041"/>
                  </a:lnTo>
                  <a:lnTo>
                    <a:pt x="251371" y="135547"/>
                  </a:lnTo>
                  <a:lnTo>
                    <a:pt x="260184" y="150926"/>
                  </a:lnTo>
                  <a:lnTo>
                    <a:pt x="272999" y="164287"/>
                  </a:lnTo>
                  <a:lnTo>
                    <a:pt x="288696" y="175145"/>
                  </a:lnTo>
                  <a:lnTo>
                    <a:pt x="306133" y="182968"/>
                  </a:lnTo>
                  <a:lnTo>
                    <a:pt x="306133" y="161988"/>
                  </a:lnTo>
                  <a:close/>
                </a:path>
                <a:path w="4570730" h="930275">
                  <a:moveTo>
                    <a:pt x="356692" y="736600"/>
                  </a:moveTo>
                  <a:lnTo>
                    <a:pt x="333832" y="736600"/>
                  </a:lnTo>
                  <a:lnTo>
                    <a:pt x="333832" y="926909"/>
                  </a:lnTo>
                  <a:lnTo>
                    <a:pt x="356692" y="926909"/>
                  </a:lnTo>
                  <a:lnTo>
                    <a:pt x="356692" y="736600"/>
                  </a:lnTo>
                  <a:close/>
                </a:path>
                <a:path w="4570730" h="930275">
                  <a:moveTo>
                    <a:pt x="356692" y="371030"/>
                  </a:moveTo>
                  <a:lnTo>
                    <a:pt x="333832" y="371030"/>
                  </a:lnTo>
                  <a:lnTo>
                    <a:pt x="333832" y="561340"/>
                  </a:lnTo>
                  <a:lnTo>
                    <a:pt x="356692" y="561340"/>
                  </a:lnTo>
                  <a:lnTo>
                    <a:pt x="356692" y="371030"/>
                  </a:lnTo>
                  <a:close/>
                </a:path>
                <a:path w="4570730" h="930275">
                  <a:moveTo>
                    <a:pt x="356692" y="5461"/>
                  </a:moveTo>
                  <a:lnTo>
                    <a:pt x="333832" y="5461"/>
                  </a:lnTo>
                  <a:lnTo>
                    <a:pt x="333832" y="195770"/>
                  </a:lnTo>
                  <a:lnTo>
                    <a:pt x="356692" y="195770"/>
                  </a:lnTo>
                  <a:lnTo>
                    <a:pt x="356692" y="5461"/>
                  </a:lnTo>
                  <a:close/>
                </a:path>
                <a:path w="4570730" h="930275">
                  <a:moveTo>
                    <a:pt x="557491" y="738911"/>
                  </a:moveTo>
                  <a:lnTo>
                    <a:pt x="409778" y="738911"/>
                  </a:lnTo>
                  <a:lnTo>
                    <a:pt x="409778" y="758215"/>
                  </a:lnTo>
                  <a:lnTo>
                    <a:pt x="534631" y="758215"/>
                  </a:lnTo>
                  <a:lnTo>
                    <a:pt x="534631" y="770801"/>
                  </a:lnTo>
                  <a:lnTo>
                    <a:pt x="534466" y="778116"/>
                  </a:lnTo>
                  <a:lnTo>
                    <a:pt x="534009" y="785101"/>
                  </a:lnTo>
                  <a:lnTo>
                    <a:pt x="533209" y="792022"/>
                  </a:lnTo>
                  <a:lnTo>
                    <a:pt x="532104" y="798499"/>
                  </a:lnTo>
                  <a:lnTo>
                    <a:pt x="554355" y="798499"/>
                  </a:lnTo>
                  <a:lnTo>
                    <a:pt x="555637" y="792060"/>
                  </a:lnTo>
                  <a:lnTo>
                    <a:pt x="556615" y="785202"/>
                  </a:lnTo>
                  <a:lnTo>
                    <a:pt x="557276" y="777697"/>
                  </a:lnTo>
                  <a:lnTo>
                    <a:pt x="557479" y="770801"/>
                  </a:lnTo>
                  <a:lnTo>
                    <a:pt x="557491" y="738911"/>
                  </a:lnTo>
                  <a:close/>
                </a:path>
                <a:path w="4570730" h="930275">
                  <a:moveTo>
                    <a:pt x="557491" y="373341"/>
                  </a:moveTo>
                  <a:lnTo>
                    <a:pt x="409778" y="373341"/>
                  </a:lnTo>
                  <a:lnTo>
                    <a:pt x="409778" y="392645"/>
                  </a:lnTo>
                  <a:lnTo>
                    <a:pt x="534631" y="392645"/>
                  </a:lnTo>
                  <a:lnTo>
                    <a:pt x="534631" y="405231"/>
                  </a:lnTo>
                  <a:lnTo>
                    <a:pt x="534466" y="412534"/>
                  </a:lnTo>
                  <a:lnTo>
                    <a:pt x="534009" y="419531"/>
                  </a:lnTo>
                  <a:lnTo>
                    <a:pt x="533209" y="426440"/>
                  </a:lnTo>
                  <a:lnTo>
                    <a:pt x="532104" y="432930"/>
                  </a:lnTo>
                  <a:lnTo>
                    <a:pt x="554355" y="432930"/>
                  </a:lnTo>
                  <a:lnTo>
                    <a:pt x="555637" y="426491"/>
                  </a:lnTo>
                  <a:lnTo>
                    <a:pt x="556615" y="419633"/>
                  </a:lnTo>
                  <a:lnTo>
                    <a:pt x="557276" y="412127"/>
                  </a:lnTo>
                  <a:lnTo>
                    <a:pt x="557479" y="405231"/>
                  </a:lnTo>
                  <a:lnTo>
                    <a:pt x="557491" y="373341"/>
                  </a:lnTo>
                  <a:close/>
                </a:path>
                <a:path w="4570730" h="930275">
                  <a:moveTo>
                    <a:pt x="557491" y="7759"/>
                  </a:moveTo>
                  <a:lnTo>
                    <a:pt x="409778" y="7759"/>
                  </a:lnTo>
                  <a:lnTo>
                    <a:pt x="409778" y="27063"/>
                  </a:lnTo>
                  <a:lnTo>
                    <a:pt x="534631" y="27063"/>
                  </a:lnTo>
                  <a:lnTo>
                    <a:pt x="534631" y="39662"/>
                  </a:lnTo>
                  <a:lnTo>
                    <a:pt x="534466" y="46964"/>
                  </a:lnTo>
                  <a:lnTo>
                    <a:pt x="534009" y="53949"/>
                  </a:lnTo>
                  <a:lnTo>
                    <a:pt x="533209" y="60871"/>
                  </a:lnTo>
                  <a:lnTo>
                    <a:pt x="532104" y="67360"/>
                  </a:lnTo>
                  <a:lnTo>
                    <a:pt x="554355" y="67360"/>
                  </a:lnTo>
                  <a:lnTo>
                    <a:pt x="555637" y="60921"/>
                  </a:lnTo>
                  <a:lnTo>
                    <a:pt x="556615" y="54051"/>
                  </a:lnTo>
                  <a:lnTo>
                    <a:pt x="557276" y="46558"/>
                  </a:lnTo>
                  <a:lnTo>
                    <a:pt x="557479" y="39662"/>
                  </a:lnTo>
                  <a:lnTo>
                    <a:pt x="557491" y="7759"/>
                  </a:lnTo>
                  <a:close/>
                </a:path>
                <a:path w="4570730" h="930275">
                  <a:moveTo>
                    <a:pt x="561695" y="910336"/>
                  </a:moveTo>
                  <a:lnTo>
                    <a:pt x="433705" y="910336"/>
                  </a:lnTo>
                  <a:lnTo>
                    <a:pt x="433705" y="895235"/>
                  </a:lnTo>
                  <a:lnTo>
                    <a:pt x="557491" y="895235"/>
                  </a:lnTo>
                  <a:lnTo>
                    <a:pt x="557491" y="843826"/>
                  </a:lnTo>
                  <a:lnTo>
                    <a:pt x="411048" y="843826"/>
                  </a:lnTo>
                  <a:lnTo>
                    <a:pt x="411048" y="862076"/>
                  </a:lnTo>
                  <a:lnTo>
                    <a:pt x="534631" y="862076"/>
                  </a:lnTo>
                  <a:lnTo>
                    <a:pt x="534631" y="876973"/>
                  </a:lnTo>
                  <a:lnTo>
                    <a:pt x="411048" y="876973"/>
                  </a:lnTo>
                  <a:lnTo>
                    <a:pt x="411048" y="928801"/>
                  </a:lnTo>
                  <a:lnTo>
                    <a:pt x="561695" y="928801"/>
                  </a:lnTo>
                  <a:lnTo>
                    <a:pt x="561695" y="910336"/>
                  </a:lnTo>
                  <a:close/>
                </a:path>
                <a:path w="4570730" h="930275">
                  <a:moveTo>
                    <a:pt x="561695" y="544766"/>
                  </a:moveTo>
                  <a:lnTo>
                    <a:pt x="433705" y="544766"/>
                  </a:lnTo>
                  <a:lnTo>
                    <a:pt x="433705" y="529653"/>
                  </a:lnTo>
                  <a:lnTo>
                    <a:pt x="557491" y="529653"/>
                  </a:lnTo>
                  <a:lnTo>
                    <a:pt x="557491" y="478243"/>
                  </a:lnTo>
                  <a:lnTo>
                    <a:pt x="411048" y="478243"/>
                  </a:lnTo>
                  <a:lnTo>
                    <a:pt x="411048" y="496506"/>
                  </a:lnTo>
                  <a:lnTo>
                    <a:pt x="534631" y="496506"/>
                  </a:lnTo>
                  <a:lnTo>
                    <a:pt x="534631" y="511403"/>
                  </a:lnTo>
                  <a:lnTo>
                    <a:pt x="411048" y="511403"/>
                  </a:lnTo>
                  <a:lnTo>
                    <a:pt x="411048" y="563232"/>
                  </a:lnTo>
                  <a:lnTo>
                    <a:pt x="561695" y="563232"/>
                  </a:lnTo>
                  <a:lnTo>
                    <a:pt x="561695" y="544766"/>
                  </a:lnTo>
                  <a:close/>
                </a:path>
                <a:path w="4570730" h="930275">
                  <a:moveTo>
                    <a:pt x="561695" y="179184"/>
                  </a:moveTo>
                  <a:lnTo>
                    <a:pt x="433705" y="179184"/>
                  </a:lnTo>
                  <a:lnTo>
                    <a:pt x="433705" y="164084"/>
                  </a:lnTo>
                  <a:lnTo>
                    <a:pt x="557491" y="164084"/>
                  </a:lnTo>
                  <a:lnTo>
                    <a:pt x="557491" y="112674"/>
                  </a:lnTo>
                  <a:lnTo>
                    <a:pt x="411048" y="112674"/>
                  </a:lnTo>
                  <a:lnTo>
                    <a:pt x="411048" y="130937"/>
                  </a:lnTo>
                  <a:lnTo>
                    <a:pt x="534631" y="130937"/>
                  </a:lnTo>
                  <a:lnTo>
                    <a:pt x="534631" y="145834"/>
                  </a:lnTo>
                  <a:lnTo>
                    <a:pt x="411048" y="145834"/>
                  </a:lnTo>
                  <a:lnTo>
                    <a:pt x="411048" y="197650"/>
                  </a:lnTo>
                  <a:lnTo>
                    <a:pt x="561695" y="197650"/>
                  </a:lnTo>
                  <a:lnTo>
                    <a:pt x="561695" y="179184"/>
                  </a:lnTo>
                  <a:close/>
                </a:path>
                <a:path w="4570730" h="930275">
                  <a:moveTo>
                    <a:pt x="569874" y="808151"/>
                  </a:moveTo>
                  <a:lnTo>
                    <a:pt x="398449" y="808151"/>
                  </a:lnTo>
                  <a:lnTo>
                    <a:pt x="398449" y="827036"/>
                  </a:lnTo>
                  <a:lnTo>
                    <a:pt x="569874" y="827036"/>
                  </a:lnTo>
                  <a:lnTo>
                    <a:pt x="569874" y="808151"/>
                  </a:lnTo>
                  <a:close/>
                </a:path>
                <a:path w="4570730" h="930275">
                  <a:moveTo>
                    <a:pt x="569874" y="442582"/>
                  </a:moveTo>
                  <a:lnTo>
                    <a:pt x="398449" y="442582"/>
                  </a:lnTo>
                  <a:lnTo>
                    <a:pt x="398449" y="461467"/>
                  </a:lnTo>
                  <a:lnTo>
                    <a:pt x="569874" y="461467"/>
                  </a:lnTo>
                  <a:lnTo>
                    <a:pt x="569874" y="442582"/>
                  </a:lnTo>
                  <a:close/>
                </a:path>
                <a:path w="4570730" h="930275">
                  <a:moveTo>
                    <a:pt x="569874" y="77012"/>
                  </a:moveTo>
                  <a:lnTo>
                    <a:pt x="398449" y="77012"/>
                  </a:lnTo>
                  <a:lnTo>
                    <a:pt x="398449" y="95885"/>
                  </a:lnTo>
                  <a:lnTo>
                    <a:pt x="569874" y="95885"/>
                  </a:lnTo>
                  <a:lnTo>
                    <a:pt x="569874" y="77012"/>
                  </a:lnTo>
                  <a:close/>
                </a:path>
                <a:path w="4570730" h="930275">
                  <a:moveTo>
                    <a:pt x="765644" y="455803"/>
                  </a:moveTo>
                  <a:lnTo>
                    <a:pt x="748753" y="448411"/>
                  </a:lnTo>
                  <a:lnTo>
                    <a:pt x="740765" y="441528"/>
                  </a:lnTo>
                  <a:lnTo>
                    <a:pt x="735317" y="436841"/>
                  </a:lnTo>
                  <a:lnTo>
                    <a:pt x="726452" y="420420"/>
                  </a:lnTo>
                  <a:lnTo>
                    <a:pt x="723252" y="398513"/>
                  </a:lnTo>
                  <a:lnTo>
                    <a:pt x="723252" y="372287"/>
                  </a:lnTo>
                  <a:lnTo>
                    <a:pt x="700595" y="372287"/>
                  </a:lnTo>
                  <a:lnTo>
                    <a:pt x="700595" y="398513"/>
                  </a:lnTo>
                  <a:lnTo>
                    <a:pt x="697458" y="420281"/>
                  </a:lnTo>
                  <a:lnTo>
                    <a:pt x="688657" y="437413"/>
                  </a:lnTo>
                  <a:lnTo>
                    <a:pt x="675195" y="449948"/>
                  </a:lnTo>
                  <a:lnTo>
                    <a:pt x="657999" y="457898"/>
                  </a:lnTo>
                  <a:lnTo>
                    <a:pt x="657999" y="478459"/>
                  </a:lnTo>
                  <a:lnTo>
                    <a:pt x="675601" y="472541"/>
                  </a:lnTo>
                  <a:lnTo>
                    <a:pt x="690867" y="464007"/>
                  </a:lnTo>
                  <a:lnTo>
                    <a:pt x="703173" y="453466"/>
                  </a:lnTo>
                  <a:lnTo>
                    <a:pt x="711923" y="441528"/>
                  </a:lnTo>
                  <a:lnTo>
                    <a:pt x="721118" y="452894"/>
                  </a:lnTo>
                  <a:lnTo>
                    <a:pt x="733513" y="462775"/>
                  </a:lnTo>
                  <a:lnTo>
                    <a:pt x="748550" y="470687"/>
                  </a:lnTo>
                  <a:lnTo>
                    <a:pt x="765644" y="476148"/>
                  </a:lnTo>
                  <a:lnTo>
                    <a:pt x="765644" y="455803"/>
                  </a:lnTo>
                  <a:close/>
                </a:path>
                <a:path w="4570730" h="930275">
                  <a:moveTo>
                    <a:pt x="816000" y="493356"/>
                  </a:moveTo>
                  <a:lnTo>
                    <a:pt x="673112" y="493356"/>
                  </a:lnTo>
                  <a:lnTo>
                    <a:pt x="673112" y="513295"/>
                  </a:lnTo>
                  <a:lnTo>
                    <a:pt x="793127" y="513295"/>
                  </a:lnTo>
                  <a:lnTo>
                    <a:pt x="793127" y="564489"/>
                  </a:lnTo>
                  <a:lnTo>
                    <a:pt x="816000" y="564489"/>
                  </a:lnTo>
                  <a:lnTo>
                    <a:pt x="816000" y="493356"/>
                  </a:lnTo>
                  <a:close/>
                </a:path>
                <a:path w="4570730" h="930275">
                  <a:moveTo>
                    <a:pt x="823137" y="822426"/>
                  </a:moveTo>
                  <a:lnTo>
                    <a:pt x="800163" y="816483"/>
                  </a:lnTo>
                  <a:lnTo>
                    <a:pt x="780224" y="806424"/>
                  </a:lnTo>
                  <a:lnTo>
                    <a:pt x="777049" y="803325"/>
                  </a:lnTo>
                  <a:lnTo>
                    <a:pt x="765479" y="792035"/>
                  </a:lnTo>
                  <a:lnTo>
                    <a:pt x="758088" y="773112"/>
                  </a:lnTo>
                  <a:lnTo>
                    <a:pt x="821245" y="773112"/>
                  </a:lnTo>
                  <a:lnTo>
                    <a:pt x="821245" y="752970"/>
                  </a:lnTo>
                  <a:lnTo>
                    <a:pt x="757669" y="752970"/>
                  </a:lnTo>
                  <a:lnTo>
                    <a:pt x="757669" y="729894"/>
                  </a:lnTo>
                  <a:lnTo>
                    <a:pt x="735012" y="729894"/>
                  </a:lnTo>
                  <a:lnTo>
                    <a:pt x="735012" y="752970"/>
                  </a:lnTo>
                  <a:lnTo>
                    <a:pt x="672058" y="752970"/>
                  </a:lnTo>
                  <a:lnTo>
                    <a:pt x="672058" y="773112"/>
                  </a:lnTo>
                  <a:lnTo>
                    <a:pt x="734593" y="773112"/>
                  </a:lnTo>
                  <a:lnTo>
                    <a:pt x="727087" y="792035"/>
                  </a:lnTo>
                  <a:lnTo>
                    <a:pt x="712317" y="806424"/>
                  </a:lnTo>
                  <a:lnTo>
                    <a:pt x="692480" y="816483"/>
                  </a:lnTo>
                  <a:lnTo>
                    <a:pt x="669747" y="822426"/>
                  </a:lnTo>
                  <a:lnTo>
                    <a:pt x="669747" y="842352"/>
                  </a:lnTo>
                  <a:lnTo>
                    <a:pt x="693610" y="837082"/>
                  </a:lnTo>
                  <a:lnTo>
                    <a:pt x="714921" y="828827"/>
                  </a:lnTo>
                  <a:lnTo>
                    <a:pt x="732840" y="817575"/>
                  </a:lnTo>
                  <a:lnTo>
                    <a:pt x="746544" y="803325"/>
                  </a:lnTo>
                  <a:lnTo>
                    <a:pt x="760133" y="817575"/>
                  </a:lnTo>
                  <a:lnTo>
                    <a:pt x="777836" y="828827"/>
                  </a:lnTo>
                  <a:lnTo>
                    <a:pt x="799045" y="837082"/>
                  </a:lnTo>
                  <a:lnTo>
                    <a:pt x="823137" y="842352"/>
                  </a:lnTo>
                  <a:lnTo>
                    <a:pt x="823137" y="822426"/>
                  </a:lnTo>
                  <a:close/>
                </a:path>
                <a:path w="4570730" h="930275">
                  <a:moveTo>
                    <a:pt x="827747" y="80568"/>
                  </a:moveTo>
                  <a:lnTo>
                    <a:pt x="776973" y="58483"/>
                  </a:lnTo>
                  <a:lnTo>
                    <a:pt x="757669" y="14693"/>
                  </a:lnTo>
                  <a:lnTo>
                    <a:pt x="757669" y="6718"/>
                  </a:lnTo>
                  <a:lnTo>
                    <a:pt x="735012" y="6718"/>
                  </a:lnTo>
                  <a:lnTo>
                    <a:pt x="735012" y="14693"/>
                  </a:lnTo>
                  <a:lnTo>
                    <a:pt x="730021" y="39471"/>
                  </a:lnTo>
                  <a:lnTo>
                    <a:pt x="715911" y="58572"/>
                  </a:lnTo>
                  <a:lnTo>
                    <a:pt x="693940" y="72199"/>
                  </a:lnTo>
                  <a:lnTo>
                    <a:pt x="665353" y="80568"/>
                  </a:lnTo>
                  <a:lnTo>
                    <a:pt x="665353" y="100711"/>
                  </a:lnTo>
                  <a:lnTo>
                    <a:pt x="692873" y="94310"/>
                  </a:lnTo>
                  <a:lnTo>
                    <a:pt x="715937" y="84531"/>
                  </a:lnTo>
                  <a:lnTo>
                    <a:pt x="734009" y="71894"/>
                  </a:lnTo>
                  <a:lnTo>
                    <a:pt x="746544" y="56857"/>
                  </a:lnTo>
                  <a:lnTo>
                    <a:pt x="759117" y="71894"/>
                  </a:lnTo>
                  <a:lnTo>
                    <a:pt x="777240" y="84531"/>
                  </a:lnTo>
                  <a:lnTo>
                    <a:pt x="800303" y="94310"/>
                  </a:lnTo>
                  <a:lnTo>
                    <a:pt x="827747" y="100711"/>
                  </a:lnTo>
                  <a:lnTo>
                    <a:pt x="827747" y="80568"/>
                  </a:lnTo>
                  <a:close/>
                </a:path>
                <a:path w="4570730" h="930275">
                  <a:moveTo>
                    <a:pt x="831100" y="859561"/>
                  </a:moveTo>
                  <a:lnTo>
                    <a:pt x="662203" y="859561"/>
                  </a:lnTo>
                  <a:lnTo>
                    <a:pt x="662203" y="879487"/>
                  </a:lnTo>
                  <a:lnTo>
                    <a:pt x="735012" y="879487"/>
                  </a:lnTo>
                  <a:lnTo>
                    <a:pt x="735012" y="930059"/>
                  </a:lnTo>
                  <a:lnTo>
                    <a:pt x="757669" y="930059"/>
                  </a:lnTo>
                  <a:lnTo>
                    <a:pt x="757669" y="879487"/>
                  </a:lnTo>
                  <a:lnTo>
                    <a:pt x="831100" y="879487"/>
                  </a:lnTo>
                  <a:lnTo>
                    <a:pt x="831100" y="859561"/>
                  </a:lnTo>
                  <a:close/>
                </a:path>
                <a:path w="4570730" h="930275">
                  <a:moveTo>
                    <a:pt x="831100" y="127571"/>
                  </a:moveTo>
                  <a:lnTo>
                    <a:pt x="662203" y="127571"/>
                  </a:lnTo>
                  <a:lnTo>
                    <a:pt x="662203" y="147713"/>
                  </a:lnTo>
                  <a:lnTo>
                    <a:pt x="735012" y="147713"/>
                  </a:lnTo>
                  <a:lnTo>
                    <a:pt x="735012" y="198907"/>
                  </a:lnTo>
                  <a:lnTo>
                    <a:pt x="757669" y="198907"/>
                  </a:lnTo>
                  <a:lnTo>
                    <a:pt x="757669" y="147713"/>
                  </a:lnTo>
                  <a:lnTo>
                    <a:pt x="831100" y="147713"/>
                  </a:lnTo>
                  <a:lnTo>
                    <a:pt x="831100" y="127571"/>
                  </a:lnTo>
                  <a:close/>
                </a:path>
                <a:path w="4570730" h="930275">
                  <a:moveTo>
                    <a:pt x="843699" y="415721"/>
                  </a:moveTo>
                  <a:lnTo>
                    <a:pt x="816000" y="415721"/>
                  </a:lnTo>
                  <a:lnTo>
                    <a:pt x="816000" y="371030"/>
                  </a:lnTo>
                  <a:lnTo>
                    <a:pt x="793127" y="371030"/>
                  </a:lnTo>
                  <a:lnTo>
                    <a:pt x="793127" y="480974"/>
                  </a:lnTo>
                  <a:lnTo>
                    <a:pt x="816000" y="480974"/>
                  </a:lnTo>
                  <a:lnTo>
                    <a:pt x="816000" y="435660"/>
                  </a:lnTo>
                  <a:lnTo>
                    <a:pt x="843699" y="435660"/>
                  </a:lnTo>
                  <a:lnTo>
                    <a:pt x="843699" y="415721"/>
                  </a:lnTo>
                  <a:close/>
                </a:path>
                <a:path w="4570730" h="930275">
                  <a:moveTo>
                    <a:pt x="947978" y="527558"/>
                  </a:moveTo>
                  <a:lnTo>
                    <a:pt x="935685" y="519087"/>
                  </a:lnTo>
                  <a:lnTo>
                    <a:pt x="931532" y="513295"/>
                  </a:lnTo>
                  <a:lnTo>
                    <a:pt x="926439" y="506209"/>
                  </a:lnTo>
                  <a:lnTo>
                    <a:pt x="920623" y="486956"/>
                  </a:lnTo>
                  <a:lnTo>
                    <a:pt x="918603" y="459371"/>
                  </a:lnTo>
                  <a:lnTo>
                    <a:pt x="918603" y="394525"/>
                  </a:lnTo>
                  <a:lnTo>
                    <a:pt x="945667" y="394525"/>
                  </a:lnTo>
                  <a:lnTo>
                    <a:pt x="945667" y="374383"/>
                  </a:lnTo>
                  <a:lnTo>
                    <a:pt x="868870" y="374383"/>
                  </a:lnTo>
                  <a:lnTo>
                    <a:pt x="868870" y="394525"/>
                  </a:lnTo>
                  <a:lnTo>
                    <a:pt x="896366" y="394525"/>
                  </a:lnTo>
                  <a:lnTo>
                    <a:pt x="896366" y="459371"/>
                  </a:lnTo>
                  <a:lnTo>
                    <a:pt x="894283" y="487045"/>
                  </a:lnTo>
                  <a:lnTo>
                    <a:pt x="888365" y="506285"/>
                  </a:lnTo>
                  <a:lnTo>
                    <a:pt x="879119" y="519087"/>
                  </a:lnTo>
                  <a:lnTo>
                    <a:pt x="866990" y="527558"/>
                  </a:lnTo>
                  <a:lnTo>
                    <a:pt x="866990" y="548335"/>
                  </a:lnTo>
                  <a:lnTo>
                    <a:pt x="880630" y="542150"/>
                  </a:lnTo>
                  <a:lnTo>
                    <a:pt x="891895" y="533984"/>
                  </a:lnTo>
                  <a:lnTo>
                    <a:pt x="900823" y="524192"/>
                  </a:lnTo>
                  <a:lnTo>
                    <a:pt x="907275" y="513295"/>
                  </a:lnTo>
                  <a:lnTo>
                    <a:pt x="913955" y="524192"/>
                  </a:lnTo>
                  <a:lnTo>
                    <a:pt x="922959" y="533958"/>
                  </a:lnTo>
                  <a:lnTo>
                    <a:pt x="934326" y="542239"/>
                  </a:lnTo>
                  <a:lnTo>
                    <a:pt x="947978" y="548538"/>
                  </a:lnTo>
                  <a:lnTo>
                    <a:pt x="947978" y="527558"/>
                  </a:lnTo>
                  <a:close/>
                </a:path>
                <a:path w="4570730" h="930275">
                  <a:moveTo>
                    <a:pt x="970432" y="831240"/>
                  </a:moveTo>
                  <a:lnTo>
                    <a:pt x="932218" y="799604"/>
                  </a:lnTo>
                  <a:lnTo>
                    <a:pt x="929093" y="778357"/>
                  </a:lnTo>
                  <a:lnTo>
                    <a:pt x="929093" y="775423"/>
                  </a:lnTo>
                  <a:lnTo>
                    <a:pt x="966863" y="775423"/>
                  </a:lnTo>
                  <a:lnTo>
                    <a:pt x="966863" y="755700"/>
                  </a:lnTo>
                  <a:lnTo>
                    <a:pt x="929093" y="755700"/>
                  </a:lnTo>
                  <a:lnTo>
                    <a:pt x="929093" y="731151"/>
                  </a:lnTo>
                  <a:lnTo>
                    <a:pt x="906437" y="731151"/>
                  </a:lnTo>
                  <a:lnTo>
                    <a:pt x="906437" y="755700"/>
                  </a:lnTo>
                  <a:lnTo>
                    <a:pt x="868667" y="755700"/>
                  </a:lnTo>
                  <a:lnTo>
                    <a:pt x="868667" y="775423"/>
                  </a:lnTo>
                  <a:lnTo>
                    <a:pt x="906437" y="775423"/>
                  </a:lnTo>
                  <a:lnTo>
                    <a:pt x="906437" y="778357"/>
                  </a:lnTo>
                  <a:lnTo>
                    <a:pt x="903401" y="800265"/>
                  </a:lnTo>
                  <a:lnTo>
                    <a:pt x="894918" y="816521"/>
                  </a:lnTo>
                  <a:lnTo>
                    <a:pt x="881913" y="827544"/>
                  </a:lnTo>
                  <a:lnTo>
                    <a:pt x="865301" y="833755"/>
                  </a:lnTo>
                  <a:lnTo>
                    <a:pt x="865301" y="853897"/>
                  </a:lnTo>
                  <a:lnTo>
                    <a:pt x="881926" y="849198"/>
                  </a:lnTo>
                  <a:lnTo>
                    <a:pt x="896708" y="841311"/>
                  </a:lnTo>
                  <a:lnTo>
                    <a:pt x="909002" y="831062"/>
                  </a:lnTo>
                  <a:lnTo>
                    <a:pt x="918184" y="819277"/>
                  </a:lnTo>
                  <a:lnTo>
                    <a:pt x="927290" y="830630"/>
                  </a:lnTo>
                  <a:lnTo>
                    <a:pt x="939431" y="839965"/>
                  </a:lnTo>
                  <a:lnTo>
                    <a:pt x="953998" y="846975"/>
                  </a:lnTo>
                  <a:lnTo>
                    <a:pt x="970432" y="851382"/>
                  </a:lnTo>
                  <a:lnTo>
                    <a:pt x="970432" y="831240"/>
                  </a:lnTo>
                  <a:close/>
                </a:path>
                <a:path w="4570730" h="930275">
                  <a:moveTo>
                    <a:pt x="970432" y="87503"/>
                  </a:moveTo>
                  <a:lnTo>
                    <a:pt x="932218" y="55778"/>
                  </a:lnTo>
                  <a:lnTo>
                    <a:pt x="929093" y="34620"/>
                  </a:lnTo>
                  <a:lnTo>
                    <a:pt x="929093" y="27482"/>
                  </a:lnTo>
                  <a:lnTo>
                    <a:pt x="966863" y="27482"/>
                  </a:lnTo>
                  <a:lnTo>
                    <a:pt x="966863" y="7759"/>
                  </a:lnTo>
                  <a:lnTo>
                    <a:pt x="868667" y="7759"/>
                  </a:lnTo>
                  <a:lnTo>
                    <a:pt x="868667" y="27482"/>
                  </a:lnTo>
                  <a:lnTo>
                    <a:pt x="906437" y="27482"/>
                  </a:lnTo>
                  <a:lnTo>
                    <a:pt x="906437" y="34620"/>
                  </a:lnTo>
                  <a:lnTo>
                    <a:pt x="903401" y="56400"/>
                  </a:lnTo>
                  <a:lnTo>
                    <a:pt x="894918" y="72605"/>
                  </a:lnTo>
                  <a:lnTo>
                    <a:pt x="881913" y="83604"/>
                  </a:lnTo>
                  <a:lnTo>
                    <a:pt x="865301" y="89801"/>
                  </a:lnTo>
                  <a:lnTo>
                    <a:pt x="865301" y="110159"/>
                  </a:lnTo>
                  <a:lnTo>
                    <a:pt x="881926" y="105460"/>
                  </a:lnTo>
                  <a:lnTo>
                    <a:pt x="896708" y="97574"/>
                  </a:lnTo>
                  <a:lnTo>
                    <a:pt x="909002" y="87325"/>
                  </a:lnTo>
                  <a:lnTo>
                    <a:pt x="918184" y="75539"/>
                  </a:lnTo>
                  <a:lnTo>
                    <a:pt x="927290" y="86804"/>
                  </a:lnTo>
                  <a:lnTo>
                    <a:pt x="939431" y="96151"/>
                  </a:lnTo>
                  <a:lnTo>
                    <a:pt x="953998" y="103212"/>
                  </a:lnTo>
                  <a:lnTo>
                    <a:pt x="970432" y="107645"/>
                  </a:lnTo>
                  <a:lnTo>
                    <a:pt x="970432" y="87503"/>
                  </a:lnTo>
                  <a:close/>
                </a:path>
                <a:path w="4570730" h="930275">
                  <a:moveTo>
                    <a:pt x="985329" y="372287"/>
                  </a:moveTo>
                  <a:lnTo>
                    <a:pt x="963079" y="372287"/>
                  </a:lnTo>
                  <a:lnTo>
                    <a:pt x="963079" y="444893"/>
                  </a:lnTo>
                  <a:lnTo>
                    <a:pt x="934974" y="444893"/>
                  </a:lnTo>
                  <a:lnTo>
                    <a:pt x="934974" y="465035"/>
                  </a:lnTo>
                  <a:lnTo>
                    <a:pt x="963079" y="465035"/>
                  </a:lnTo>
                  <a:lnTo>
                    <a:pt x="963079" y="559028"/>
                  </a:lnTo>
                  <a:lnTo>
                    <a:pt x="985329" y="559028"/>
                  </a:lnTo>
                  <a:lnTo>
                    <a:pt x="985329" y="372287"/>
                  </a:lnTo>
                  <a:close/>
                </a:path>
                <a:path w="4570730" h="930275">
                  <a:moveTo>
                    <a:pt x="1022464" y="736600"/>
                  </a:moveTo>
                  <a:lnTo>
                    <a:pt x="999591" y="736600"/>
                  </a:lnTo>
                  <a:lnTo>
                    <a:pt x="999591" y="790105"/>
                  </a:lnTo>
                  <a:lnTo>
                    <a:pt x="962037" y="790105"/>
                  </a:lnTo>
                  <a:lnTo>
                    <a:pt x="962037" y="809625"/>
                  </a:lnTo>
                  <a:lnTo>
                    <a:pt x="999591" y="809625"/>
                  </a:lnTo>
                  <a:lnTo>
                    <a:pt x="999591" y="870267"/>
                  </a:lnTo>
                  <a:lnTo>
                    <a:pt x="1022464" y="870267"/>
                  </a:lnTo>
                  <a:lnTo>
                    <a:pt x="1022464" y="736600"/>
                  </a:lnTo>
                  <a:close/>
                </a:path>
                <a:path w="4570730" h="930275">
                  <a:moveTo>
                    <a:pt x="1022464" y="5461"/>
                  </a:moveTo>
                  <a:lnTo>
                    <a:pt x="999591" y="5461"/>
                  </a:lnTo>
                  <a:lnTo>
                    <a:pt x="999591" y="45745"/>
                  </a:lnTo>
                  <a:lnTo>
                    <a:pt x="960361" y="45745"/>
                  </a:lnTo>
                  <a:lnTo>
                    <a:pt x="960361" y="65252"/>
                  </a:lnTo>
                  <a:lnTo>
                    <a:pt x="999591" y="65252"/>
                  </a:lnTo>
                  <a:lnTo>
                    <a:pt x="999591" y="113931"/>
                  </a:lnTo>
                  <a:lnTo>
                    <a:pt x="1022464" y="113931"/>
                  </a:lnTo>
                  <a:lnTo>
                    <a:pt x="1022464" y="5461"/>
                  </a:lnTo>
                  <a:close/>
                </a:path>
                <a:path w="4570730" h="930275">
                  <a:moveTo>
                    <a:pt x="1024978" y="371030"/>
                  </a:moveTo>
                  <a:lnTo>
                    <a:pt x="1002741" y="371030"/>
                  </a:lnTo>
                  <a:lnTo>
                    <a:pt x="1002741" y="561340"/>
                  </a:lnTo>
                  <a:lnTo>
                    <a:pt x="1024978" y="561340"/>
                  </a:lnTo>
                  <a:lnTo>
                    <a:pt x="1024978" y="371030"/>
                  </a:lnTo>
                  <a:close/>
                </a:path>
                <a:path w="4570730" h="930275">
                  <a:moveTo>
                    <a:pt x="1025817" y="908024"/>
                  </a:moveTo>
                  <a:lnTo>
                    <a:pt x="903071" y="908024"/>
                  </a:lnTo>
                  <a:lnTo>
                    <a:pt x="903071" y="865225"/>
                  </a:lnTo>
                  <a:lnTo>
                    <a:pt x="880211" y="865225"/>
                  </a:lnTo>
                  <a:lnTo>
                    <a:pt x="880211" y="927747"/>
                  </a:lnTo>
                  <a:lnTo>
                    <a:pt x="1025817" y="927747"/>
                  </a:lnTo>
                  <a:lnTo>
                    <a:pt x="1025817" y="908024"/>
                  </a:lnTo>
                  <a:close/>
                </a:path>
                <a:path w="4570730" h="930275">
                  <a:moveTo>
                    <a:pt x="1026871" y="159677"/>
                  </a:moveTo>
                  <a:lnTo>
                    <a:pt x="1025664" y="150698"/>
                  </a:lnTo>
                  <a:lnTo>
                    <a:pt x="1022261" y="142963"/>
                  </a:lnTo>
                  <a:lnTo>
                    <a:pt x="1018781" y="138696"/>
                  </a:lnTo>
                  <a:lnTo>
                    <a:pt x="1016952" y="136448"/>
                  </a:lnTo>
                  <a:lnTo>
                    <a:pt x="1010081" y="131140"/>
                  </a:lnTo>
                  <a:lnTo>
                    <a:pt x="1003998" y="128308"/>
                  </a:lnTo>
                  <a:lnTo>
                    <a:pt x="1003998" y="154216"/>
                  </a:lnTo>
                  <a:lnTo>
                    <a:pt x="1003998" y="165138"/>
                  </a:lnTo>
                  <a:lnTo>
                    <a:pt x="965009" y="180200"/>
                  </a:lnTo>
                  <a:lnTo>
                    <a:pt x="952169" y="180657"/>
                  </a:lnTo>
                  <a:lnTo>
                    <a:pt x="939457" y="180200"/>
                  </a:lnTo>
                  <a:lnTo>
                    <a:pt x="900353" y="165138"/>
                  </a:lnTo>
                  <a:lnTo>
                    <a:pt x="900353" y="154216"/>
                  </a:lnTo>
                  <a:lnTo>
                    <a:pt x="939457" y="139115"/>
                  </a:lnTo>
                  <a:lnTo>
                    <a:pt x="952169" y="138696"/>
                  </a:lnTo>
                  <a:lnTo>
                    <a:pt x="965009" y="139115"/>
                  </a:lnTo>
                  <a:lnTo>
                    <a:pt x="1003998" y="154216"/>
                  </a:lnTo>
                  <a:lnTo>
                    <a:pt x="1003998" y="128308"/>
                  </a:lnTo>
                  <a:lnTo>
                    <a:pt x="998080" y="125552"/>
                  </a:lnTo>
                  <a:lnTo>
                    <a:pt x="983957" y="121856"/>
                  </a:lnTo>
                  <a:lnTo>
                    <a:pt x="968425" y="119811"/>
                  </a:lnTo>
                  <a:lnTo>
                    <a:pt x="952169" y="119176"/>
                  </a:lnTo>
                  <a:lnTo>
                    <a:pt x="935951" y="119811"/>
                  </a:lnTo>
                  <a:lnTo>
                    <a:pt x="894257" y="131140"/>
                  </a:lnTo>
                  <a:lnTo>
                    <a:pt x="877684" y="159677"/>
                  </a:lnTo>
                  <a:lnTo>
                    <a:pt x="878865" y="168656"/>
                  </a:lnTo>
                  <a:lnTo>
                    <a:pt x="920470" y="197573"/>
                  </a:lnTo>
                  <a:lnTo>
                    <a:pt x="952169" y="200177"/>
                  </a:lnTo>
                  <a:lnTo>
                    <a:pt x="968425" y="199567"/>
                  </a:lnTo>
                  <a:lnTo>
                    <a:pt x="1010081" y="188214"/>
                  </a:lnTo>
                  <a:lnTo>
                    <a:pt x="1025664" y="168656"/>
                  </a:lnTo>
                  <a:lnTo>
                    <a:pt x="1026871" y="159677"/>
                  </a:lnTo>
                  <a:close/>
                </a:path>
                <a:path w="4570730" h="930275">
                  <a:moveTo>
                    <a:pt x="2989338" y="372287"/>
                  </a:moveTo>
                  <a:lnTo>
                    <a:pt x="2967101" y="372287"/>
                  </a:lnTo>
                  <a:lnTo>
                    <a:pt x="2967101" y="446354"/>
                  </a:lnTo>
                  <a:lnTo>
                    <a:pt x="2943606" y="446354"/>
                  </a:lnTo>
                  <a:lnTo>
                    <a:pt x="2944025" y="437337"/>
                  </a:lnTo>
                  <a:lnTo>
                    <a:pt x="2944025" y="374383"/>
                  </a:lnTo>
                  <a:lnTo>
                    <a:pt x="2874149" y="374383"/>
                  </a:lnTo>
                  <a:lnTo>
                    <a:pt x="2874149" y="394525"/>
                  </a:lnTo>
                  <a:lnTo>
                    <a:pt x="2921571" y="394525"/>
                  </a:lnTo>
                  <a:lnTo>
                    <a:pt x="2921571" y="433768"/>
                  </a:lnTo>
                  <a:lnTo>
                    <a:pt x="2918206" y="468934"/>
                  </a:lnTo>
                  <a:lnTo>
                    <a:pt x="2908452" y="496404"/>
                  </a:lnTo>
                  <a:lnTo>
                    <a:pt x="2892895" y="516153"/>
                  </a:lnTo>
                  <a:lnTo>
                    <a:pt x="2872054" y="528193"/>
                  </a:lnTo>
                  <a:lnTo>
                    <a:pt x="2872054" y="550214"/>
                  </a:lnTo>
                  <a:lnTo>
                    <a:pt x="2899283" y="538162"/>
                  </a:lnTo>
                  <a:lnTo>
                    <a:pt x="2919603" y="519899"/>
                  </a:lnTo>
                  <a:lnTo>
                    <a:pt x="2933509" y="495808"/>
                  </a:lnTo>
                  <a:lnTo>
                    <a:pt x="2941497" y="466293"/>
                  </a:lnTo>
                  <a:lnTo>
                    <a:pt x="2967101" y="466293"/>
                  </a:lnTo>
                  <a:lnTo>
                    <a:pt x="2967101" y="559028"/>
                  </a:lnTo>
                  <a:lnTo>
                    <a:pt x="2989338" y="559028"/>
                  </a:lnTo>
                  <a:lnTo>
                    <a:pt x="2989338" y="466293"/>
                  </a:lnTo>
                  <a:lnTo>
                    <a:pt x="2989338" y="446354"/>
                  </a:lnTo>
                  <a:lnTo>
                    <a:pt x="2989338" y="372287"/>
                  </a:lnTo>
                  <a:close/>
                </a:path>
                <a:path w="4570730" h="930275">
                  <a:moveTo>
                    <a:pt x="2989338" y="6718"/>
                  </a:moveTo>
                  <a:lnTo>
                    <a:pt x="2967101" y="6718"/>
                  </a:lnTo>
                  <a:lnTo>
                    <a:pt x="2967101" y="80784"/>
                  </a:lnTo>
                  <a:lnTo>
                    <a:pt x="2943606" y="80784"/>
                  </a:lnTo>
                  <a:lnTo>
                    <a:pt x="2944025" y="71755"/>
                  </a:lnTo>
                  <a:lnTo>
                    <a:pt x="2944025" y="8813"/>
                  </a:lnTo>
                  <a:lnTo>
                    <a:pt x="2874149" y="8813"/>
                  </a:lnTo>
                  <a:lnTo>
                    <a:pt x="2874149" y="28956"/>
                  </a:lnTo>
                  <a:lnTo>
                    <a:pt x="2921571" y="28956"/>
                  </a:lnTo>
                  <a:lnTo>
                    <a:pt x="2921571" y="68199"/>
                  </a:lnTo>
                  <a:lnTo>
                    <a:pt x="2918206" y="103365"/>
                  </a:lnTo>
                  <a:lnTo>
                    <a:pt x="2908452" y="130822"/>
                  </a:lnTo>
                  <a:lnTo>
                    <a:pt x="2892895" y="150571"/>
                  </a:lnTo>
                  <a:lnTo>
                    <a:pt x="2872054" y="162610"/>
                  </a:lnTo>
                  <a:lnTo>
                    <a:pt x="2872054" y="184645"/>
                  </a:lnTo>
                  <a:lnTo>
                    <a:pt x="2899283" y="172593"/>
                  </a:lnTo>
                  <a:lnTo>
                    <a:pt x="2919603" y="154330"/>
                  </a:lnTo>
                  <a:lnTo>
                    <a:pt x="2933509" y="130238"/>
                  </a:lnTo>
                  <a:lnTo>
                    <a:pt x="2941497" y="100711"/>
                  </a:lnTo>
                  <a:lnTo>
                    <a:pt x="2967101" y="100711"/>
                  </a:lnTo>
                  <a:lnTo>
                    <a:pt x="2967101" y="193459"/>
                  </a:lnTo>
                  <a:lnTo>
                    <a:pt x="2989338" y="193459"/>
                  </a:lnTo>
                  <a:lnTo>
                    <a:pt x="2989338" y="100711"/>
                  </a:lnTo>
                  <a:lnTo>
                    <a:pt x="2989338" y="80784"/>
                  </a:lnTo>
                  <a:lnTo>
                    <a:pt x="2989338" y="6718"/>
                  </a:lnTo>
                  <a:close/>
                </a:path>
                <a:path w="4570730" h="930275">
                  <a:moveTo>
                    <a:pt x="3030258" y="371030"/>
                  </a:moveTo>
                  <a:lnTo>
                    <a:pt x="3008020" y="371030"/>
                  </a:lnTo>
                  <a:lnTo>
                    <a:pt x="3008020" y="561340"/>
                  </a:lnTo>
                  <a:lnTo>
                    <a:pt x="3030258" y="561340"/>
                  </a:lnTo>
                  <a:lnTo>
                    <a:pt x="3030258" y="371030"/>
                  </a:lnTo>
                  <a:close/>
                </a:path>
                <a:path w="4570730" h="930275">
                  <a:moveTo>
                    <a:pt x="3030258" y="5461"/>
                  </a:moveTo>
                  <a:lnTo>
                    <a:pt x="3008020" y="5461"/>
                  </a:lnTo>
                  <a:lnTo>
                    <a:pt x="3008020" y="195770"/>
                  </a:lnTo>
                  <a:lnTo>
                    <a:pt x="3030258" y="195770"/>
                  </a:lnTo>
                  <a:lnTo>
                    <a:pt x="3030258" y="5461"/>
                  </a:lnTo>
                  <a:close/>
                </a:path>
                <a:path w="4570730" h="930275">
                  <a:moveTo>
                    <a:pt x="3178187" y="527558"/>
                  </a:moveTo>
                  <a:lnTo>
                    <a:pt x="3161842" y="517563"/>
                  </a:lnTo>
                  <a:lnTo>
                    <a:pt x="3147974" y="502018"/>
                  </a:lnTo>
                  <a:lnTo>
                    <a:pt x="3147606" y="501116"/>
                  </a:lnTo>
                  <a:lnTo>
                    <a:pt x="3138360" y="478548"/>
                  </a:lnTo>
                  <a:lnTo>
                    <a:pt x="3134753" y="444677"/>
                  </a:lnTo>
                  <a:lnTo>
                    <a:pt x="3134753" y="373341"/>
                  </a:lnTo>
                  <a:lnTo>
                    <a:pt x="3112084" y="373341"/>
                  </a:lnTo>
                  <a:lnTo>
                    <a:pt x="3112084" y="444677"/>
                  </a:lnTo>
                  <a:lnTo>
                    <a:pt x="3108490" y="478523"/>
                  </a:lnTo>
                  <a:lnTo>
                    <a:pt x="3098838" y="502094"/>
                  </a:lnTo>
                  <a:lnTo>
                    <a:pt x="3084919" y="517652"/>
                  </a:lnTo>
                  <a:lnTo>
                    <a:pt x="3068447" y="527558"/>
                  </a:lnTo>
                  <a:lnTo>
                    <a:pt x="3068447" y="548538"/>
                  </a:lnTo>
                  <a:lnTo>
                    <a:pt x="3086125" y="540842"/>
                  </a:lnTo>
                  <a:lnTo>
                    <a:pt x="3101911" y="530021"/>
                  </a:lnTo>
                  <a:lnTo>
                    <a:pt x="3114713" y="516610"/>
                  </a:lnTo>
                  <a:lnTo>
                    <a:pt x="3123425" y="501116"/>
                  </a:lnTo>
                  <a:lnTo>
                    <a:pt x="3132239" y="516496"/>
                  </a:lnTo>
                  <a:lnTo>
                    <a:pt x="3145053" y="529869"/>
                  </a:lnTo>
                  <a:lnTo>
                    <a:pt x="3160750" y="540715"/>
                  </a:lnTo>
                  <a:lnTo>
                    <a:pt x="3178187" y="548538"/>
                  </a:lnTo>
                  <a:lnTo>
                    <a:pt x="3178187" y="527558"/>
                  </a:lnTo>
                  <a:close/>
                </a:path>
                <a:path w="4570730" h="930275">
                  <a:moveTo>
                    <a:pt x="3178187" y="161988"/>
                  </a:moveTo>
                  <a:lnTo>
                    <a:pt x="3147974" y="136436"/>
                  </a:lnTo>
                  <a:lnTo>
                    <a:pt x="3134753" y="79108"/>
                  </a:lnTo>
                  <a:lnTo>
                    <a:pt x="3134753" y="7759"/>
                  </a:lnTo>
                  <a:lnTo>
                    <a:pt x="3112084" y="7759"/>
                  </a:lnTo>
                  <a:lnTo>
                    <a:pt x="3112084" y="79108"/>
                  </a:lnTo>
                  <a:lnTo>
                    <a:pt x="3108490" y="112941"/>
                  </a:lnTo>
                  <a:lnTo>
                    <a:pt x="3098838" y="136512"/>
                  </a:lnTo>
                  <a:lnTo>
                    <a:pt x="3084919" y="152069"/>
                  </a:lnTo>
                  <a:lnTo>
                    <a:pt x="3068447" y="161988"/>
                  </a:lnTo>
                  <a:lnTo>
                    <a:pt x="3068447" y="182968"/>
                  </a:lnTo>
                  <a:lnTo>
                    <a:pt x="3086125" y="175260"/>
                  </a:lnTo>
                  <a:lnTo>
                    <a:pt x="3101911" y="164452"/>
                  </a:lnTo>
                  <a:lnTo>
                    <a:pt x="3114713" y="151041"/>
                  </a:lnTo>
                  <a:lnTo>
                    <a:pt x="3123425" y="135547"/>
                  </a:lnTo>
                  <a:lnTo>
                    <a:pt x="3132239" y="150926"/>
                  </a:lnTo>
                  <a:lnTo>
                    <a:pt x="3145053" y="164287"/>
                  </a:lnTo>
                  <a:lnTo>
                    <a:pt x="3160750" y="175145"/>
                  </a:lnTo>
                  <a:lnTo>
                    <a:pt x="3178187" y="182968"/>
                  </a:lnTo>
                  <a:lnTo>
                    <a:pt x="3178187" y="161988"/>
                  </a:lnTo>
                  <a:close/>
                </a:path>
                <a:path w="4570730" h="930275">
                  <a:moveTo>
                    <a:pt x="3228746" y="371030"/>
                  </a:moveTo>
                  <a:lnTo>
                    <a:pt x="3205886" y="371030"/>
                  </a:lnTo>
                  <a:lnTo>
                    <a:pt x="3205886" y="561340"/>
                  </a:lnTo>
                  <a:lnTo>
                    <a:pt x="3228746" y="561340"/>
                  </a:lnTo>
                  <a:lnTo>
                    <a:pt x="3228746" y="371030"/>
                  </a:lnTo>
                  <a:close/>
                </a:path>
                <a:path w="4570730" h="930275">
                  <a:moveTo>
                    <a:pt x="3228746" y="5461"/>
                  </a:moveTo>
                  <a:lnTo>
                    <a:pt x="3205886" y="5461"/>
                  </a:lnTo>
                  <a:lnTo>
                    <a:pt x="3205886" y="195770"/>
                  </a:lnTo>
                  <a:lnTo>
                    <a:pt x="3228746" y="195770"/>
                  </a:lnTo>
                  <a:lnTo>
                    <a:pt x="3228746" y="5461"/>
                  </a:lnTo>
                  <a:close/>
                </a:path>
                <a:path w="4570730" h="930275">
                  <a:moveTo>
                    <a:pt x="3429546" y="373341"/>
                  </a:moveTo>
                  <a:lnTo>
                    <a:pt x="3281832" y="373341"/>
                  </a:lnTo>
                  <a:lnTo>
                    <a:pt x="3281832" y="392645"/>
                  </a:lnTo>
                  <a:lnTo>
                    <a:pt x="3406686" y="392645"/>
                  </a:lnTo>
                  <a:lnTo>
                    <a:pt x="3406686" y="405231"/>
                  </a:lnTo>
                  <a:lnTo>
                    <a:pt x="3406521" y="412534"/>
                  </a:lnTo>
                  <a:lnTo>
                    <a:pt x="3406063" y="419531"/>
                  </a:lnTo>
                  <a:lnTo>
                    <a:pt x="3405263" y="426440"/>
                  </a:lnTo>
                  <a:lnTo>
                    <a:pt x="3404158" y="432930"/>
                  </a:lnTo>
                  <a:lnTo>
                    <a:pt x="3426409" y="432930"/>
                  </a:lnTo>
                  <a:lnTo>
                    <a:pt x="3427692" y="426491"/>
                  </a:lnTo>
                  <a:lnTo>
                    <a:pt x="3428669" y="419633"/>
                  </a:lnTo>
                  <a:lnTo>
                    <a:pt x="3429330" y="412127"/>
                  </a:lnTo>
                  <a:lnTo>
                    <a:pt x="3429520" y="405231"/>
                  </a:lnTo>
                  <a:lnTo>
                    <a:pt x="3429546" y="373341"/>
                  </a:lnTo>
                  <a:close/>
                </a:path>
                <a:path w="4570730" h="930275">
                  <a:moveTo>
                    <a:pt x="3429546" y="7759"/>
                  </a:moveTo>
                  <a:lnTo>
                    <a:pt x="3281832" y="7759"/>
                  </a:lnTo>
                  <a:lnTo>
                    <a:pt x="3281832" y="27063"/>
                  </a:lnTo>
                  <a:lnTo>
                    <a:pt x="3406686" y="27063"/>
                  </a:lnTo>
                  <a:lnTo>
                    <a:pt x="3406686" y="39662"/>
                  </a:lnTo>
                  <a:lnTo>
                    <a:pt x="3406521" y="46964"/>
                  </a:lnTo>
                  <a:lnTo>
                    <a:pt x="3406063" y="53949"/>
                  </a:lnTo>
                  <a:lnTo>
                    <a:pt x="3405263" y="60871"/>
                  </a:lnTo>
                  <a:lnTo>
                    <a:pt x="3404158" y="67360"/>
                  </a:lnTo>
                  <a:lnTo>
                    <a:pt x="3426409" y="67360"/>
                  </a:lnTo>
                  <a:lnTo>
                    <a:pt x="3427692" y="60921"/>
                  </a:lnTo>
                  <a:lnTo>
                    <a:pt x="3428669" y="54051"/>
                  </a:lnTo>
                  <a:lnTo>
                    <a:pt x="3429330" y="46558"/>
                  </a:lnTo>
                  <a:lnTo>
                    <a:pt x="3429520" y="39662"/>
                  </a:lnTo>
                  <a:lnTo>
                    <a:pt x="3429546" y="7759"/>
                  </a:lnTo>
                  <a:close/>
                </a:path>
                <a:path w="4570730" h="930275">
                  <a:moveTo>
                    <a:pt x="3433749" y="544766"/>
                  </a:moveTo>
                  <a:lnTo>
                    <a:pt x="3305759" y="544766"/>
                  </a:lnTo>
                  <a:lnTo>
                    <a:pt x="3305759" y="529653"/>
                  </a:lnTo>
                  <a:lnTo>
                    <a:pt x="3429546" y="529653"/>
                  </a:lnTo>
                  <a:lnTo>
                    <a:pt x="3429546" y="478243"/>
                  </a:lnTo>
                  <a:lnTo>
                    <a:pt x="3283089" y="478243"/>
                  </a:lnTo>
                  <a:lnTo>
                    <a:pt x="3283089" y="496506"/>
                  </a:lnTo>
                  <a:lnTo>
                    <a:pt x="3406686" y="496506"/>
                  </a:lnTo>
                  <a:lnTo>
                    <a:pt x="3406686" y="511403"/>
                  </a:lnTo>
                  <a:lnTo>
                    <a:pt x="3283089" y="511403"/>
                  </a:lnTo>
                  <a:lnTo>
                    <a:pt x="3283089" y="563232"/>
                  </a:lnTo>
                  <a:lnTo>
                    <a:pt x="3433749" y="563232"/>
                  </a:lnTo>
                  <a:lnTo>
                    <a:pt x="3433749" y="544766"/>
                  </a:lnTo>
                  <a:close/>
                </a:path>
                <a:path w="4570730" h="930275">
                  <a:moveTo>
                    <a:pt x="3433749" y="179184"/>
                  </a:moveTo>
                  <a:lnTo>
                    <a:pt x="3305759" y="179184"/>
                  </a:lnTo>
                  <a:lnTo>
                    <a:pt x="3305759" y="164084"/>
                  </a:lnTo>
                  <a:lnTo>
                    <a:pt x="3429546" y="164084"/>
                  </a:lnTo>
                  <a:lnTo>
                    <a:pt x="3429546" y="112674"/>
                  </a:lnTo>
                  <a:lnTo>
                    <a:pt x="3283089" y="112674"/>
                  </a:lnTo>
                  <a:lnTo>
                    <a:pt x="3283089" y="130937"/>
                  </a:lnTo>
                  <a:lnTo>
                    <a:pt x="3406686" y="130937"/>
                  </a:lnTo>
                  <a:lnTo>
                    <a:pt x="3406686" y="145834"/>
                  </a:lnTo>
                  <a:lnTo>
                    <a:pt x="3283089" y="145834"/>
                  </a:lnTo>
                  <a:lnTo>
                    <a:pt x="3283089" y="197650"/>
                  </a:lnTo>
                  <a:lnTo>
                    <a:pt x="3433749" y="197650"/>
                  </a:lnTo>
                  <a:lnTo>
                    <a:pt x="3433749" y="179184"/>
                  </a:lnTo>
                  <a:close/>
                </a:path>
                <a:path w="4570730" h="930275">
                  <a:moveTo>
                    <a:pt x="3441928" y="442582"/>
                  </a:moveTo>
                  <a:lnTo>
                    <a:pt x="3270504" y="442582"/>
                  </a:lnTo>
                  <a:lnTo>
                    <a:pt x="3270504" y="461467"/>
                  </a:lnTo>
                  <a:lnTo>
                    <a:pt x="3441928" y="461467"/>
                  </a:lnTo>
                  <a:lnTo>
                    <a:pt x="3441928" y="442582"/>
                  </a:lnTo>
                  <a:close/>
                </a:path>
                <a:path w="4570730" h="930275">
                  <a:moveTo>
                    <a:pt x="3441928" y="77012"/>
                  </a:moveTo>
                  <a:lnTo>
                    <a:pt x="3270504" y="77012"/>
                  </a:lnTo>
                  <a:lnTo>
                    <a:pt x="3270504" y="95885"/>
                  </a:lnTo>
                  <a:lnTo>
                    <a:pt x="3441928" y="95885"/>
                  </a:lnTo>
                  <a:lnTo>
                    <a:pt x="3441928" y="77012"/>
                  </a:lnTo>
                  <a:close/>
                </a:path>
                <a:path w="4570730" h="930275">
                  <a:moveTo>
                    <a:pt x="3634752" y="393268"/>
                  </a:moveTo>
                  <a:lnTo>
                    <a:pt x="3632695" y="389280"/>
                  </a:lnTo>
                  <a:lnTo>
                    <a:pt x="3631615" y="387184"/>
                  </a:lnTo>
                  <a:lnTo>
                    <a:pt x="3625519" y="382574"/>
                  </a:lnTo>
                  <a:lnTo>
                    <a:pt x="3614826" y="377101"/>
                  </a:lnTo>
                  <a:lnTo>
                    <a:pt x="3612096" y="376440"/>
                  </a:lnTo>
                  <a:lnTo>
                    <a:pt x="3612096" y="398729"/>
                  </a:lnTo>
                  <a:lnTo>
                    <a:pt x="3612096" y="403555"/>
                  </a:lnTo>
                  <a:lnTo>
                    <a:pt x="3557968" y="412991"/>
                  </a:lnTo>
                  <a:lnTo>
                    <a:pt x="3539706" y="412699"/>
                  </a:lnTo>
                  <a:lnTo>
                    <a:pt x="3503828" y="403555"/>
                  </a:lnTo>
                  <a:lnTo>
                    <a:pt x="3503828" y="398729"/>
                  </a:lnTo>
                  <a:lnTo>
                    <a:pt x="3557968" y="389280"/>
                  </a:lnTo>
                  <a:lnTo>
                    <a:pt x="3576218" y="389585"/>
                  </a:lnTo>
                  <a:lnTo>
                    <a:pt x="3612096" y="398729"/>
                  </a:lnTo>
                  <a:lnTo>
                    <a:pt x="3612096" y="376440"/>
                  </a:lnTo>
                  <a:lnTo>
                    <a:pt x="3600005" y="373468"/>
                  </a:lnTo>
                  <a:lnTo>
                    <a:pt x="3581057" y="371449"/>
                  </a:lnTo>
                  <a:lnTo>
                    <a:pt x="3557968" y="370814"/>
                  </a:lnTo>
                  <a:lnTo>
                    <a:pt x="3534956" y="371449"/>
                  </a:lnTo>
                  <a:lnTo>
                    <a:pt x="3490188" y="382574"/>
                  </a:lnTo>
                  <a:lnTo>
                    <a:pt x="3480955" y="393268"/>
                  </a:lnTo>
                  <a:lnTo>
                    <a:pt x="3480955" y="409003"/>
                  </a:lnTo>
                  <a:lnTo>
                    <a:pt x="3515969" y="428815"/>
                  </a:lnTo>
                  <a:lnTo>
                    <a:pt x="3557968" y="431457"/>
                  </a:lnTo>
                  <a:lnTo>
                    <a:pt x="3581057" y="430834"/>
                  </a:lnTo>
                  <a:lnTo>
                    <a:pt x="3625519" y="419709"/>
                  </a:lnTo>
                  <a:lnTo>
                    <a:pt x="3632695" y="412991"/>
                  </a:lnTo>
                  <a:lnTo>
                    <a:pt x="3634752" y="409003"/>
                  </a:lnTo>
                  <a:lnTo>
                    <a:pt x="3634752" y="393268"/>
                  </a:lnTo>
                  <a:close/>
                </a:path>
                <a:path w="4570730" h="930275">
                  <a:moveTo>
                    <a:pt x="3634752" y="27698"/>
                  </a:moveTo>
                  <a:lnTo>
                    <a:pt x="3632695" y="23710"/>
                  </a:lnTo>
                  <a:lnTo>
                    <a:pt x="3631615" y="21615"/>
                  </a:lnTo>
                  <a:lnTo>
                    <a:pt x="3625519" y="16992"/>
                  </a:lnTo>
                  <a:lnTo>
                    <a:pt x="3614826" y="11531"/>
                  </a:lnTo>
                  <a:lnTo>
                    <a:pt x="3612096" y="10871"/>
                  </a:lnTo>
                  <a:lnTo>
                    <a:pt x="3612096" y="33159"/>
                  </a:lnTo>
                  <a:lnTo>
                    <a:pt x="3612096" y="37985"/>
                  </a:lnTo>
                  <a:lnTo>
                    <a:pt x="3557968" y="47421"/>
                  </a:lnTo>
                  <a:lnTo>
                    <a:pt x="3539706" y="47129"/>
                  </a:lnTo>
                  <a:lnTo>
                    <a:pt x="3503828" y="37985"/>
                  </a:lnTo>
                  <a:lnTo>
                    <a:pt x="3503828" y="33159"/>
                  </a:lnTo>
                  <a:lnTo>
                    <a:pt x="3557968" y="23710"/>
                  </a:lnTo>
                  <a:lnTo>
                    <a:pt x="3576218" y="24003"/>
                  </a:lnTo>
                  <a:lnTo>
                    <a:pt x="3612096" y="33159"/>
                  </a:lnTo>
                  <a:lnTo>
                    <a:pt x="3612096" y="10871"/>
                  </a:lnTo>
                  <a:lnTo>
                    <a:pt x="3600005" y="7899"/>
                  </a:lnTo>
                  <a:lnTo>
                    <a:pt x="3581057" y="5867"/>
                  </a:lnTo>
                  <a:lnTo>
                    <a:pt x="3557968" y="5245"/>
                  </a:lnTo>
                  <a:lnTo>
                    <a:pt x="3534956" y="5867"/>
                  </a:lnTo>
                  <a:lnTo>
                    <a:pt x="3490188" y="16992"/>
                  </a:lnTo>
                  <a:lnTo>
                    <a:pt x="3480955" y="27698"/>
                  </a:lnTo>
                  <a:lnTo>
                    <a:pt x="3480955" y="43434"/>
                  </a:lnTo>
                  <a:lnTo>
                    <a:pt x="3515969" y="63233"/>
                  </a:lnTo>
                  <a:lnTo>
                    <a:pt x="3557968" y="65887"/>
                  </a:lnTo>
                  <a:lnTo>
                    <a:pt x="3581057" y="65265"/>
                  </a:lnTo>
                  <a:lnTo>
                    <a:pt x="3625519" y="54140"/>
                  </a:lnTo>
                  <a:lnTo>
                    <a:pt x="3632695" y="47421"/>
                  </a:lnTo>
                  <a:lnTo>
                    <a:pt x="3634752" y="43434"/>
                  </a:lnTo>
                  <a:lnTo>
                    <a:pt x="3634752" y="27698"/>
                  </a:lnTo>
                  <a:close/>
                </a:path>
                <a:path w="4570730" h="930275">
                  <a:moveTo>
                    <a:pt x="3635171" y="544766"/>
                  </a:moveTo>
                  <a:lnTo>
                    <a:pt x="3507181" y="544766"/>
                  </a:lnTo>
                  <a:lnTo>
                    <a:pt x="3507181" y="530910"/>
                  </a:lnTo>
                  <a:lnTo>
                    <a:pt x="3630980" y="530910"/>
                  </a:lnTo>
                  <a:lnTo>
                    <a:pt x="3630980" y="480136"/>
                  </a:lnTo>
                  <a:lnTo>
                    <a:pt x="3484524" y="480136"/>
                  </a:lnTo>
                  <a:lnTo>
                    <a:pt x="3484524" y="498602"/>
                  </a:lnTo>
                  <a:lnTo>
                    <a:pt x="3608108" y="498602"/>
                  </a:lnTo>
                  <a:lnTo>
                    <a:pt x="3608108" y="512660"/>
                  </a:lnTo>
                  <a:lnTo>
                    <a:pt x="3484524" y="512660"/>
                  </a:lnTo>
                  <a:lnTo>
                    <a:pt x="3484524" y="563232"/>
                  </a:lnTo>
                  <a:lnTo>
                    <a:pt x="3635171" y="563232"/>
                  </a:lnTo>
                  <a:lnTo>
                    <a:pt x="3635171" y="544766"/>
                  </a:lnTo>
                  <a:close/>
                </a:path>
                <a:path w="4570730" h="930275">
                  <a:moveTo>
                    <a:pt x="3635171" y="179184"/>
                  </a:moveTo>
                  <a:lnTo>
                    <a:pt x="3507181" y="179184"/>
                  </a:lnTo>
                  <a:lnTo>
                    <a:pt x="3507181" y="165341"/>
                  </a:lnTo>
                  <a:lnTo>
                    <a:pt x="3630980" y="165341"/>
                  </a:lnTo>
                  <a:lnTo>
                    <a:pt x="3630980" y="114566"/>
                  </a:lnTo>
                  <a:lnTo>
                    <a:pt x="3484524" y="114566"/>
                  </a:lnTo>
                  <a:lnTo>
                    <a:pt x="3484524" y="133032"/>
                  </a:lnTo>
                  <a:lnTo>
                    <a:pt x="3608108" y="133032"/>
                  </a:lnTo>
                  <a:lnTo>
                    <a:pt x="3608108" y="147091"/>
                  </a:lnTo>
                  <a:lnTo>
                    <a:pt x="3484524" y="147091"/>
                  </a:lnTo>
                  <a:lnTo>
                    <a:pt x="3484524" y="197650"/>
                  </a:lnTo>
                  <a:lnTo>
                    <a:pt x="3635171" y="197650"/>
                  </a:lnTo>
                  <a:lnTo>
                    <a:pt x="3635171" y="179184"/>
                  </a:lnTo>
                  <a:close/>
                </a:path>
                <a:path w="4570730" h="930275">
                  <a:moveTo>
                    <a:pt x="3643363" y="445731"/>
                  </a:moveTo>
                  <a:lnTo>
                    <a:pt x="3471938" y="445731"/>
                  </a:lnTo>
                  <a:lnTo>
                    <a:pt x="3471938" y="464616"/>
                  </a:lnTo>
                  <a:lnTo>
                    <a:pt x="3643363" y="464616"/>
                  </a:lnTo>
                  <a:lnTo>
                    <a:pt x="3643363" y="445731"/>
                  </a:lnTo>
                  <a:close/>
                </a:path>
                <a:path w="4570730" h="930275">
                  <a:moveTo>
                    <a:pt x="3643363" y="80149"/>
                  </a:moveTo>
                  <a:lnTo>
                    <a:pt x="3471938" y="80149"/>
                  </a:lnTo>
                  <a:lnTo>
                    <a:pt x="3471938" y="99034"/>
                  </a:lnTo>
                  <a:lnTo>
                    <a:pt x="3643363" y="99034"/>
                  </a:lnTo>
                  <a:lnTo>
                    <a:pt x="3643363" y="80149"/>
                  </a:lnTo>
                  <a:close/>
                </a:path>
                <a:path w="4570730" h="930275">
                  <a:moveTo>
                    <a:pt x="3839121" y="455803"/>
                  </a:moveTo>
                  <a:lnTo>
                    <a:pt x="3822230" y="448411"/>
                  </a:lnTo>
                  <a:lnTo>
                    <a:pt x="3814254" y="441528"/>
                  </a:lnTo>
                  <a:lnTo>
                    <a:pt x="3808806" y="436841"/>
                  </a:lnTo>
                  <a:lnTo>
                    <a:pt x="3799941" y="420420"/>
                  </a:lnTo>
                  <a:lnTo>
                    <a:pt x="3796741" y="398513"/>
                  </a:lnTo>
                  <a:lnTo>
                    <a:pt x="3796741" y="372287"/>
                  </a:lnTo>
                  <a:lnTo>
                    <a:pt x="3774084" y="372287"/>
                  </a:lnTo>
                  <a:lnTo>
                    <a:pt x="3774084" y="398513"/>
                  </a:lnTo>
                  <a:lnTo>
                    <a:pt x="3770934" y="420281"/>
                  </a:lnTo>
                  <a:lnTo>
                    <a:pt x="3762146" y="437413"/>
                  </a:lnTo>
                  <a:lnTo>
                    <a:pt x="3748671" y="449948"/>
                  </a:lnTo>
                  <a:lnTo>
                    <a:pt x="3731488" y="457898"/>
                  </a:lnTo>
                  <a:lnTo>
                    <a:pt x="3731488" y="478459"/>
                  </a:lnTo>
                  <a:lnTo>
                    <a:pt x="3749090" y="472541"/>
                  </a:lnTo>
                  <a:lnTo>
                    <a:pt x="3764343" y="464007"/>
                  </a:lnTo>
                  <a:lnTo>
                    <a:pt x="3776662" y="453466"/>
                  </a:lnTo>
                  <a:lnTo>
                    <a:pt x="3785412" y="441528"/>
                  </a:lnTo>
                  <a:lnTo>
                    <a:pt x="3794595" y="452894"/>
                  </a:lnTo>
                  <a:lnTo>
                    <a:pt x="3806990" y="462775"/>
                  </a:lnTo>
                  <a:lnTo>
                    <a:pt x="3822027" y="470687"/>
                  </a:lnTo>
                  <a:lnTo>
                    <a:pt x="3839121" y="476148"/>
                  </a:lnTo>
                  <a:lnTo>
                    <a:pt x="3839121" y="455803"/>
                  </a:lnTo>
                  <a:close/>
                </a:path>
                <a:path w="4570730" h="930275">
                  <a:moveTo>
                    <a:pt x="3889476" y="493356"/>
                  </a:moveTo>
                  <a:lnTo>
                    <a:pt x="3746589" y="493356"/>
                  </a:lnTo>
                  <a:lnTo>
                    <a:pt x="3746589" y="513295"/>
                  </a:lnTo>
                  <a:lnTo>
                    <a:pt x="3866616" y="513295"/>
                  </a:lnTo>
                  <a:lnTo>
                    <a:pt x="3866616" y="564489"/>
                  </a:lnTo>
                  <a:lnTo>
                    <a:pt x="3889476" y="564489"/>
                  </a:lnTo>
                  <a:lnTo>
                    <a:pt x="3889476" y="493356"/>
                  </a:lnTo>
                  <a:close/>
                </a:path>
                <a:path w="4570730" h="930275">
                  <a:moveTo>
                    <a:pt x="3901236" y="80568"/>
                  </a:moveTo>
                  <a:lnTo>
                    <a:pt x="3872573" y="72110"/>
                  </a:lnTo>
                  <a:lnTo>
                    <a:pt x="3850449" y="58483"/>
                  </a:lnTo>
                  <a:lnTo>
                    <a:pt x="3849243" y="56857"/>
                  </a:lnTo>
                  <a:lnTo>
                    <a:pt x="3836200" y="39446"/>
                  </a:lnTo>
                  <a:lnTo>
                    <a:pt x="3831145" y="14693"/>
                  </a:lnTo>
                  <a:lnTo>
                    <a:pt x="3831145" y="6718"/>
                  </a:lnTo>
                  <a:lnTo>
                    <a:pt x="3808488" y="6718"/>
                  </a:lnTo>
                  <a:lnTo>
                    <a:pt x="3808488" y="14693"/>
                  </a:lnTo>
                  <a:lnTo>
                    <a:pt x="3803510" y="39471"/>
                  </a:lnTo>
                  <a:lnTo>
                    <a:pt x="3789400" y="58572"/>
                  </a:lnTo>
                  <a:lnTo>
                    <a:pt x="3767417" y="72199"/>
                  </a:lnTo>
                  <a:lnTo>
                    <a:pt x="3738829" y="80568"/>
                  </a:lnTo>
                  <a:lnTo>
                    <a:pt x="3738829" y="100711"/>
                  </a:lnTo>
                  <a:lnTo>
                    <a:pt x="3766362" y="94310"/>
                  </a:lnTo>
                  <a:lnTo>
                    <a:pt x="3789426" y="84531"/>
                  </a:lnTo>
                  <a:lnTo>
                    <a:pt x="3807485" y="71894"/>
                  </a:lnTo>
                  <a:lnTo>
                    <a:pt x="3820033" y="56857"/>
                  </a:lnTo>
                  <a:lnTo>
                    <a:pt x="3832606" y="71894"/>
                  </a:lnTo>
                  <a:lnTo>
                    <a:pt x="3850716" y="84531"/>
                  </a:lnTo>
                  <a:lnTo>
                    <a:pt x="3873792" y="94310"/>
                  </a:lnTo>
                  <a:lnTo>
                    <a:pt x="3901236" y="100711"/>
                  </a:lnTo>
                  <a:lnTo>
                    <a:pt x="3901236" y="80568"/>
                  </a:lnTo>
                  <a:close/>
                </a:path>
                <a:path w="4570730" h="930275">
                  <a:moveTo>
                    <a:pt x="3904589" y="127571"/>
                  </a:moveTo>
                  <a:lnTo>
                    <a:pt x="3735679" y="127571"/>
                  </a:lnTo>
                  <a:lnTo>
                    <a:pt x="3735679" y="147713"/>
                  </a:lnTo>
                  <a:lnTo>
                    <a:pt x="3808488" y="147713"/>
                  </a:lnTo>
                  <a:lnTo>
                    <a:pt x="3808488" y="198907"/>
                  </a:lnTo>
                  <a:lnTo>
                    <a:pt x="3831145" y="198907"/>
                  </a:lnTo>
                  <a:lnTo>
                    <a:pt x="3831145" y="147713"/>
                  </a:lnTo>
                  <a:lnTo>
                    <a:pt x="3904589" y="147713"/>
                  </a:lnTo>
                  <a:lnTo>
                    <a:pt x="3904589" y="127571"/>
                  </a:lnTo>
                  <a:close/>
                </a:path>
                <a:path w="4570730" h="930275">
                  <a:moveTo>
                    <a:pt x="3917175" y="415721"/>
                  </a:moveTo>
                  <a:lnTo>
                    <a:pt x="3889476" y="415721"/>
                  </a:lnTo>
                  <a:lnTo>
                    <a:pt x="3889476" y="371030"/>
                  </a:lnTo>
                  <a:lnTo>
                    <a:pt x="3866616" y="371030"/>
                  </a:lnTo>
                  <a:lnTo>
                    <a:pt x="3866616" y="480974"/>
                  </a:lnTo>
                  <a:lnTo>
                    <a:pt x="3889476" y="480974"/>
                  </a:lnTo>
                  <a:lnTo>
                    <a:pt x="3889476" y="435660"/>
                  </a:lnTo>
                  <a:lnTo>
                    <a:pt x="3917175" y="435660"/>
                  </a:lnTo>
                  <a:lnTo>
                    <a:pt x="3917175" y="415721"/>
                  </a:lnTo>
                  <a:close/>
                </a:path>
                <a:path w="4570730" h="930275">
                  <a:moveTo>
                    <a:pt x="4021455" y="527558"/>
                  </a:moveTo>
                  <a:lnTo>
                    <a:pt x="3994112" y="486956"/>
                  </a:lnTo>
                  <a:lnTo>
                    <a:pt x="3992080" y="459371"/>
                  </a:lnTo>
                  <a:lnTo>
                    <a:pt x="3992080" y="394525"/>
                  </a:lnTo>
                  <a:lnTo>
                    <a:pt x="4019156" y="394525"/>
                  </a:lnTo>
                  <a:lnTo>
                    <a:pt x="4019156" y="374383"/>
                  </a:lnTo>
                  <a:lnTo>
                    <a:pt x="3942359" y="374383"/>
                  </a:lnTo>
                  <a:lnTo>
                    <a:pt x="3942359" y="394525"/>
                  </a:lnTo>
                  <a:lnTo>
                    <a:pt x="3969842" y="394525"/>
                  </a:lnTo>
                  <a:lnTo>
                    <a:pt x="3969842" y="459371"/>
                  </a:lnTo>
                  <a:lnTo>
                    <a:pt x="3967759" y="487045"/>
                  </a:lnTo>
                  <a:lnTo>
                    <a:pt x="3961841" y="506285"/>
                  </a:lnTo>
                  <a:lnTo>
                    <a:pt x="3952608" y="519087"/>
                  </a:lnTo>
                  <a:lnTo>
                    <a:pt x="3940467" y="527558"/>
                  </a:lnTo>
                  <a:lnTo>
                    <a:pt x="3940467" y="548335"/>
                  </a:lnTo>
                  <a:lnTo>
                    <a:pt x="3954107" y="542150"/>
                  </a:lnTo>
                  <a:lnTo>
                    <a:pt x="3965371" y="533984"/>
                  </a:lnTo>
                  <a:lnTo>
                    <a:pt x="3974312" y="524192"/>
                  </a:lnTo>
                  <a:lnTo>
                    <a:pt x="3980751" y="513295"/>
                  </a:lnTo>
                  <a:lnTo>
                    <a:pt x="3987431" y="524192"/>
                  </a:lnTo>
                  <a:lnTo>
                    <a:pt x="3996436" y="533958"/>
                  </a:lnTo>
                  <a:lnTo>
                    <a:pt x="4007815" y="542239"/>
                  </a:lnTo>
                  <a:lnTo>
                    <a:pt x="4021455" y="548538"/>
                  </a:lnTo>
                  <a:lnTo>
                    <a:pt x="4021455" y="527558"/>
                  </a:lnTo>
                  <a:close/>
                </a:path>
                <a:path w="4570730" h="930275">
                  <a:moveTo>
                    <a:pt x="4043908" y="87503"/>
                  </a:moveTo>
                  <a:lnTo>
                    <a:pt x="4027449" y="81572"/>
                  </a:lnTo>
                  <a:lnTo>
                    <a:pt x="4019829" y="75539"/>
                  </a:lnTo>
                  <a:lnTo>
                    <a:pt x="4014355" y="71208"/>
                  </a:lnTo>
                  <a:lnTo>
                    <a:pt x="4005707" y="55778"/>
                  </a:lnTo>
                  <a:lnTo>
                    <a:pt x="4002570" y="34620"/>
                  </a:lnTo>
                  <a:lnTo>
                    <a:pt x="4002570" y="27482"/>
                  </a:lnTo>
                  <a:lnTo>
                    <a:pt x="4040340" y="27482"/>
                  </a:lnTo>
                  <a:lnTo>
                    <a:pt x="4040340" y="7759"/>
                  </a:lnTo>
                  <a:lnTo>
                    <a:pt x="3942143" y="7759"/>
                  </a:lnTo>
                  <a:lnTo>
                    <a:pt x="3942143" y="27482"/>
                  </a:lnTo>
                  <a:lnTo>
                    <a:pt x="3979913" y="27482"/>
                  </a:lnTo>
                  <a:lnTo>
                    <a:pt x="3979913" y="34620"/>
                  </a:lnTo>
                  <a:lnTo>
                    <a:pt x="3976878" y="56400"/>
                  </a:lnTo>
                  <a:lnTo>
                    <a:pt x="3968407" y="72605"/>
                  </a:lnTo>
                  <a:lnTo>
                    <a:pt x="3955389" y="83604"/>
                  </a:lnTo>
                  <a:lnTo>
                    <a:pt x="3938790" y="89801"/>
                  </a:lnTo>
                  <a:lnTo>
                    <a:pt x="3938790" y="110159"/>
                  </a:lnTo>
                  <a:lnTo>
                    <a:pt x="3955402" y="105460"/>
                  </a:lnTo>
                  <a:lnTo>
                    <a:pt x="3970185" y="97574"/>
                  </a:lnTo>
                  <a:lnTo>
                    <a:pt x="3982491" y="87325"/>
                  </a:lnTo>
                  <a:lnTo>
                    <a:pt x="3991660" y="75539"/>
                  </a:lnTo>
                  <a:lnTo>
                    <a:pt x="4000779" y="86804"/>
                  </a:lnTo>
                  <a:lnTo>
                    <a:pt x="4012908" y="96151"/>
                  </a:lnTo>
                  <a:lnTo>
                    <a:pt x="4027487" y="103212"/>
                  </a:lnTo>
                  <a:lnTo>
                    <a:pt x="4043908" y="107645"/>
                  </a:lnTo>
                  <a:lnTo>
                    <a:pt x="4043908" y="87503"/>
                  </a:lnTo>
                  <a:close/>
                </a:path>
                <a:path w="4570730" h="930275">
                  <a:moveTo>
                    <a:pt x="4058805" y="372287"/>
                  </a:moveTo>
                  <a:lnTo>
                    <a:pt x="4036568" y="372287"/>
                  </a:lnTo>
                  <a:lnTo>
                    <a:pt x="4036568" y="444893"/>
                  </a:lnTo>
                  <a:lnTo>
                    <a:pt x="4008450" y="444893"/>
                  </a:lnTo>
                  <a:lnTo>
                    <a:pt x="4008450" y="465035"/>
                  </a:lnTo>
                  <a:lnTo>
                    <a:pt x="4036568" y="465035"/>
                  </a:lnTo>
                  <a:lnTo>
                    <a:pt x="4036568" y="559028"/>
                  </a:lnTo>
                  <a:lnTo>
                    <a:pt x="4058805" y="559028"/>
                  </a:lnTo>
                  <a:lnTo>
                    <a:pt x="4058805" y="372287"/>
                  </a:lnTo>
                  <a:close/>
                </a:path>
                <a:path w="4570730" h="930275">
                  <a:moveTo>
                    <a:pt x="4095953" y="5461"/>
                  </a:moveTo>
                  <a:lnTo>
                    <a:pt x="4073080" y="5461"/>
                  </a:lnTo>
                  <a:lnTo>
                    <a:pt x="4073080" y="45745"/>
                  </a:lnTo>
                  <a:lnTo>
                    <a:pt x="4033837" y="45745"/>
                  </a:lnTo>
                  <a:lnTo>
                    <a:pt x="4033837" y="65252"/>
                  </a:lnTo>
                  <a:lnTo>
                    <a:pt x="4073080" y="65252"/>
                  </a:lnTo>
                  <a:lnTo>
                    <a:pt x="4073080" y="113931"/>
                  </a:lnTo>
                  <a:lnTo>
                    <a:pt x="4095953" y="113931"/>
                  </a:lnTo>
                  <a:lnTo>
                    <a:pt x="4095953" y="5461"/>
                  </a:lnTo>
                  <a:close/>
                </a:path>
                <a:path w="4570730" h="930275">
                  <a:moveTo>
                    <a:pt x="4098467" y="371030"/>
                  </a:moveTo>
                  <a:lnTo>
                    <a:pt x="4076230" y="371030"/>
                  </a:lnTo>
                  <a:lnTo>
                    <a:pt x="4076230" y="561340"/>
                  </a:lnTo>
                  <a:lnTo>
                    <a:pt x="4098467" y="561340"/>
                  </a:lnTo>
                  <a:lnTo>
                    <a:pt x="4098467" y="371030"/>
                  </a:lnTo>
                  <a:close/>
                </a:path>
                <a:path w="4570730" h="930275">
                  <a:moveTo>
                    <a:pt x="4100360" y="159677"/>
                  </a:moveTo>
                  <a:lnTo>
                    <a:pt x="4099153" y="150698"/>
                  </a:lnTo>
                  <a:lnTo>
                    <a:pt x="4095737" y="142963"/>
                  </a:lnTo>
                  <a:lnTo>
                    <a:pt x="4092257" y="138696"/>
                  </a:lnTo>
                  <a:lnTo>
                    <a:pt x="4090441" y="136448"/>
                  </a:lnTo>
                  <a:lnTo>
                    <a:pt x="4083570" y="131140"/>
                  </a:lnTo>
                  <a:lnTo>
                    <a:pt x="4077487" y="128308"/>
                  </a:lnTo>
                  <a:lnTo>
                    <a:pt x="4077487" y="154216"/>
                  </a:lnTo>
                  <a:lnTo>
                    <a:pt x="4077487" y="165138"/>
                  </a:lnTo>
                  <a:lnTo>
                    <a:pt x="4038498" y="180200"/>
                  </a:lnTo>
                  <a:lnTo>
                    <a:pt x="4025658" y="180657"/>
                  </a:lnTo>
                  <a:lnTo>
                    <a:pt x="4012933" y="180200"/>
                  </a:lnTo>
                  <a:lnTo>
                    <a:pt x="3973830" y="165138"/>
                  </a:lnTo>
                  <a:lnTo>
                    <a:pt x="3973830" y="154216"/>
                  </a:lnTo>
                  <a:lnTo>
                    <a:pt x="4012933" y="139115"/>
                  </a:lnTo>
                  <a:lnTo>
                    <a:pt x="4025658" y="138696"/>
                  </a:lnTo>
                  <a:lnTo>
                    <a:pt x="4038498" y="139115"/>
                  </a:lnTo>
                  <a:lnTo>
                    <a:pt x="4077487" y="154216"/>
                  </a:lnTo>
                  <a:lnTo>
                    <a:pt x="4077487" y="128308"/>
                  </a:lnTo>
                  <a:lnTo>
                    <a:pt x="4071569" y="125552"/>
                  </a:lnTo>
                  <a:lnTo>
                    <a:pt x="4057446" y="121856"/>
                  </a:lnTo>
                  <a:lnTo>
                    <a:pt x="4041902" y="119811"/>
                  </a:lnTo>
                  <a:lnTo>
                    <a:pt x="4025658" y="119176"/>
                  </a:lnTo>
                  <a:lnTo>
                    <a:pt x="4009440" y="119811"/>
                  </a:lnTo>
                  <a:lnTo>
                    <a:pt x="3967746" y="131140"/>
                  </a:lnTo>
                  <a:lnTo>
                    <a:pt x="3951173" y="159677"/>
                  </a:lnTo>
                  <a:lnTo>
                    <a:pt x="3952341" y="168656"/>
                  </a:lnTo>
                  <a:lnTo>
                    <a:pt x="3993946" y="197573"/>
                  </a:lnTo>
                  <a:lnTo>
                    <a:pt x="4025658" y="200177"/>
                  </a:lnTo>
                  <a:lnTo>
                    <a:pt x="4041902" y="199567"/>
                  </a:lnTo>
                  <a:lnTo>
                    <a:pt x="4083570" y="188214"/>
                  </a:lnTo>
                  <a:lnTo>
                    <a:pt x="4092257" y="180657"/>
                  </a:lnTo>
                  <a:lnTo>
                    <a:pt x="4095737" y="176377"/>
                  </a:lnTo>
                  <a:lnTo>
                    <a:pt x="4099153" y="168656"/>
                  </a:lnTo>
                  <a:lnTo>
                    <a:pt x="4100360" y="159677"/>
                  </a:lnTo>
                  <a:close/>
                </a:path>
                <a:path w="4570730" h="930275">
                  <a:moveTo>
                    <a:pt x="4237367" y="456006"/>
                  </a:moveTo>
                  <a:lnTo>
                    <a:pt x="4215689" y="422681"/>
                  </a:lnTo>
                  <a:lnTo>
                    <a:pt x="4215549" y="422630"/>
                  </a:lnTo>
                  <a:lnTo>
                    <a:pt x="4215549" y="449922"/>
                  </a:lnTo>
                  <a:lnTo>
                    <a:pt x="4215549" y="462305"/>
                  </a:lnTo>
                  <a:lnTo>
                    <a:pt x="4212818" y="466915"/>
                  </a:lnTo>
                  <a:lnTo>
                    <a:pt x="4208208" y="470281"/>
                  </a:lnTo>
                  <a:lnTo>
                    <a:pt x="4203382" y="474052"/>
                  </a:lnTo>
                  <a:lnTo>
                    <a:pt x="4196448" y="476148"/>
                  </a:lnTo>
                  <a:lnTo>
                    <a:pt x="4180713" y="476148"/>
                  </a:lnTo>
                  <a:lnTo>
                    <a:pt x="4173156" y="473633"/>
                  </a:lnTo>
                  <a:lnTo>
                    <a:pt x="4168330" y="469226"/>
                  </a:lnTo>
                  <a:lnTo>
                    <a:pt x="4164558" y="465874"/>
                  </a:lnTo>
                  <a:lnTo>
                    <a:pt x="4162247" y="461251"/>
                  </a:lnTo>
                  <a:lnTo>
                    <a:pt x="4162361" y="449922"/>
                  </a:lnTo>
                  <a:lnTo>
                    <a:pt x="4164774" y="445312"/>
                  </a:lnTo>
                  <a:lnTo>
                    <a:pt x="4168965" y="441744"/>
                  </a:lnTo>
                  <a:lnTo>
                    <a:pt x="4174007" y="437756"/>
                  </a:lnTo>
                  <a:lnTo>
                    <a:pt x="4180929" y="435444"/>
                  </a:lnTo>
                  <a:lnTo>
                    <a:pt x="4196664" y="435444"/>
                  </a:lnTo>
                  <a:lnTo>
                    <a:pt x="4203585" y="437756"/>
                  </a:lnTo>
                  <a:lnTo>
                    <a:pt x="4213034" y="445096"/>
                  </a:lnTo>
                  <a:lnTo>
                    <a:pt x="4215549" y="449922"/>
                  </a:lnTo>
                  <a:lnTo>
                    <a:pt x="4215549" y="422630"/>
                  </a:lnTo>
                  <a:lnTo>
                    <a:pt x="4207675" y="419658"/>
                  </a:lnTo>
                  <a:lnTo>
                    <a:pt x="4198721" y="417817"/>
                  </a:lnTo>
                  <a:lnTo>
                    <a:pt x="4188904" y="417195"/>
                  </a:lnTo>
                  <a:lnTo>
                    <a:pt x="4178884" y="417855"/>
                  </a:lnTo>
                  <a:lnTo>
                    <a:pt x="4144048" y="439585"/>
                  </a:lnTo>
                  <a:lnTo>
                    <a:pt x="4140225" y="456006"/>
                  </a:lnTo>
                  <a:lnTo>
                    <a:pt x="4141254" y="464807"/>
                  </a:lnTo>
                  <a:lnTo>
                    <a:pt x="4170045" y="492074"/>
                  </a:lnTo>
                  <a:lnTo>
                    <a:pt x="4188904" y="494614"/>
                  </a:lnTo>
                  <a:lnTo>
                    <a:pt x="4198201" y="494030"/>
                  </a:lnTo>
                  <a:lnTo>
                    <a:pt x="4233151" y="473189"/>
                  </a:lnTo>
                  <a:lnTo>
                    <a:pt x="4236288" y="465124"/>
                  </a:lnTo>
                  <a:lnTo>
                    <a:pt x="4237367" y="456006"/>
                  </a:lnTo>
                  <a:close/>
                </a:path>
                <a:path w="4570730" h="930275">
                  <a:moveTo>
                    <a:pt x="4237367" y="90436"/>
                  </a:moveTo>
                  <a:lnTo>
                    <a:pt x="4215689" y="57111"/>
                  </a:lnTo>
                  <a:lnTo>
                    <a:pt x="4215549" y="57061"/>
                  </a:lnTo>
                  <a:lnTo>
                    <a:pt x="4215549" y="84353"/>
                  </a:lnTo>
                  <a:lnTo>
                    <a:pt x="4215549" y="96735"/>
                  </a:lnTo>
                  <a:lnTo>
                    <a:pt x="4212818" y="101346"/>
                  </a:lnTo>
                  <a:lnTo>
                    <a:pt x="4208208" y="104698"/>
                  </a:lnTo>
                  <a:lnTo>
                    <a:pt x="4203382" y="108483"/>
                  </a:lnTo>
                  <a:lnTo>
                    <a:pt x="4196448" y="110578"/>
                  </a:lnTo>
                  <a:lnTo>
                    <a:pt x="4180713" y="110578"/>
                  </a:lnTo>
                  <a:lnTo>
                    <a:pt x="4173156" y="108064"/>
                  </a:lnTo>
                  <a:lnTo>
                    <a:pt x="4168330" y="103657"/>
                  </a:lnTo>
                  <a:lnTo>
                    <a:pt x="4164558" y="100291"/>
                  </a:lnTo>
                  <a:lnTo>
                    <a:pt x="4162247" y="95681"/>
                  </a:lnTo>
                  <a:lnTo>
                    <a:pt x="4162361" y="84353"/>
                  </a:lnTo>
                  <a:lnTo>
                    <a:pt x="4164774" y="79730"/>
                  </a:lnTo>
                  <a:lnTo>
                    <a:pt x="4168965" y="76161"/>
                  </a:lnTo>
                  <a:lnTo>
                    <a:pt x="4174007" y="72186"/>
                  </a:lnTo>
                  <a:lnTo>
                    <a:pt x="4180929" y="69875"/>
                  </a:lnTo>
                  <a:lnTo>
                    <a:pt x="4196664" y="69875"/>
                  </a:lnTo>
                  <a:lnTo>
                    <a:pt x="4203585" y="72186"/>
                  </a:lnTo>
                  <a:lnTo>
                    <a:pt x="4213034" y="79527"/>
                  </a:lnTo>
                  <a:lnTo>
                    <a:pt x="4215549" y="84353"/>
                  </a:lnTo>
                  <a:lnTo>
                    <a:pt x="4215549" y="57061"/>
                  </a:lnTo>
                  <a:lnTo>
                    <a:pt x="4207675" y="54089"/>
                  </a:lnTo>
                  <a:lnTo>
                    <a:pt x="4198721" y="52235"/>
                  </a:lnTo>
                  <a:lnTo>
                    <a:pt x="4188904" y="51612"/>
                  </a:lnTo>
                  <a:lnTo>
                    <a:pt x="4178884" y="52273"/>
                  </a:lnTo>
                  <a:lnTo>
                    <a:pt x="4144048" y="74015"/>
                  </a:lnTo>
                  <a:lnTo>
                    <a:pt x="4140225" y="90436"/>
                  </a:lnTo>
                  <a:lnTo>
                    <a:pt x="4141254" y="99237"/>
                  </a:lnTo>
                  <a:lnTo>
                    <a:pt x="4170045" y="126504"/>
                  </a:lnTo>
                  <a:lnTo>
                    <a:pt x="4188904" y="129044"/>
                  </a:lnTo>
                  <a:lnTo>
                    <a:pt x="4198201" y="128460"/>
                  </a:lnTo>
                  <a:lnTo>
                    <a:pt x="4233151" y="107619"/>
                  </a:lnTo>
                  <a:lnTo>
                    <a:pt x="4236288" y="99542"/>
                  </a:lnTo>
                  <a:lnTo>
                    <a:pt x="4237367" y="90436"/>
                  </a:lnTo>
                  <a:close/>
                </a:path>
                <a:path w="4570730" h="930275">
                  <a:moveTo>
                    <a:pt x="4242828" y="386143"/>
                  </a:moveTo>
                  <a:lnTo>
                    <a:pt x="4200652" y="386143"/>
                  </a:lnTo>
                  <a:lnTo>
                    <a:pt x="4200652" y="365569"/>
                  </a:lnTo>
                  <a:lnTo>
                    <a:pt x="4177982" y="365569"/>
                  </a:lnTo>
                  <a:lnTo>
                    <a:pt x="4177982" y="386143"/>
                  </a:lnTo>
                  <a:lnTo>
                    <a:pt x="4134561" y="386143"/>
                  </a:lnTo>
                  <a:lnTo>
                    <a:pt x="4134561" y="405015"/>
                  </a:lnTo>
                  <a:lnTo>
                    <a:pt x="4242828" y="405015"/>
                  </a:lnTo>
                  <a:lnTo>
                    <a:pt x="4242828" y="386143"/>
                  </a:lnTo>
                  <a:close/>
                </a:path>
                <a:path w="4570730" h="930275">
                  <a:moveTo>
                    <a:pt x="4242828" y="20561"/>
                  </a:moveTo>
                  <a:lnTo>
                    <a:pt x="4200652" y="20561"/>
                  </a:lnTo>
                  <a:lnTo>
                    <a:pt x="4200652" y="0"/>
                  </a:lnTo>
                  <a:lnTo>
                    <a:pt x="4177982" y="0"/>
                  </a:lnTo>
                  <a:lnTo>
                    <a:pt x="4177982" y="20561"/>
                  </a:lnTo>
                  <a:lnTo>
                    <a:pt x="4134561" y="20561"/>
                  </a:lnTo>
                  <a:lnTo>
                    <a:pt x="4134561" y="39446"/>
                  </a:lnTo>
                  <a:lnTo>
                    <a:pt x="4242828" y="39446"/>
                  </a:lnTo>
                  <a:lnTo>
                    <a:pt x="4242828" y="20561"/>
                  </a:lnTo>
                  <a:close/>
                </a:path>
                <a:path w="4570730" h="930275">
                  <a:moveTo>
                    <a:pt x="4295914" y="542455"/>
                  </a:moveTo>
                  <a:lnTo>
                    <a:pt x="4174629" y="542455"/>
                  </a:lnTo>
                  <a:lnTo>
                    <a:pt x="4174629" y="505739"/>
                  </a:lnTo>
                  <a:lnTo>
                    <a:pt x="4151973" y="505739"/>
                  </a:lnTo>
                  <a:lnTo>
                    <a:pt x="4151973" y="562178"/>
                  </a:lnTo>
                  <a:lnTo>
                    <a:pt x="4295914" y="562178"/>
                  </a:lnTo>
                  <a:lnTo>
                    <a:pt x="4295914" y="542455"/>
                  </a:lnTo>
                  <a:close/>
                </a:path>
                <a:path w="4570730" h="930275">
                  <a:moveTo>
                    <a:pt x="4295914" y="176885"/>
                  </a:moveTo>
                  <a:lnTo>
                    <a:pt x="4174629" y="176885"/>
                  </a:lnTo>
                  <a:lnTo>
                    <a:pt x="4174629" y="140157"/>
                  </a:lnTo>
                  <a:lnTo>
                    <a:pt x="4151973" y="140157"/>
                  </a:lnTo>
                  <a:lnTo>
                    <a:pt x="4151973" y="196608"/>
                  </a:lnTo>
                  <a:lnTo>
                    <a:pt x="4295914" y="196608"/>
                  </a:lnTo>
                  <a:lnTo>
                    <a:pt x="4295914" y="176885"/>
                  </a:lnTo>
                  <a:close/>
                </a:path>
                <a:path w="4570730" h="930275">
                  <a:moveTo>
                    <a:pt x="4320032" y="425170"/>
                  </a:moveTo>
                  <a:lnTo>
                    <a:pt x="4292346" y="425170"/>
                  </a:lnTo>
                  <a:lnTo>
                    <a:pt x="4292346" y="371030"/>
                  </a:lnTo>
                  <a:lnTo>
                    <a:pt x="4269473" y="371030"/>
                  </a:lnTo>
                  <a:lnTo>
                    <a:pt x="4269473" y="509930"/>
                  </a:lnTo>
                  <a:lnTo>
                    <a:pt x="4292346" y="509930"/>
                  </a:lnTo>
                  <a:lnTo>
                    <a:pt x="4292346" y="445096"/>
                  </a:lnTo>
                  <a:lnTo>
                    <a:pt x="4320032" y="445096"/>
                  </a:lnTo>
                  <a:lnTo>
                    <a:pt x="4320032" y="425170"/>
                  </a:lnTo>
                  <a:close/>
                </a:path>
                <a:path w="4570730" h="930275">
                  <a:moveTo>
                    <a:pt x="4320032" y="59588"/>
                  </a:moveTo>
                  <a:lnTo>
                    <a:pt x="4292346" y="59588"/>
                  </a:lnTo>
                  <a:lnTo>
                    <a:pt x="4292346" y="5461"/>
                  </a:lnTo>
                  <a:lnTo>
                    <a:pt x="4269473" y="5461"/>
                  </a:lnTo>
                  <a:lnTo>
                    <a:pt x="4269473" y="144360"/>
                  </a:lnTo>
                  <a:lnTo>
                    <a:pt x="4292346" y="144360"/>
                  </a:lnTo>
                  <a:lnTo>
                    <a:pt x="4292346" y="79527"/>
                  </a:lnTo>
                  <a:lnTo>
                    <a:pt x="4320032" y="79527"/>
                  </a:lnTo>
                  <a:lnTo>
                    <a:pt x="4320032" y="59588"/>
                  </a:lnTo>
                  <a:close/>
                </a:path>
                <a:path w="4570730" h="930275">
                  <a:moveTo>
                    <a:pt x="4523562" y="448665"/>
                  </a:moveTo>
                  <a:lnTo>
                    <a:pt x="4493768" y="448665"/>
                  </a:lnTo>
                  <a:lnTo>
                    <a:pt x="4493768" y="371030"/>
                  </a:lnTo>
                  <a:lnTo>
                    <a:pt x="4470895" y="371030"/>
                  </a:lnTo>
                  <a:lnTo>
                    <a:pt x="4470895" y="517702"/>
                  </a:lnTo>
                  <a:lnTo>
                    <a:pt x="4463859" y="522414"/>
                  </a:lnTo>
                  <a:lnTo>
                    <a:pt x="4454817" y="525830"/>
                  </a:lnTo>
                  <a:lnTo>
                    <a:pt x="4444022" y="527900"/>
                  </a:lnTo>
                  <a:lnTo>
                    <a:pt x="4431665" y="528612"/>
                  </a:lnTo>
                  <a:lnTo>
                    <a:pt x="4367669" y="528612"/>
                  </a:lnTo>
                  <a:lnTo>
                    <a:pt x="4367669" y="394525"/>
                  </a:lnTo>
                  <a:lnTo>
                    <a:pt x="4436694" y="394525"/>
                  </a:lnTo>
                  <a:lnTo>
                    <a:pt x="4436694" y="374383"/>
                  </a:lnTo>
                  <a:lnTo>
                    <a:pt x="4345013" y="374383"/>
                  </a:lnTo>
                  <a:lnTo>
                    <a:pt x="4345013" y="548538"/>
                  </a:lnTo>
                  <a:lnTo>
                    <a:pt x="4427461" y="548538"/>
                  </a:lnTo>
                  <a:lnTo>
                    <a:pt x="4441304" y="547738"/>
                  </a:lnTo>
                  <a:lnTo>
                    <a:pt x="4453509" y="545388"/>
                  </a:lnTo>
                  <a:lnTo>
                    <a:pt x="4463554" y="541642"/>
                  </a:lnTo>
                  <a:lnTo>
                    <a:pt x="4470895" y="536575"/>
                  </a:lnTo>
                  <a:lnTo>
                    <a:pt x="4470895" y="561340"/>
                  </a:lnTo>
                  <a:lnTo>
                    <a:pt x="4493768" y="561340"/>
                  </a:lnTo>
                  <a:lnTo>
                    <a:pt x="4493768" y="536575"/>
                  </a:lnTo>
                  <a:lnTo>
                    <a:pt x="4493768" y="528612"/>
                  </a:lnTo>
                  <a:lnTo>
                    <a:pt x="4493768" y="468591"/>
                  </a:lnTo>
                  <a:lnTo>
                    <a:pt x="4523562" y="468591"/>
                  </a:lnTo>
                  <a:lnTo>
                    <a:pt x="4523562" y="448665"/>
                  </a:lnTo>
                  <a:close/>
                </a:path>
                <a:path w="4570730" h="930275">
                  <a:moveTo>
                    <a:pt x="4523562" y="83096"/>
                  </a:moveTo>
                  <a:lnTo>
                    <a:pt x="4493768" y="83096"/>
                  </a:lnTo>
                  <a:lnTo>
                    <a:pt x="4493768" y="5461"/>
                  </a:lnTo>
                  <a:lnTo>
                    <a:pt x="4470895" y="5461"/>
                  </a:lnTo>
                  <a:lnTo>
                    <a:pt x="4470895" y="152120"/>
                  </a:lnTo>
                  <a:lnTo>
                    <a:pt x="4463859" y="156832"/>
                  </a:lnTo>
                  <a:lnTo>
                    <a:pt x="4454817" y="160248"/>
                  </a:lnTo>
                  <a:lnTo>
                    <a:pt x="4444022" y="162331"/>
                  </a:lnTo>
                  <a:lnTo>
                    <a:pt x="4431665" y="163029"/>
                  </a:lnTo>
                  <a:lnTo>
                    <a:pt x="4367669" y="163029"/>
                  </a:lnTo>
                  <a:lnTo>
                    <a:pt x="4367669" y="28956"/>
                  </a:lnTo>
                  <a:lnTo>
                    <a:pt x="4436694" y="28956"/>
                  </a:lnTo>
                  <a:lnTo>
                    <a:pt x="4436694" y="8813"/>
                  </a:lnTo>
                  <a:lnTo>
                    <a:pt x="4345013" y="8813"/>
                  </a:lnTo>
                  <a:lnTo>
                    <a:pt x="4345013" y="182968"/>
                  </a:lnTo>
                  <a:lnTo>
                    <a:pt x="4427461" y="182968"/>
                  </a:lnTo>
                  <a:lnTo>
                    <a:pt x="4441304" y="182156"/>
                  </a:lnTo>
                  <a:lnTo>
                    <a:pt x="4453509" y="179819"/>
                  </a:lnTo>
                  <a:lnTo>
                    <a:pt x="4463554" y="176060"/>
                  </a:lnTo>
                  <a:lnTo>
                    <a:pt x="4470895" y="171005"/>
                  </a:lnTo>
                  <a:lnTo>
                    <a:pt x="4470895" y="195770"/>
                  </a:lnTo>
                  <a:lnTo>
                    <a:pt x="4493768" y="195770"/>
                  </a:lnTo>
                  <a:lnTo>
                    <a:pt x="4493768" y="171005"/>
                  </a:lnTo>
                  <a:lnTo>
                    <a:pt x="4493768" y="163029"/>
                  </a:lnTo>
                  <a:lnTo>
                    <a:pt x="4493768" y="103022"/>
                  </a:lnTo>
                  <a:lnTo>
                    <a:pt x="4523562" y="103022"/>
                  </a:lnTo>
                  <a:lnTo>
                    <a:pt x="4523562" y="83096"/>
                  </a:lnTo>
                  <a:close/>
                </a:path>
                <a:path w="4570730" h="930275">
                  <a:moveTo>
                    <a:pt x="4570565" y="520839"/>
                  </a:moveTo>
                  <a:lnTo>
                    <a:pt x="4544542" y="520839"/>
                  </a:lnTo>
                  <a:lnTo>
                    <a:pt x="4544542" y="548754"/>
                  </a:lnTo>
                  <a:lnTo>
                    <a:pt x="4570565" y="548754"/>
                  </a:lnTo>
                  <a:lnTo>
                    <a:pt x="4570565" y="520839"/>
                  </a:lnTo>
                  <a:close/>
                </a:path>
                <a:path w="4570730" h="930275">
                  <a:moveTo>
                    <a:pt x="4570565" y="155270"/>
                  </a:moveTo>
                  <a:lnTo>
                    <a:pt x="4544542" y="155270"/>
                  </a:lnTo>
                  <a:lnTo>
                    <a:pt x="4544542" y="183172"/>
                  </a:lnTo>
                  <a:lnTo>
                    <a:pt x="4570565" y="183172"/>
                  </a:lnTo>
                  <a:lnTo>
                    <a:pt x="4570565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4521" y="7544220"/>
              <a:ext cx="3291696" cy="20017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02573" y="8308939"/>
              <a:ext cx="939800" cy="153670"/>
            </a:xfrm>
            <a:custGeom>
              <a:avLst/>
              <a:gdLst/>
              <a:ahLst/>
              <a:cxnLst/>
              <a:rect l="l" t="t" r="r" b="b"/>
              <a:pathLst>
                <a:path w="939800" h="153670">
                  <a:moveTo>
                    <a:pt x="52036" y="153590"/>
                  </a:moveTo>
                  <a:lnTo>
                    <a:pt x="29211" y="149501"/>
                  </a:lnTo>
                  <a:lnTo>
                    <a:pt x="12956" y="137564"/>
                  </a:lnTo>
                  <a:lnTo>
                    <a:pt x="3232" y="118271"/>
                  </a:lnTo>
                  <a:lnTo>
                    <a:pt x="0" y="92112"/>
                  </a:lnTo>
                  <a:lnTo>
                    <a:pt x="3232" y="65953"/>
                  </a:lnTo>
                  <a:lnTo>
                    <a:pt x="12956" y="46659"/>
                  </a:lnTo>
                  <a:lnTo>
                    <a:pt x="29211" y="34722"/>
                  </a:lnTo>
                  <a:lnTo>
                    <a:pt x="52036" y="30634"/>
                  </a:lnTo>
                  <a:lnTo>
                    <a:pt x="71674" y="33345"/>
                  </a:lnTo>
                  <a:lnTo>
                    <a:pt x="86866" y="41308"/>
                  </a:lnTo>
                  <a:lnTo>
                    <a:pt x="93566" y="49727"/>
                  </a:lnTo>
                  <a:lnTo>
                    <a:pt x="52036" y="49727"/>
                  </a:lnTo>
                  <a:lnTo>
                    <a:pt x="38427" y="52691"/>
                  </a:lnTo>
                  <a:lnTo>
                    <a:pt x="29558" y="61163"/>
                  </a:lnTo>
                  <a:lnTo>
                    <a:pt x="24742" y="74513"/>
                  </a:lnTo>
                  <a:lnTo>
                    <a:pt x="23290" y="92112"/>
                  </a:lnTo>
                  <a:lnTo>
                    <a:pt x="24742" y="109710"/>
                  </a:lnTo>
                  <a:lnTo>
                    <a:pt x="29558" y="123060"/>
                  </a:lnTo>
                  <a:lnTo>
                    <a:pt x="38427" y="131532"/>
                  </a:lnTo>
                  <a:lnTo>
                    <a:pt x="52036" y="134496"/>
                  </a:lnTo>
                  <a:lnTo>
                    <a:pt x="93566" y="134496"/>
                  </a:lnTo>
                  <a:lnTo>
                    <a:pt x="86866" y="142915"/>
                  </a:lnTo>
                  <a:lnTo>
                    <a:pt x="71674" y="150878"/>
                  </a:lnTo>
                  <a:lnTo>
                    <a:pt x="52036" y="153590"/>
                  </a:lnTo>
                  <a:close/>
                </a:path>
                <a:path w="939800" h="153670">
                  <a:moveTo>
                    <a:pt x="102183" y="71969"/>
                  </a:moveTo>
                  <a:lnTo>
                    <a:pt x="78683" y="71969"/>
                  </a:lnTo>
                  <a:lnTo>
                    <a:pt x="76113" y="62651"/>
                  </a:lnTo>
                  <a:lnTo>
                    <a:pt x="70710" y="55655"/>
                  </a:lnTo>
                  <a:lnTo>
                    <a:pt x="62632" y="51255"/>
                  </a:lnTo>
                  <a:lnTo>
                    <a:pt x="52036" y="49727"/>
                  </a:lnTo>
                  <a:lnTo>
                    <a:pt x="93566" y="49727"/>
                  </a:lnTo>
                  <a:lnTo>
                    <a:pt x="97180" y="54268"/>
                  </a:lnTo>
                  <a:lnTo>
                    <a:pt x="102183" y="71969"/>
                  </a:lnTo>
                  <a:close/>
                </a:path>
                <a:path w="939800" h="153670">
                  <a:moveTo>
                    <a:pt x="93566" y="134496"/>
                  </a:moveTo>
                  <a:lnTo>
                    <a:pt x="52036" y="134496"/>
                  </a:lnTo>
                  <a:lnTo>
                    <a:pt x="62632" y="132968"/>
                  </a:lnTo>
                  <a:lnTo>
                    <a:pt x="70710" y="128568"/>
                  </a:lnTo>
                  <a:lnTo>
                    <a:pt x="76113" y="121572"/>
                  </a:lnTo>
                  <a:lnTo>
                    <a:pt x="78683" y="112255"/>
                  </a:lnTo>
                  <a:lnTo>
                    <a:pt x="102183" y="112255"/>
                  </a:lnTo>
                  <a:lnTo>
                    <a:pt x="97180" y="129955"/>
                  </a:lnTo>
                  <a:lnTo>
                    <a:pt x="93566" y="134496"/>
                  </a:lnTo>
                  <a:close/>
                </a:path>
                <a:path w="939800" h="153670">
                  <a:moveTo>
                    <a:pt x="170795" y="153590"/>
                  </a:moveTo>
                  <a:lnTo>
                    <a:pt x="147970" y="149501"/>
                  </a:lnTo>
                  <a:lnTo>
                    <a:pt x="131716" y="137564"/>
                  </a:lnTo>
                  <a:lnTo>
                    <a:pt x="121992" y="118271"/>
                  </a:lnTo>
                  <a:lnTo>
                    <a:pt x="118759" y="92112"/>
                  </a:lnTo>
                  <a:lnTo>
                    <a:pt x="121992" y="65953"/>
                  </a:lnTo>
                  <a:lnTo>
                    <a:pt x="131716" y="46659"/>
                  </a:lnTo>
                  <a:lnTo>
                    <a:pt x="147970" y="34722"/>
                  </a:lnTo>
                  <a:lnTo>
                    <a:pt x="170795" y="30634"/>
                  </a:lnTo>
                  <a:lnTo>
                    <a:pt x="193499" y="34722"/>
                  </a:lnTo>
                  <a:lnTo>
                    <a:pt x="209691" y="46659"/>
                  </a:lnTo>
                  <a:lnTo>
                    <a:pt x="211234" y="49727"/>
                  </a:lnTo>
                  <a:lnTo>
                    <a:pt x="170795" y="49727"/>
                  </a:lnTo>
                  <a:lnTo>
                    <a:pt x="157186" y="52691"/>
                  </a:lnTo>
                  <a:lnTo>
                    <a:pt x="148318" y="61163"/>
                  </a:lnTo>
                  <a:lnTo>
                    <a:pt x="143502" y="74513"/>
                  </a:lnTo>
                  <a:lnTo>
                    <a:pt x="142049" y="92112"/>
                  </a:lnTo>
                  <a:lnTo>
                    <a:pt x="143502" y="109710"/>
                  </a:lnTo>
                  <a:lnTo>
                    <a:pt x="148318" y="123060"/>
                  </a:lnTo>
                  <a:lnTo>
                    <a:pt x="157186" y="131532"/>
                  </a:lnTo>
                  <a:lnTo>
                    <a:pt x="170795" y="134496"/>
                  </a:lnTo>
                  <a:lnTo>
                    <a:pt x="211234" y="134496"/>
                  </a:lnTo>
                  <a:lnTo>
                    <a:pt x="209691" y="137564"/>
                  </a:lnTo>
                  <a:lnTo>
                    <a:pt x="193499" y="149501"/>
                  </a:lnTo>
                  <a:lnTo>
                    <a:pt x="170795" y="153590"/>
                  </a:lnTo>
                  <a:close/>
                </a:path>
                <a:path w="939800" h="153670">
                  <a:moveTo>
                    <a:pt x="211234" y="134496"/>
                  </a:moveTo>
                  <a:lnTo>
                    <a:pt x="170795" y="134496"/>
                  </a:lnTo>
                  <a:lnTo>
                    <a:pt x="184404" y="131532"/>
                  </a:lnTo>
                  <a:lnTo>
                    <a:pt x="193272" y="123060"/>
                  </a:lnTo>
                  <a:lnTo>
                    <a:pt x="198088" y="109710"/>
                  </a:lnTo>
                  <a:lnTo>
                    <a:pt x="199541" y="92112"/>
                  </a:lnTo>
                  <a:lnTo>
                    <a:pt x="198088" y="74513"/>
                  </a:lnTo>
                  <a:lnTo>
                    <a:pt x="193272" y="61163"/>
                  </a:lnTo>
                  <a:lnTo>
                    <a:pt x="184404" y="52691"/>
                  </a:lnTo>
                  <a:lnTo>
                    <a:pt x="170795" y="49727"/>
                  </a:lnTo>
                  <a:lnTo>
                    <a:pt x="211234" y="49727"/>
                  </a:lnTo>
                  <a:lnTo>
                    <a:pt x="219392" y="65953"/>
                  </a:lnTo>
                  <a:lnTo>
                    <a:pt x="222621" y="92112"/>
                  </a:lnTo>
                  <a:lnTo>
                    <a:pt x="219392" y="118271"/>
                  </a:lnTo>
                  <a:lnTo>
                    <a:pt x="211234" y="134496"/>
                  </a:lnTo>
                  <a:close/>
                </a:path>
                <a:path w="939800" h="153670">
                  <a:moveTo>
                    <a:pt x="283184" y="52665"/>
                  </a:moveTo>
                  <a:lnTo>
                    <a:pt x="267104" y="52665"/>
                  </a:lnTo>
                  <a:lnTo>
                    <a:pt x="272113" y="43557"/>
                  </a:lnTo>
                  <a:lnTo>
                    <a:pt x="279326" y="36614"/>
                  </a:lnTo>
                  <a:lnTo>
                    <a:pt x="288820" y="32188"/>
                  </a:lnTo>
                  <a:lnTo>
                    <a:pt x="300675" y="30634"/>
                  </a:lnTo>
                  <a:lnTo>
                    <a:pt x="312822" y="32211"/>
                  </a:lnTo>
                  <a:lnTo>
                    <a:pt x="322943" y="36797"/>
                  </a:lnTo>
                  <a:lnTo>
                    <a:pt x="330742" y="44177"/>
                  </a:lnTo>
                  <a:lnTo>
                    <a:pt x="333632" y="49727"/>
                  </a:lnTo>
                  <a:lnTo>
                    <a:pt x="295220" y="49727"/>
                  </a:lnTo>
                  <a:lnTo>
                    <a:pt x="283922" y="52081"/>
                  </a:lnTo>
                  <a:lnTo>
                    <a:pt x="283184" y="52665"/>
                  </a:lnTo>
                  <a:close/>
                </a:path>
                <a:path w="939800" h="153670">
                  <a:moveTo>
                    <a:pt x="353890" y="54134"/>
                  </a:moveTo>
                  <a:lnTo>
                    <a:pt x="335925" y="54134"/>
                  </a:lnTo>
                  <a:lnTo>
                    <a:pt x="341932" y="43734"/>
                  </a:lnTo>
                  <a:lnTo>
                    <a:pt x="350141" y="36404"/>
                  </a:lnTo>
                  <a:lnTo>
                    <a:pt x="360475" y="32063"/>
                  </a:lnTo>
                  <a:lnTo>
                    <a:pt x="372854" y="30634"/>
                  </a:lnTo>
                  <a:lnTo>
                    <a:pt x="389607" y="33669"/>
                  </a:lnTo>
                  <a:lnTo>
                    <a:pt x="401915" y="42489"/>
                  </a:lnTo>
                  <a:lnTo>
                    <a:pt x="405790" y="49727"/>
                  </a:lnTo>
                  <a:lnTo>
                    <a:pt x="367609" y="49727"/>
                  </a:lnTo>
                  <a:lnTo>
                    <a:pt x="356344" y="52144"/>
                  </a:lnTo>
                  <a:lnTo>
                    <a:pt x="353890" y="54134"/>
                  </a:lnTo>
                  <a:close/>
                </a:path>
                <a:path w="939800" h="153670">
                  <a:moveTo>
                    <a:pt x="267104" y="150862"/>
                  </a:moveTo>
                  <a:lnTo>
                    <a:pt x="244233" y="150862"/>
                  </a:lnTo>
                  <a:lnTo>
                    <a:pt x="244233" y="33361"/>
                  </a:lnTo>
                  <a:lnTo>
                    <a:pt x="267104" y="33361"/>
                  </a:lnTo>
                  <a:lnTo>
                    <a:pt x="267104" y="52665"/>
                  </a:lnTo>
                  <a:lnTo>
                    <a:pt x="283184" y="52665"/>
                  </a:lnTo>
                  <a:lnTo>
                    <a:pt x="275024" y="59117"/>
                  </a:lnTo>
                  <a:lnTo>
                    <a:pt x="269195" y="70795"/>
                  </a:lnTo>
                  <a:lnTo>
                    <a:pt x="267104" y="87076"/>
                  </a:lnTo>
                  <a:lnTo>
                    <a:pt x="267104" y="150862"/>
                  </a:lnTo>
                  <a:close/>
                </a:path>
                <a:path w="939800" h="153670">
                  <a:moveTo>
                    <a:pt x="339702" y="150862"/>
                  </a:moveTo>
                  <a:lnTo>
                    <a:pt x="316412" y="150862"/>
                  </a:lnTo>
                  <a:lnTo>
                    <a:pt x="316412" y="74906"/>
                  </a:lnTo>
                  <a:lnTo>
                    <a:pt x="315078" y="63802"/>
                  </a:lnTo>
                  <a:lnTo>
                    <a:pt x="311088" y="55943"/>
                  </a:lnTo>
                  <a:lnTo>
                    <a:pt x="304462" y="51272"/>
                  </a:lnTo>
                  <a:lnTo>
                    <a:pt x="295220" y="49727"/>
                  </a:lnTo>
                  <a:lnTo>
                    <a:pt x="333632" y="49727"/>
                  </a:lnTo>
                  <a:lnTo>
                    <a:pt x="335925" y="54134"/>
                  </a:lnTo>
                  <a:lnTo>
                    <a:pt x="353890" y="54134"/>
                  </a:lnTo>
                  <a:lnTo>
                    <a:pt x="347518" y="59301"/>
                  </a:lnTo>
                  <a:lnTo>
                    <a:pt x="341761" y="71061"/>
                  </a:lnTo>
                  <a:lnTo>
                    <a:pt x="339729" y="87076"/>
                  </a:lnTo>
                  <a:lnTo>
                    <a:pt x="339702" y="150862"/>
                  </a:lnTo>
                  <a:close/>
                </a:path>
                <a:path w="939800" h="153670">
                  <a:moveTo>
                    <a:pt x="412091" y="150862"/>
                  </a:moveTo>
                  <a:lnTo>
                    <a:pt x="388801" y="150862"/>
                  </a:lnTo>
                  <a:lnTo>
                    <a:pt x="388801" y="74906"/>
                  </a:lnTo>
                  <a:lnTo>
                    <a:pt x="387437" y="63802"/>
                  </a:lnTo>
                  <a:lnTo>
                    <a:pt x="383398" y="55943"/>
                  </a:lnTo>
                  <a:lnTo>
                    <a:pt x="376762" y="51272"/>
                  </a:lnTo>
                  <a:lnTo>
                    <a:pt x="367609" y="49727"/>
                  </a:lnTo>
                  <a:lnTo>
                    <a:pt x="405790" y="49727"/>
                  </a:lnTo>
                  <a:lnTo>
                    <a:pt x="409501" y="56658"/>
                  </a:lnTo>
                  <a:lnTo>
                    <a:pt x="411977" y="74906"/>
                  </a:lnTo>
                  <a:lnTo>
                    <a:pt x="412091" y="150862"/>
                  </a:lnTo>
                  <a:close/>
                </a:path>
                <a:path w="939800" h="153670">
                  <a:moveTo>
                    <a:pt x="475801" y="52665"/>
                  </a:moveTo>
                  <a:lnTo>
                    <a:pt x="459721" y="52665"/>
                  </a:lnTo>
                  <a:lnTo>
                    <a:pt x="464730" y="43557"/>
                  </a:lnTo>
                  <a:lnTo>
                    <a:pt x="471943" y="36614"/>
                  </a:lnTo>
                  <a:lnTo>
                    <a:pt x="481437" y="32188"/>
                  </a:lnTo>
                  <a:lnTo>
                    <a:pt x="493292" y="30634"/>
                  </a:lnTo>
                  <a:lnTo>
                    <a:pt x="505439" y="32211"/>
                  </a:lnTo>
                  <a:lnTo>
                    <a:pt x="515560" y="36797"/>
                  </a:lnTo>
                  <a:lnTo>
                    <a:pt x="523359" y="44177"/>
                  </a:lnTo>
                  <a:lnTo>
                    <a:pt x="526249" y="49727"/>
                  </a:lnTo>
                  <a:lnTo>
                    <a:pt x="487837" y="49727"/>
                  </a:lnTo>
                  <a:lnTo>
                    <a:pt x="476539" y="52081"/>
                  </a:lnTo>
                  <a:lnTo>
                    <a:pt x="475801" y="52665"/>
                  </a:lnTo>
                  <a:close/>
                </a:path>
                <a:path w="939800" h="153670">
                  <a:moveTo>
                    <a:pt x="546507" y="54134"/>
                  </a:moveTo>
                  <a:lnTo>
                    <a:pt x="528543" y="54134"/>
                  </a:lnTo>
                  <a:lnTo>
                    <a:pt x="534549" y="43734"/>
                  </a:lnTo>
                  <a:lnTo>
                    <a:pt x="542758" y="36404"/>
                  </a:lnTo>
                  <a:lnTo>
                    <a:pt x="553092" y="32063"/>
                  </a:lnTo>
                  <a:lnTo>
                    <a:pt x="565471" y="30634"/>
                  </a:lnTo>
                  <a:lnTo>
                    <a:pt x="582224" y="33669"/>
                  </a:lnTo>
                  <a:lnTo>
                    <a:pt x="594532" y="42489"/>
                  </a:lnTo>
                  <a:lnTo>
                    <a:pt x="598408" y="49727"/>
                  </a:lnTo>
                  <a:lnTo>
                    <a:pt x="560226" y="49727"/>
                  </a:lnTo>
                  <a:lnTo>
                    <a:pt x="548961" y="52144"/>
                  </a:lnTo>
                  <a:lnTo>
                    <a:pt x="546507" y="54134"/>
                  </a:lnTo>
                  <a:close/>
                </a:path>
                <a:path w="939800" h="153670">
                  <a:moveTo>
                    <a:pt x="459721" y="150862"/>
                  </a:moveTo>
                  <a:lnTo>
                    <a:pt x="436850" y="150862"/>
                  </a:lnTo>
                  <a:lnTo>
                    <a:pt x="436850" y="33361"/>
                  </a:lnTo>
                  <a:lnTo>
                    <a:pt x="459721" y="33361"/>
                  </a:lnTo>
                  <a:lnTo>
                    <a:pt x="459721" y="52665"/>
                  </a:lnTo>
                  <a:lnTo>
                    <a:pt x="475801" y="52665"/>
                  </a:lnTo>
                  <a:lnTo>
                    <a:pt x="467642" y="59117"/>
                  </a:lnTo>
                  <a:lnTo>
                    <a:pt x="461812" y="70795"/>
                  </a:lnTo>
                  <a:lnTo>
                    <a:pt x="459721" y="87076"/>
                  </a:lnTo>
                  <a:lnTo>
                    <a:pt x="459721" y="150862"/>
                  </a:lnTo>
                  <a:close/>
                </a:path>
                <a:path w="939800" h="153670">
                  <a:moveTo>
                    <a:pt x="532319" y="150862"/>
                  </a:moveTo>
                  <a:lnTo>
                    <a:pt x="509029" y="150862"/>
                  </a:lnTo>
                  <a:lnTo>
                    <a:pt x="509029" y="74906"/>
                  </a:lnTo>
                  <a:lnTo>
                    <a:pt x="507695" y="63802"/>
                  </a:lnTo>
                  <a:lnTo>
                    <a:pt x="503705" y="55943"/>
                  </a:lnTo>
                  <a:lnTo>
                    <a:pt x="497079" y="51272"/>
                  </a:lnTo>
                  <a:lnTo>
                    <a:pt x="487837" y="49727"/>
                  </a:lnTo>
                  <a:lnTo>
                    <a:pt x="526249" y="49727"/>
                  </a:lnTo>
                  <a:lnTo>
                    <a:pt x="528543" y="54134"/>
                  </a:lnTo>
                  <a:lnTo>
                    <a:pt x="546507" y="54134"/>
                  </a:lnTo>
                  <a:lnTo>
                    <a:pt x="540135" y="59301"/>
                  </a:lnTo>
                  <a:lnTo>
                    <a:pt x="534378" y="71061"/>
                  </a:lnTo>
                  <a:lnTo>
                    <a:pt x="532346" y="87076"/>
                  </a:lnTo>
                  <a:lnTo>
                    <a:pt x="532319" y="150862"/>
                  </a:lnTo>
                  <a:close/>
                </a:path>
                <a:path w="939800" h="153670">
                  <a:moveTo>
                    <a:pt x="604708" y="150862"/>
                  </a:moveTo>
                  <a:lnTo>
                    <a:pt x="581418" y="150862"/>
                  </a:lnTo>
                  <a:lnTo>
                    <a:pt x="581418" y="74906"/>
                  </a:lnTo>
                  <a:lnTo>
                    <a:pt x="580054" y="63802"/>
                  </a:lnTo>
                  <a:lnTo>
                    <a:pt x="576015" y="55943"/>
                  </a:lnTo>
                  <a:lnTo>
                    <a:pt x="569379" y="51272"/>
                  </a:lnTo>
                  <a:lnTo>
                    <a:pt x="560226" y="49727"/>
                  </a:lnTo>
                  <a:lnTo>
                    <a:pt x="598408" y="49727"/>
                  </a:lnTo>
                  <a:lnTo>
                    <a:pt x="602118" y="56658"/>
                  </a:lnTo>
                  <a:lnTo>
                    <a:pt x="604594" y="74906"/>
                  </a:lnTo>
                  <a:lnTo>
                    <a:pt x="604708" y="150862"/>
                  </a:lnTo>
                  <a:close/>
                </a:path>
                <a:path w="939800" h="153670">
                  <a:moveTo>
                    <a:pt x="677936" y="153590"/>
                  </a:moveTo>
                  <a:lnTo>
                    <a:pt x="654869" y="149501"/>
                  </a:lnTo>
                  <a:lnTo>
                    <a:pt x="638490" y="137564"/>
                  </a:lnTo>
                  <a:lnTo>
                    <a:pt x="628720" y="118271"/>
                  </a:lnTo>
                  <a:lnTo>
                    <a:pt x="625481" y="92112"/>
                  </a:lnTo>
                  <a:lnTo>
                    <a:pt x="628713" y="66041"/>
                  </a:lnTo>
                  <a:lnTo>
                    <a:pt x="638437" y="46737"/>
                  </a:lnTo>
                  <a:lnTo>
                    <a:pt x="654692" y="34751"/>
                  </a:lnTo>
                  <a:lnTo>
                    <a:pt x="677517" y="30634"/>
                  </a:lnTo>
                  <a:lnTo>
                    <a:pt x="700220" y="34751"/>
                  </a:lnTo>
                  <a:lnTo>
                    <a:pt x="716413" y="46737"/>
                  </a:lnTo>
                  <a:lnTo>
                    <a:pt x="718021" y="49937"/>
                  </a:lnTo>
                  <a:lnTo>
                    <a:pt x="677517" y="49937"/>
                  </a:lnTo>
                  <a:lnTo>
                    <a:pt x="665327" y="52114"/>
                  </a:lnTo>
                  <a:lnTo>
                    <a:pt x="656797" y="58383"/>
                  </a:lnTo>
                  <a:lnTo>
                    <a:pt x="651492" y="68349"/>
                  </a:lnTo>
                  <a:lnTo>
                    <a:pt x="648981" y="81620"/>
                  </a:lnTo>
                  <a:lnTo>
                    <a:pt x="728043" y="81620"/>
                  </a:lnTo>
                  <a:lnTo>
                    <a:pt x="729343" y="92112"/>
                  </a:lnTo>
                  <a:lnTo>
                    <a:pt x="729343" y="96938"/>
                  </a:lnTo>
                  <a:lnTo>
                    <a:pt x="729133" y="99246"/>
                  </a:lnTo>
                  <a:lnTo>
                    <a:pt x="648771" y="99246"/>
                  </a:lnTo>
                  <a:lnTo>
                    <a:pt x="650909" y="114015"/>
                  </a:lnTo>
                  <a:lnTo>
                    <a:pt x="656272" y="125028"/>
                  </a:lnTo>
                  <a:lnTo>
                    <a:pt x="665176" y="131909"/>
                  </a:lnTo>
                  <a:lnTo>
                    <a:pt x="677936" y="134286"/>
                  </a:lnTo>
                  <a:lnTo>
                    <a:pt x="719246" y="134286"/>
                  </a:lnTo>
                  <a:lnTo>
                    <a:pt x="711508" y="143492"/>
                  </a:lnTo>
                  <a:lnTo>
                    <a:pt x="696906" y="150990"/>
                  </a:lnTo>
                  <a:lnTo>
                    <a:pt x="677936" y="153590"/>
                  </a:lnTo>
                  <a:close/>
                </a:path>
                <a:path w="939800" h="153670">
                  <a:moveTo>
                    <a:pt x="728043" y="81620"/>
                  </a:moveTo>
                  <a:lnTo>
                    <a:pt x="705843" y="81620"/>
                  </a:lnTo>
                  <a:lnTo>
                    <a:pt x="703305" y="68349"/>
                  </a:lnTo>
                  <a:lnTo>
                    <a:pt x="697974" y="58383"/>
                  </a:lnTo>
                  <a:lnTo>
                    <a:pt x="689496" y="52114"/>
                  </a:lnTo>
                  <a:lnTo>
                    <a:pt x="677517" y="49937"/>
                  </a:lnTo>
                  <a:lnTo>
                    <a:pt x="718021" y="49937"/>
                  </a:lnTo>
                  <a:lnTo>
                    <a:pt x="726114" y="66041"/>
                  </a:lnTo>
                  <a:lnTo>
                    <a:pt x="728043" y="81620"/>
                  </a:lnTo>
                  <a:close/>
                </a:path>
                <a:path w="939800" h="153670">
                  <a:moveTo>
                    <a:pt x="719246" y="134286"/>
                  </a:moveTo>
                  <a:lnTo>
                    <a:pt x="677936" y="134286"/>
                  </a:lnTo>
                  <a:lnTo>
                    <a:pt x="687831" y="132991"/>
                  </a:lnTo>
                  <a:lnTo>
                    <a:pt x="695404" y="129276"/>
                  </a:lnTo>
                  <a:lnTo>
                    <a:pt x="700538" y="123398"/>
                  </a:lnTo>
                  <a:lnTo>
                    <a:pt x="703115" y="115612"/>
                  </a:lnTo>
                  <a:lnTo>
                    <a:pt x="726825" y="115612"/>
                  </a:lnTo>
                  <a:lnTo>
                    <a:pt x="721547" y="131548"/>
                  </a:lnTo>
                  <a:lnTo>
                    <a:pt x="719246" y="134286"/>
                  </a:lnTo>
                  <a:close/>
                </a:path>
                <a:path w="939800" h="153670">
                  <a:moveTo>
                    <a:pt x="790519" y="53085"/>
                  </a:moveTo>
                  <a:lnTo>
                    <a:pt x="773825" y="53085"/>
                  </a:lnTo>
                  <a:lnTo>
                    <a:pt x="779127" y="43823"/>
                  </a:lnTo>
                  <a:lnTo>
                    <a:pt x="786808" y="36745"/>
                  </a:lnTo>
                  <a:lnTo>
                    <a:pt x="796811" y="32224"/>
                  </a:lnTo>
                  <a:lnTo>
                    <a:pt x="809075" y="30634"/>
                  </a:lnTo>
                  <a:lnTo>
                    <a:pt x="826533" y="33725"/>
                  </a:lnTo>
                  <a:lnTo>
                    <a:pt x="839369" y="42777"/>
                  </a:lnTo>
                  <a:lnTo>
                    <a:pt x="843118" y="49727"/>
                  </a:lnTo>
                  <a:lnTo>
                    <a:pt x="803410" y="49727"/>
                  </a:lnTo>
                  <a:lnTo>
                    <a:pt x="791706" y="52173"/>
                  </a:lnTo>
                  <a:lnTo>
                    <a:pt x="790519" y="53085"/>
                  </a:lnTo>
                  <a:close/>
                </a:path>
                <a:path w="939800" h="153670">
                  <a:moveTo>
                    <a:pt x="773825" y="150862"/>
                  </a:moveTo>
                  <a:lnTo>
                    <a:pt x="750955" y="150862"/>
                  </a:lnTo>
                  <a:lnTo>
                    <a:pt x="750955" y="33361"/>
                  </a:lnTo>
                  <a:lnTo>
                    <a:pt x="773825" y="33361"/>
                  </a:lnTo>
                  <a:lnTo>
                    <a:pt x="773825" y="53085"/>
                  </a:lnTo>
                  <a:lnTo>
                    <a:pt x="790519" y="53085"/>
                  </a:lnTo>
                  <a:lnTo>
                    <a:pt x="782323" y="59379"/>
                  </a:lnTo>
                  <a:lnTo>
                    <a:pt x="776087" y="71149"/>
                  </a:lnTo>
                  <a:lnTo>
                    <a:pt x="773825" y="87286"/>
                  </a:lnTo>
                  <a:lnTo>
                    <a:pt x="773825" y="150862"/>
                  </a:lnTo>
                  <a:close/>
                </a:path>
                <a:path w="939800" h="153670">
                  <a:moveTo>
                    <a:pt x="849991" y="150862"/>
                  </a:moveTo>
                  <a:lnTo>
                    <a:pt x="826701" y="150862"/>
                  </a:lnTo>
                  <a:lnTo>
                    <a:pt x="826701" y="79103"/>
                  </a:lnTo>
                  <a:lnTo>
                    <a:pt x="825186" y="65926"/>
                  </a:lnTo>
                  <a:lnTo>
                    <a:pt x="820721" y="56783"/>
                  </a:lnTo>
                  <a:lnTo>
                    <a:pt x="813423" y="51455"/>
                  </a:lnTo>
                  <a:lnTo>
                    <a:pt x="803410" y="49727"/>
                  </a:lnTo>
                  <a:lnTo>
                    <a:pt x="843118" y="49727"/>
                  </a:lnTo>
                  <a:lnTo>
                    <a:pt x="847286" y="57455"/>
                  </a:lnTo>
                  <a:lnTo>
                    <a:pt x="849991" y="77424"/>
                  </a:lnTo>
                  <a:lnTo>
                    <a:pt x="849991" y="150862"/>
                  </a:lnTo>
                  <a:close/>
                </a:path>
                <a:path w="939800" h="153670">
                  <a:moveTo>
                    <a:pt x="907482" y="33361"/>
                  </a:moveTo>
                  <a:lnTo>
                    <a:pt x="884402" y="33361"/>
                  </a:lnTo>
                  <a:lnTo>
                    <a:pt x="884402" y="0"/>
                  </a:lnTo>
                  <a:lnTo>
                    <a:pt x="907482" y="0"/>
                  </a:lnTo>
                  <a:lnTo>
                    <a:pt x="907482" y="33361"/>
                  </a:lnTo>
                  <a:close/>
                </a:path>
                <a:path w="939800" h="153670">
                  <a:moveTo>
                    <a:pt x="939375" y="52455"/>
                  </a:moveTo>
                  <a:lnTo>
                    <a:pt x="867406" y="52455"/>
                  </a:lnTo>
                  <a:lnTo>
                    <a:pt x="867406" y="33361"/>
                  </a:lnTo>
                  <a:lnTo>
                    <a:pt x="939375" y="33361"/>
                  </a:lnTo>
                  <a:lnTo>
                    <a:pt x="939375" y="52455"/>
                  </a:lnTo>
                  <a:close/>
                </a:path>
                <a:path w="939800" h="153670">
                  <a:moveTo>
                    <a:pt x="935598" y="152541"/>
                  </a:moveTo>
                  <a:lnTo>
                    <a:pt x="923639" y="152541"/>
                  </a:lnTo>
                  <a:lnTo>
                    <a:pt x="905912" y="150901"/>
                  </a:lnTo>
                  <a:lnTo>
                    <a:pt x="893713" y="145407"/>
                  </a:lnTo>
                  <a:lnTo>
                    <a:pt x="886667" y="135191"/>
                  </a:lnTo>
                  <a:lnTo>
                    <a:pt x="884402" y="119389"/>
                  </a:lnTo>
                  <a:lnTo>
                    <a:pt x="884402" y="52455"/>
                  </a:lnTo>
                  <a:lnTo>
                    <a:pt x="907482" y="52455"/>
                  </a:lnTo>
                  <a:lnTo>
                    <a:pt x="907482" y="115192"/>
                  </a:lnTo>
                  <a:lnTo>
                    <a:pt x="908564" y="124241"/>
                  </a:lnTo>
                  <a:lnTo>
                    <a:pt x="912046" y="129827"/>
                  </a:lnTo>
                  <a:lnTo>
                    <a:pt x="918282" y="132660"/>
                  </a:lnTo>
                  <a:lnTo>
                    <a:pt x="927625" y="133447"/>
                  </a:lnTo>
                  <a:lnTo>
                    <a:pt x="939375" y="133447"/>
                  </a:lnTo>
                  <a:lnTo>
                    <a:pt x="939375" y="151911"/>
                  </a:lnTo>
                  <a:lnTo>
                    <a:pt x="935598" y="152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43300" y="7911058"/>
              <a:ext cx="4368800" cy="565785"/>
            </a:xfrm>
            <a:custGeom>
              <a:avLst/>
              <a:gdLst/>
              <a:ahLst/>
              <a:cxnLst/>
              <a:rect l="l" t="t" r="r" b="b"/>
              <a:pathLst>
                <a:path w="4368800" h="565784">
                  <a:moveTo>
                    <a:pt x="157581" y="371030"/>
                  </a:moveTo>
                  <a:lnTo>
                    <a:pt x="135547" y="371030"/>
                  </a:lnTo>
                  <a:lnTo>
                    <a:pt x="135547" y="412788"/>
                  </a:lnTo>
                  <a:lnTo>
                    <a:pt x="114566" y="412788"/>
                  </a:lnTo>
                  <a:lnTo>
                    <a:pt x="114566" y="372287"/>
                  </a:lnTo>
                  <a:lnTo>
                    <a:pt x="92951" y="372287"/>
                  </a:lnTo>
                  <a:lnTo>
                    <a:pt x="92951" y="444677"/>
                  </a:lnTo>
                  <a:lnTo>
                    <a:pt x="86753" y="448221"/>
                  </a:lnTo>
                  <a:lnTo>
                    <a:pt x="79438" y="450710"/>
                  </a:lnTo>
                  <a:lnTo>
                    <a:pt x="70916" y="452170"/>
                  </a:lnTo>
                  <a:lnTo>
                    <a:pt x="61061" y="452653"/>
                  </a:lnTo>
                  <a:lnTo>
                    <a:pt x="22237" y="452653"/>
                  </a:lnTo>
                  <a:lnTo>
                    <a:pt x="22237" y="393268"/>
                  </a:lnTo>
                  <a:lnTo>
                    <a:pt x="71755" y="393268"/>
                  </a:lnTo>
                  <a:lnTo>
                    <a:pt x="71755" y="373341"/>
                  </a:lnTo>
                  <a:lnTo>
                    <a:pt x="0" y="373341"/>
                  </a:lnTo>
                  <a:lnTo>
                    <a:pt x="0" y="472376"/>
                  </a:lnTo>
                  <a:lnTo>
                    <a:pt x="55181" y="472376"/>
                  </a:lnTo>
                  <a:lnTo>
                    <a:pt x="68021" y="471817"/>
                  </a:lnTo>
                  <a:lnTo>
                    <a:pt x="78397" y="470141"/>
                  </a:lnTo>
                  <a:lnTo>
                    <a:pt x="86614" y="467334"/>
                  </a:lnTo>
                  <a:lnTo>
                    <a:pt x="92951" y="463346"/>
                  </a:lnTo>
                  <a:lnTo>
                    <a:pt x="92951" y="479094"/>
                  </a:lnTo>
                  <a:lnTo>
                    <a:pt x="114566" y="479094"/>
                  </a:lnTo>
                  <a:lnTo>
                    <a:pt x="114566" y="463346"/>
                  </a:lnTo>
                  <a:lnTo>
                    <a:pt x="114566" y="452653"/>
                  </a:lnTo>
                  <a:lnTo>
                    <a:pt x="114566" y="432930"/>
                  </a:lnTo>
                  <a:lnTo>
                    <a:pt x="135547" y="432930"/>
                  </a:lnTo>
                  <a:lnTo>
                    <a:pt x="135547" y="486854"/>
                  </a:lnTo>
                  <a:lnTo>
                    <a:pt x="157581" y="486854"/>
                  </a:lnTo>
                  <a:lnTo>
                    <a:pt x="157581" y="432930"/>
                  </a:lnTo>
                  <a:lnTo>
                    <a:pt x="157581" y="412788"/>
                  </a:lnTo>
                  <a:lnTo>
                    <a:pt x="157581" y="371030"/>
                  </a:lnTo>
                  <a:close/>
                </a:path>
                <a:path w="4368800" h="565784">
                  <a:moveTo>
                    <a:pt x="157581" y="5461"/>
                  </a:moveTo>
                  <a:lnTo>
                    <a:pt x="135547" y="5461"/>
                  </a:lnTo>
                  <a:lnTo>
                    <a:pt x="135547" y="47205"/>
                  </a:lnTo>
                  <a:lnTo>
                    <a:pt x="114566" y="47205"/>
                  </a:lnTo>
                  <a:lnTo>
                    <a:pt x="114566" y="6718"/>
                  </a:lnTo>
                  <a:lnTo>
                    <a:pt x="92951" y="6718"/>
                  </a:lnTo>
                  <a:lnTo>
                    <a:pt x="92951" y="79108"/>
                  </a:lnTo>
                  <a:lnTo>
                    <a:pt x="86753" y="82651"/>
                  </a:lnTo>
                  <a:lnTo>
                    <a:pt x="79438" y="85140"/>
                  </a:lnTo>
                  <a:lnTo>
                    <a:pt x="70916" y="86601"/>
                  </a:lnTo>
                  <a:lnTo>
                    <a:pt x="61061" y="87083"/>
                  </a:lnTo>
                  <a:lnTo>
                    <a:pt x="22237" y="87083"/>
                  </a:lnTo>
                  <a:lnTo>
                    <a:pt x="22237" y="27698"/>
                  </a:lnTo>
                  <a:lnTo>
                    <a:pt x="71755" y="27698"/>
                  </a:lnTo>
                  <a:lnTo>
                    <a:pt x="71755" y="7759"/>
                  </a:lnTo>
                  <a:lnTo>
                    <a:pt x="0" y="7759"/>
                  </a:lnTo>
                  <a:lnTo>
                    <a:pt x="0" y="106807"/>
                  </a:lnTo>
                  <a:lnTo>
                    <a:pt x="55181" y="106807"/>
                  </a:lnTo>
                  <a:lnTo>
                    <a:pt x="68021" y="106248"/>
                  </a:lnTo>
                  <a:lnTo>
                    <a:pt x="78397" y="104571"/>
                  </a:lnTo>
                  <a:lnTo>
                    <a:pt x="86614" y="101752"/>
                  </a:lnTo>
                  <a:lnTo>
                    <a:pt x="92951" y="97777"/>
                  </a:lnTo>
                  <a:lnTo>
                    <a:pt x="92951" y="113512"/>
                  </a:lnTo>
                  <a:lnTo>
                    <a:pt x="114566" y="113512"/>
                  </a:lnTo>
                  <a:lnTo>
                    <a:pt x="114566" y="97777"/>
                  </a:lnTo>
                  <a:lnTo>
                    <a:pt x="114566" y="87083"/>
                  </a:lnTo>
                  <a:lnTo>
                    <a:pt x="114566" y="67348"/>
                  </a:lnTo>
                  <a:lnTo>
                    <a:pt x="135547" y="67348"/>
                  </a:lnTo>
                  <a:lnTo>
                    <a:pt x="135547" y="121285"/>
                  </a:lnTo>
                  <a:lnTo>
                    <a:pt x="157581" y="121285"/>
                  </a:lnTo>
                  <a:lnTo>
                    <a:pt x="157581" y="67348"/>
                  </a:lnTo>
                  <a:lnTo>
                    <a:pt x="157581" y="47205"/>
                  </a:lnTo>
                  <a:lnTo>
                    <a:pt x="157581" y="5461"/>
                  </a:lnTo>
                  <a:close/>
                </a:path>
                <a:path w="4368800" h="565784">
                  <a:moveTo>
                    <a:pt x="159880" y="543928"/>
                  </a:moveTo>
                  <a:lnTo>
                    <a:pt x="132664" y="537921"/>
                  </a:lnTo>
                  <a:lnTo>
                    <a:pt x="117500" y="530491"/>
                  </a:lnTo>
                  <a:lnTo>
                    <a:pt x="111442" y="527532"/>
                  </a:lnTo>
                  <a:lnTo>
                    <a:pt x="97663" y="513321"/>
                  </a:lnTo>
                  <a:lnTo>
                    <a:pt x="92748" y="495871"/>
                  </a:lnTo>
                  <a:lnTo>
                    <a:pt x="92748" y="488111"/>
                  </a:lnTo>
                  <a:lnTo>
                    <a:pt x="70078" y="488111"/>
                  </a:lnTo>
                  <a:lnTo>
                    <a:pt x="70078" y="495871"/>
                  </a:lnTo>
                  <a:lnTo>
                    <a:pt x="65112" y="513359"/>
                  </a:lnTo>
                  <a:lnTo>
                    <a:pt x="51219" y="527608"/>
                  </a:lnTo>
                  <a:lnTo>
                    <a:pt x="29984" y="538010"/>
                  </a:lnTo>
                  <a:lnTo>
                    <a:pt x="2933" y="543928"/>
                  </a:lnTo>
                  <a:lnTo>
                    <a:pt x="2933" y="563435"/>
                  </a:lnTo>
                  <a:lnTo>
                    <a:pt x="28181" y="559295"/>
                  </a:lnTo>
                  <a:lnTo>
                    <a:pt x="50012" y="552005"/>
                  </a:lnTo>
                  <a:lnTo>
                    <a:pt x="67881" y="542188"/>
                  </a:lnTo>
                  <a:lnTo>
                    <a:pt x="81203" y="530491"/>
                  </a:lnTo>
                  <a:lnTo>
                    <a:pt x="94729" y="542188"/>
                  </a:lnTo>
                  <a:lnTo>
                    <a:pt x="112674" y="552005"/>
                  </a:lnTo>
                  <a:lnTo>
                    <a:pt x="134543" y="559295"/>
                  </a:lnTo>
                  <a:lnTo>
                    <a:pt x="159880" y="563435"/>
                  </a:lnTo>
                  <a:lnTo>
                    <a:pt x="159880" y="543928"/>
                  </a:lnTo>
                  <a:close/>
                </a:path>
                <a:path w="4368800" h="565784">
                  <a:moveTo>
                    <a:pt x="159880" y="178346"/>
                  </a:moveTo>
                  <a:lnTo>
                    <a:pt x="132664" y="172351"/>
                  </a:lnTo>
                  <a:lnTo>
                    <a:pt x="117500" y="164922"/>
                  </a:lnTo>
                  <a:lnTo>
                    <a:pt x="111442" y="161963"/>
                  </a:lnTo>
                  <a:lnTo>
                    <a:pt x="97663" y="147751"/>
                  </a:lnTo>
                  <a:lnTo>
                    <a:pt x="92748" y="130302"/>
                  </a:lnTo>
                  <a:lnTo>
                    <a:pt x="92748" y="122542"/>
                  </a:lnTo>
                  <a:lnTo>
                    <a:pt x="70078" y="122542"/>
                  </a:lnTo>
                  <a:lnTo>
                    <a:pt x="70078" y="130302"/>
                  </a:lnTo>
                  <a:lnTo>
                    <a:pt x="65112" y="147777"/>
                  </a:lnTo>
                  <a:lnTo>
                    <a:pt x="51219" y="162039"/>
                  </a:lnTo>
                  <a:lnTo>
                    <a:pt x="29984" y="172440"/>
                  </a:lnTo>
                  <a:lnTo>
                    <a:pt x="2933" y="178346"/>
                  </a:lnTo>
                  <a:lnTo>
                    <a:pt x="2933" y="197866"/>
                  </a:lnTo>
                  <a:lnTo>
                    <a:pt x="28181" y="193725"/>
                  </a:lnTo>
                  <a:lnTo>
                    <a:pt x="50012" y="186423"/>
                  </a:lnTo>
                  <a:lnTo>
                    <a:pt x="67881" y="176618"/>
                  </a:lnTo>
                  <a:lnTo>
                    <a:pt x="81203" y="164922"/>
                  </a:lnTo>
                  <a:lnTo>
                    <a:pt x="94729" y="176618"/>
                  </a:lnTo>
                  <a:lnTo>
                    <a:pt x="112674" y="186423"/>
                  </a:lnTo>
                  <a:lnTo>
                    <a:pt x="134543" y="193725"/>
                  </a:lnTo>
                  <a:lnTo>
                    <a:pt x="159880" y="197866"/>
                  </a:lnTo>
                  <a:lnTo>
                    <a:pt x="159880" y="178346"/>
                  </a:lnTo>
                  <a:close/>
                </a:path>
                <a:path w="4368800" h="565784">
                  <a:moveTo>
                    <a:pt x="355231" y="373341"/>
                  </a:moveTo>
                  <a:lnTo>
                    <a:pt x="207518" y="373341"/>
                  </a:lnTo>
                  <a:lnTo>
                    <a:pt x="207518" y="392645"/>
                  </a:lnTo>
                  <a:lnTo>
                    <a:pt x="332359" y="392645"/>
                  </a:lnTo>
                  <a:lnTo>
                    <a:pt x="332359" y="405231"/>
                  </a:lnTo>
                  <a:lnTo>
                    <a:pt x="332206" y="412534"/>
                  </a:lnTo>
                  <a:lnTo>
                    <a:pt x="331736" y="419531"/>
                  </a:lnTo>
                  <a:lnTo>
                    <a:pt x="330949" y="426440"/>
                  </a:lnTo>
                  <a:lnTo>
                    <a:pt x="329844" y="432930"/>
                  </a:lnTo>
                  <a:lnTo>
                    <a:pt x="352082" y="432930"/>
                  </a:lnTo>
                  <a:lnTo>
                    <a:pt x="353377" y="426491"/>
                  </a:lnTo>
                  <a:lnTo>
                    <a:pt x="354355" y="419633"/>
                  </a:lnTo>
                  <a:lnTo>
                    <a:pt x="355003" y="412127"/>
                  </a:lnTo>
                  <a:lnTo>
                    <a:pt x="355206" y="405231"/>
                  </a:lnTo>
                  <a:lnTo>
                    <a:pt x="355231" y="373341"/>
                  </a:lnTo>
                  <a:close/>
                </a:path>
                <a:path w="4368800" h="565784">
                  <a:moveTo>
                    <a:pt x="355231" y="7759"/>
                  </a:moveTo>
                  <a:lnTo>
                    <a:pt x="207518" y="7759"/>
                  </a:lnTo>
                  <a:lnTo>
                    <a:pt x="207518" y="27063"/>
                  </a:lnTo>
                  <a:lnTo>
                    <a:pt x="332359" y="27063"/>
                  </a:lnTo>
                  <a:lnTo>
                    <a:pt x="332359" y="39662"/>
                  </a:lnTo>
                  <a:lnTo>
                    <a:pt x="332206" y="46964"/>
                  </a:lnTo>
                  <a:lnTo>
                    <a:pt x="331736" y="53949"/>
                  </a:lnTo>
                  <a:lnTo>
                    <a:pt x="330949" y="60871"/>
                  </a:lnTo>
                  <a:lnTo>
                    <a:pt x="329844" y="67348"/>
                  </a:lnTo>
                  <a:lnTo>
                    <a:pt x="352082" y="67348"/>
                  </a:lnTo>
                  <a:lnTo>
                    <a:pt x="353377" y="60921"/>
                  </a:lnTo>
                  <a:lnTo>
                    <a:pt x="354355" y="54051"/>
                  </a:lnTo>
                  <a:lnTo>
                    <a:pt x="355003" y="46558"/>
                  </a:lnTo>
                  <a:lnTo>
                    <a:pt x="355206" y="39662"/>
                  </a:lnTo>
                  <a:lnTo>
                    <a:pt x="355231" y="7759"/>
                  </a:lnTo>
                  <a:close/>
                </a:path>
                <a:path w="4368800" h="565784">
                  <a:moveTo>
                    <a:pt x="359422" y="544766"/>
                  </a:moveTo>
                  <a:lnTo>
                    <a:pt x="231432" y="544766"/>
                  </a:lnTo>
                  <a:lnTo>
                    <a:pt x="231432" y="529653"/>
                  </a:lnTo>
                  <a:lnTo>
                    <a:pt x="355231" y="529653"/>
                  </a:lnTo>
                  <a:lnTo>
                    <a:pt x="355231" y="478243"/>
                  </a:lnTo>
                  <a:lnTo>
                    <a:pt x="208775" y="478243"/>
                  </a:lnTo>
                  <a:lnTo>
                    <a:pt x="208775" y="496506"/>
                  </a:lnTo>
                  <a:lnTo>
                    <a:pt x="332359" y="496506"/>
                  </a:lnTo>
                  <a:lnTo>
                    <a:pt x="332359" y="511403"/>
                  </a:lnTo>
                  <a:lnTo>
                    <a:pt x="208775" y="511403"/>
                  </a:lnTo>
                  <a:lnTo>
                    <a:pt x="208775" y="563232"/>
                  </a:lnTo>
                  <a:lnTo>
                    <a:pt x="359422" y="563232"/>
                  </a:lnTo>
                  <a:lnTo>
                    <a:pt x="359422" y="544766"/>
                  </a:lnTo>
                  <a:close/>
                </a:path>
                <a:path w="4368800" h="565784">
                  <a:moveTo>
                    <a:pt x="359422" y="179184"/>
                  </a:moveTo>
                  <a:lnTo>
                    <a:pt x="231432" y="179184"/>
                  </a:lnTo>
                  <a:lnTo>
                    <a:pt x="231432" y="164084"/>
                  </a:lnTo>
                  <a:lnTo>
                    <a:pt x="355231" y="164084"/>
                  </a:lnTo>
                  <a:lnTo>
                    <a:pt x="355231" y="112674"/>
                  </a:lnTo>
                  <a:lnTo>
                    <a:pt x="208775" y="112674"/>
                  </a:lnTo>
                  <a:lnTo>
                    <a:pt x="208775" y="130924"/>
                  </a:lnTo>
                  <a:lnTo>
                    <a:pt x="332359" y="130924"/>
                  </a:lnTo>
                  <a:lnTo>
                    <a:pt x="332359" y="145834"/>
                  </a:lnTo>
                  <a:lnTo>
                    <a:pt x="208775" y="145834"/>
                  </a:lnTo>
                  <a:lnTo>
                    <a:pt x="208775" y="197650"/>
                  </a:lnTo>
                  <a:lnTo>
                    <a:pt x="359422" y="197650"/>
                  </a:lnTo>
                  <a:lnTo>
                    <a:pt x="359422" y="179184"/>
                  </a:lnTo>
                  <a:close/>
                </a:path>
                <a:path w="4368800" h="565784">
                  <a:moveTo>
                    <a:pt x="367614" y="442582"/>
                  </a:moveTo>
                  <a:lnTo>
                    <a:pt x="196189" y="442582"/>
                  </a:lnTo>
                  <a:lnTo>
                    <a:pt x="196189" y="461467"/>
                  </a:lnTo>
                  <a:lnTo>
                    <a:pt x="367614" y="461467"/>
                  </a:lnTo>
                  <a:lnTo>
                    <a:pt x="367614" y="442582"/>
                  </a:lnTo>
                  <a:close/>
                </a:path>
                <a:path w="4368800" h="565784">
                  <a:moveTo>
                    <a:pt x="367614" y="77000"/>
                  </a:moveTo>
                  <a:lnTo>
                    <a:pt x="196189" y="77000"/>
                  </a:lnTo>
                  <a:lnTo>
                    <a:pt x="196189" y="95885"/>
                  </a:lnTo>
                  <a:lnTo>
                    <a:pt x="367614" y="95885"/>
                  </a:lnTo>
                  <a:lnTo>
                    <a:pt x="367614" y="77000"/>
                  </a:lnTo>
                  <a:close/>
                </a:path>
                <a:path w="4368800" h="565784">
                  <a:moveTo>
                    <a:pt x="564210" y="455383"/>
                  </a:moveTo>
                  <a:lnTo>
                    <a:pt x="547789" y="449453"/>
                  </a:lnTo>
                  <a:lnTo>
                    <a:pt x="540207" y="443420"/>
                  </a:lnTo>
                  <a:lnTo>
                    <a:pt x="534758" y="439089"/>
                  </a:lnTo>
                  <a:lnTo>
                    <a:pt x="526173" y="423659"/>
                  </a:lnTo>
                  <a:lnTo>
                    <a:pt x="523087" y="402501"/>
                  </a:lnTo>
                  <a:lnTo>
                    <a:pt x="523087" y="393065"/>
                  </a:lnTo>
                  <a:lnTo>
                    <a:pt x="560857" y="393065"/>
                  </a:lnTo>
                  <a:lnTo>
                    <a:pt x="560857" y="373341"/>
                  </a:lnTo>
                  <a:lnTo>
                    <a:pt x="462445" y="373341"/>
                  </a:lnTo>
                  <a:lnTo>
                    <a:pt x="462445" y="393065"/>
                  </a:lnTo>
                  <a:lnTo>
                    <a:pt x="500214" y="393065"/>
                  </a:lnTo>
                  <a:lnTo>
                    <a:pt x="500214" y="402501"/>
                  </a:lnTo>
                  <a:lnTo>
                    <a:pt x="497217" y="424192"/>
                  </a:lnTo>
                  <a:lnTo>
                    <a:pt x="488784" y="440372"/>
                  </a:lnTo>
                  <a:lnTo>
                    <a:pt x="475792" y="451370"/>
                  </a:lnTo>
                  <a:lnTo>
                    <a:pt x="459092" y="457479"/>
                  </a:lnTo>
                  <a:lnTo>
                    <a:pt x="459092" y="478040"/>
                  </a:lnTo>
                  <a:lnTo>
                    <a:pt x="475792" y="473252"/>
                  </a:lnTo>
                  <a:lnTo>
                    <a:pt x="490588" y="465366"/>
                  </a:lnTo>
                  <a:lnTo>
                    <a:pt x="502907" y="455168"/>
                  </a:lnTo>
                  <a:lnTo>
                    <a:pt x="512178" y="443420"/>
                  </a:lnTo>
                  <a:lnTo>
                    <a:pt x="521284" y="454685"/>
                  </a:lnTo>
                  <a:lnTo>
                    <a:pt x="533400" y="464032"/>
                  </a:lnTo>
                  <a:lnTo>
                    <a:pt x="547916" y="471093"/>
                  </a:lnTo>
                  <a:lnTo>
                    <a:pt x="564210" y="475526"/>
                  </a:lnTo>
                  <a:lnTo>
                    <a:pt x="564210" y="455383"/>
                  </a:lnTo>
                  <a:close/>
                </a:path>
                <a:path w="4368800" h="565784">
                  <a:moveTo>
                    <a:pt x="613727" y="493356"/>
                  </a:moveTo>
                  <a:lnTo>
                    <a:pt x="470839" y="493356"/>
                  </a:lnTo>
                  <a:lnTo>
                    <a:pt x="470839" y="513295"/>
                  </a:lnTo>
                  <a:lnTo>
                    <a:pt x="590854" y="513295"/>
                  </a:lnTo>
                  <a:lnTo>
                    <a:pt x="590854" y="564489"/>
                  </a:lnTo>
                  <a:lnTo>
                    <a:pt x="613727" y="564489"/>
                  </a:lnTo>
                  <a:lnTo>
                    <a:pt x="613727" y="493356"/>
                  </a:lnTo>
                  <a:close/>
                </a:path>
                <a:path w="4368800" h="565784">
                  <a:moveTo>
                    <a:pt x="620864" y="99034"/>
                  </a:moveTo>
                  <a:lnTo>
                    <a:pt x="595414" y="90906"/>
                  </a:lnTo>
                  <a:lnTo>
                    <a:pt x="574598" y="77558"/>
                  </a:lnTo>
                  <a:lnTo>
                    <a:pt x="572643" y="74904"/>
                  </a:lnTo>
                  <a:lnTo>
                    <a:pt x="560552" y="58585"/>
                  </a:lnTo>
                  <a:lnTo>
                    <a:pt x="555396" y="33578"/>
                  </a:lnTo>
                  <a:lnTo>
                    <a:pt x="555396" y="28956"/>
                  </a:lnTo>
                  <a:lnTo>
                    <a:pt x="618972" y="28956"/>
                  </a:lnTo>
                  <a:lnTo>
                    <a:pt x="618972" y="8813"/>
                  </a:lnTo>
                  <a:lnTo>
                    <a:pt x="469798" y="8813"/>
                  </a:lnTo>
                  <a:lnTo>
                    <a:pt x="469798" y="28956"/>
                  </a:lnTo>
                  <a:lnTo>
                    <a:pt x="532739" y="28956"/>
                  </a:lnTo>
                  <a:lnTo>
                    <a:pt x="532739" y="33578"/>
                  </a:lnTo>
                  <a:lnTo>
                    <a:pt x="527558" y="58585"/>
                  </a:lnTo>
                  <a:lnTo>
                    <a:pt x="513486" y="77558"/>
                  </a:lnTo>
                  <a:lnTo>
                    <a:pt x="492734" y="90906"/>
                  </a:lnTo>
                  <a:lnTo>
                    <a:pt x="467487" y="99034"/>
                  </a:lnTo>
                  <a:lnTo>
                    <a:pt x="467487" y="119176"/>
                  </a:lnTo>
                  <a:lnTo>
                    <a:pt x="491578" y="112788"/>
                  </a:lnTo>
                  <a:lnTo>
                    <a:pt x="512965" y="103022"/>
                  </a:lnTo>
                  <a:lnTo>
                    <a:pt x="530809" y="90258"/>
                  </a:lnTo>
                  <a:lnTo>
                    <a:pt x="544283" y="74904"/>
                  </a:lnTo>
                  <a:lnTo>
                    <a:pt x="557542" y="90170"/>
                  </a:lnTo>
                  <a:lnTo>
                    <a:pt x="575183" y="102946"/>
                  </a:lnTo>
                  <a:lnTo>
                    <a:pt x="596506" y="112763"/>
                  </a:lnTo>
                  <a:lnTo>
                    <a:pt x="620864" y="119176"/>
                  </a:lnTo>
                  <a:lnTo>
                    <a:pt x="620864" y="99034"/>
                  </a:lnTo>
                  <a:close/>
                </a:path>
                <a:path w="4368800" h="565784">
                  <a:moveTo>
                    <a:pt x="628840" y="167652"/>
                  </a:moveTo>
                  <a:lnTo>
                    <a:pt x="555396" y="167652"/>
                  </a:lnTo>
                  <a:lnTo>
                    <a:pt x="555396" y="110363"/>
                  </a:lnTo>
                  <a:lnTo>
                    <a:pt x="532739" y="110363"/>
                  </a:lnTo>
                  <a:lnTo>
                    <a:pt x="532739" y="167652"/>
                  </a:lnTo>
                  <a:lnTo>
                    <a:pt x="459930" y="167652"/>
                  </a:lnTo>
                  <a:lnTo>
                    <a:pt x="459930" y="187375"/>
                  </a:lnTo>
                  <a:lnTo>
                    <a:pt x="628840" y="187375"/>
                  </a:lnTo>
                  <a:lnTo>
                    <a:pt x="628840" y="167652"/>
                  </a:lnTo>
                  <a:close/>
                </a:path>
                <a:path w="4368800" h="565784">
                  <a:moveTo>
                    <a:pt x="641426" y="415721"/>
                  </a:moveTo>
                  <a:lnTo>
                    <a:pt x="613727" y="415721"/>
                  </a:lnTo>
                  <a:lnTo>
                    <a:pt x="613727" y="371030"/>
                  </a:lnTo>
                  <a:lnTo>
                    <a:pt x="590854" y="371030"/>
                  </a:lnTo>
                  <a:lnTo>
                    <a:pt x="590854" y="480974"/>
                  </a:lnTo>
                  <a:lnTo>
                    <a:pt x="613727" y="480974"/>
                  </a:lnTo>
                  <a:lnTo>
                    <a:pt x="613727" y="435660"/>
                  </a:lnTo>
                  <a:lnTo>
                    <a:pt x="641426" y="435660"/>
                  </a:lnTo>
                  <a:lnTo>
                    <a:pt x="641426" y="415721"/>
                  </a:lnTo>
                  <a:close/>
                </a:path>
                <a:path w="4368800" h="565784">
                  <a:moveTo>
                    <a:pt x="767118" y="453072"/>
                  </a:moveTo>
                  <a:lnTo>
                    <a:pt x="750189" y="445655"/>
                  </a:lnTo>
                  <a:lnTo>
                    <a:pt x="742226" y="438797"/>
                  </a:lnTo>
                  <a:lnTo>
                    <a:pt x="736688" y="434035"/>
                  </a:lnTo>
                  <a:lnTo>
                    <a:pt x="727748" y="417601"/>
                  </a:lnTo>
                  <a:lnTo>
                    <a:pt x="724522" y="395795"/>
                  </a:lnTo>
                  <a:lnTo>
                    <a:pt x="724522" y="372287"/>
                  </a:lnTo>
                  <a:lnTo>
                    <a:pt x="701852" y="372287"/>
                  </a:lnTo>
                  <a:lnTo>
                    <a:pt x="701852" y="395795"/>
                  </a:lnTo>
                  <a:lnTo>
                    <a:pt x="698741" y="417525"/>
                  </a:lnTo>
                  <a:lnTo>
                    <a:pt x="690029" y="434632"/>
                  </a:lnTo>
                  <a:lnTo>
                    <a:pt x="676630" y="447217"/>
                  </a:lnTo>
                  <a:lnTo>
                    <a:pt x="659472" y="455383"/>
                  </a:lnTo>
                  <a:lnTo>
                    <a:pt x="659472" y="475526"/>
                  </a:lnTo>
                  <a:lnTo>
                    <a:pt x="677075" y="469633"/>
                  </a:lnTo>
                  <a:lnTo>
                    <a:pt x="692340" y="461175"/>
                  </a:lnTo>
                  <a:lnTo>
                    <a:pt x="704646" y="450710"/>
                  </a:lnTo>
                  <a:lnTo>
                    <a:pt x="713397" y="438797"/>
                  </a:lnTo>
                  <a:lnTo>
                    <a:pt x="722591" y="450202"/>
                  </a:lnTo>
                  <a:lnTo>
                    <a:pt x="734987" y="460095"/>
                  </a:lnTo>
                  <a:lnTo>
                    <a:pt x="750011" y="467956"/>
                  </a:lnTo>
                  <a:lnTo>
                    <a:pt x="767118" y="473214"/>
                  </a:lnTo>
                  <a:lnTo>
                    <a:pt x="767118" y="453072"/>
                  </a:lnTo>
                  <a:close/>
                </a:path>
                <a:path w="4368800" h="565784">
                  <a:moveTo>
                    <a:pt x="773620" y="23075"/>
                  </a:moveTo>
                  <a:lnTo>
                    <a:pt x="730605" y="23075"/>
                  </a:lnTo>
                  <a:lnTo>
                    <a:pt x="730605" y="0"/>
                  </a:lnTo>
                  <a:lnTo>
                    <a:pt x="707732" y="0"/>
                  </a:lnTo>
                  <a:lnTo>
                    <a:pt x="707732" y="23075"/>
                  </a:lnTo>
                  <a:lnTo>
                    <a:pt x="665353" y="23075"/>
                  </a:lnTo>
                  <a:lnTo>
                    <a:pt x="665353" y="42595"/>
                  </a:lnTo>
                  <a:lnTo>
                    <a:pt x="773620" y="42595"/>
                  </a:lnTo>
                  <a:lnTo>
                    <a:pt x="773620" y="23075"/>
                  </a:lnTo>
                  <a:close/>
                </a:path>
                <a:path w="4368800" h="565784">
                  <a:moveTo>
                    <a:pt x="819772" y="5461"/>
                  </a:moveTo>
                  <a:lnTo>
                    <a:pt x="796912" y="5461"/>
                  </a:lnTo>
                  <a:lnTo>
                    <a:pt x="796912" y="155486"/>
                  </a:lnTo>
                  <a:lnTo>
                    <a:pt x="789279" y="160121"/>
                  </a:lnTo>
                  <a:lnTo>
                    <a:pt x="779805" y="163169"/>
                  </a:lnTo>
                  <a:lnTo>
                    <a:pt x="768756" y="164833"/>
                  </a:lnTo>
                  <a:lnTo>
                    <a:pt x="756412" y="165341"/>
                  </a:lnTo>
                  <a:lnTo>
                    <a:pt x="730808" y="165341"/>
                  </a:lnTo>
                  <a:lnTo>
                    <a:pt x="730808" y="139115"/>
                  </a:lnTo>
                  <a:lnTo>
                    <a:pt x="737527" y="137858"/>
                  </a:lnTo>
                  <a:lnTo>
                    <a:pt x="743610" y="135750"/>
                  </a:lnTo>
                  <a:lnTo>
                    <a:pt x="748855" y="132613"/>
                  </a:lnTo>
                  <a:lnTo>
                    <a:pt x="756920" y="126212"/>
                  </a:lnTo>
                  <a:lnTo>
                    <a:pt x="760780" y="121069"/>
                  </a:lnTo>
                  <a:lnTo>
                    <a:pt x="762990" y="118135"/>
                  </a:lnTo>
                  <a:lnTo>
                    <a:pt x="766826" y="108470"/>
                  </a:lnTo>
                  <a:lnTo>
                    <a:pt x="768159" y="97358"/>
                  </a:lnTo>
                  <a:lnTo>
                    <a:pt x="766953" y="86855"/>
                  </a:lnTo>
                  <a:lnTo>
                    <a:pt x="763498" y="77609"/>
                  </a:lnTo>
                  <a:lnTo>
                    <a:pt x="760463" y="73228"/>
                  </a:lnTo>
                  <a:lnTo>
                    <a:pt x="758075" y="69773"/>
                  </a:lnTo>
                  <a:lnTo>
                    <a:pt x="750951" y="63373"/>
                  </a:lnTo>
                  <a:lnTo>
                    <a:pt x="745705" y="60464"/>
                  </a:lnTo>
                  <a:lnTo>
                    <a:pt x="745705" y="90017"/>
                  </a:lnTo>
                  <a:lnTo>
                    <a:pt x="745705" y="105117"/>
                  </a:lnTo>
                  <a:lnTo>
                    <a:pt x="742353" y="111417"/>
                  </a:lnTo>
                  <a:lnTo>
                    <a:pt x="736688" y="115824"/>
                  </a:lnTo>
                  <a:lnTo>
                    <a:pt x="732282" y="119176"/>
                  </a:lnTo>
                  <a:lnTo>
                    <a:pt x="726198" y="121069"/>
                  </a:lnTo>
                  <a:lnTo>
                    <a:pt x="712762" y="121069"/>
                  </a:lnTo>
                  <a:lnTo>
                    <a:pt x="693559" y="90017"/>
                  </a:lnTo>
                  <a:lnTo>
                    <a:pt x="696404" y="84137"/>
                  </a:lnTo>
                  <a:lnTo>
                    <a:pt x="701014" y="79730"/>
                  </a:lnTo>
                  <a:lnTo>
                    <a:pt x="705637" y="75539"/>
                  </a:lnTo>
                  <a:lnTo>
                    <a:pt x="712343" y="73228"/>
                  </a:lnTo>
                  <a:lnTo>
                    <a:pt x="726617" y="73228"/>
                  </a:lnTo>
                  <a:lnTo>
                    <a:pt x="733120" y="75742"/>
                  </a:lnTo>
                  <a:lnTo>
                    <a:pt x="737743" y="79730"/>
                  </a:lnTo>
                  <a:lnTo>
                    <a:pt x="742772" y="84137"/>
                  </a:lnTo>
                  <a:lnTo>
                    <a:pt x="745705" y="90017"/>
                  </a:lnTo>
                  <a:lnTo>
                    <a:pt x="745705" y="60464"/>
                  </a:lnTo>
                  <a:lnTo>
                    <a:pt x="744054" y="59537"/>
                  </a:lnTo>
                  <a:lnTo>
                    <a:pt x="736473" y="56654"/>
                  </a:lnTo>
                  <a:lnTo>
                    <a:pt x="728167" y="54787"/>
                  </a:lnTo>
                  <a:lnTo>
                    <a:pt x="719480" y="54140"/>
                  </a:lnTo>
                  <a:lnTo>
                    <a:pt x="710742" y="54775"/>
                  </a:lnTo>
                  <a:lnTo>
                    <a:pt x="675449" y="77711"/>
                  </a:lnTo>
                  <a:lnTo>
                    <a:pt x="670801" y="97358"/>
                  </a:lnTo>
                  <a:lnTo>
                    <a:pt x="672020" y="107861"/>
                  </a:lnTo>
                  <a:lnTo>
                    <a:pt x="700595" y="137642"/>
                  </a:lnTo>
                  <a:lnTo>
                    <a:pt x="708152" y="139115"/>
                  </a:lnTo>
                  <a:lnTo>
                    <a:pt x="708152" y="165341"/>
                  </a:lnTo>
                  <a:lnTo>
                    <a:pt x="661987" y="165341"/>
                  </a:lnTo>
                  <a:lnTo>
                    <a:pt x="661987" y="184861"/>
                  </a:lnTo>
                  <a:lnTo>
                    <a:pt x="750531" y="184861"/>
                  </a:lnTo>
                  <a:lnTo>
                    <a:pt x="765479" y="184277"/>
                  </a:lnTo>
                  <a:lnTo>
                    <a:pt x="778522" y="182410"/>
                  </a:lnTo>
                  <a:lnTo>
                    <a:pt x="789165" y="179095"/>
                  </a:lnTo>
                  <a:lnTo>
                    <a:pt x="796912" y="174155"/>
                  </a:lnTo>
                  <a:lnTo>
                    <a:pt x="796912" y="195770"/>
                  </a:lnTo>
                  <a:lnTo>
                    <a:pt x="819772" y="195770"/>
                  </a:lnTo>
                  <a:lnTo>
                    <a:pt x="819772" y="174155"/>
                  </a:lnTo>
                  <a:lnTo>
                    <a:pt x="819772" y="5461"/>
                  </a:lnTo>
                  <a:close/>
                </a:path>
                <a:path w="4368800" h="565784">
                  <a:moveTo>
                    <a:pt x="820191" y="371030"/>
                  </a:moveTo>
                  <a:lnTo>
                    <a:pt x="797331" y="371030"/>
                  </a:lnTo>
                  <a:lnTo>
                    <a:pt x="797331" y="405650"/>
                  </a:lnTo>
                  <a:lnTo>
                    <a:pt x="755777" y="405650"/>
                  </a:lnTo>
                  <a:lnTo>
                    <a:pt x="755777" y="425170"/>
                  </a:lnTo>
                  <a:lnTo>
                    <a:pt x="797331" y="425170"/>
                  </a:lnTo>
                  <a:lnTo>
                    <a:pt x="797331" y="479513"/>
                  </a:lnTo>
                  <a:lnTo>
                    <a:pt x="820191" y="479513"/>
                  </a:lnTo>
                  <a:lnTo>
                    <a:pt x="820191" y="371030"/>
                  </a:lnTo>
                  <a:close/>
                </a:path>
                <a:path w="4368800" h="565784">
                  <a:moveTo>
                    <a:pt x="824598" y="525246"/>
                  </a:moveTo>
                  <a:lnTo>
                    <a:pt x="823391" y="516280"/>
                  </a:lnTo>
                  <a:lnTo>
                    <a:pt x="819988" y="508546"/>
                  </a:lnTo>
                  <a:lnTo>
                    <a:pt x="816508" y="504266"/>
                  </a:lnTo>
                  <a:lnTo>
                    <a:pt x="814692" y="502031"/>
                  </a:lnTo>
                  <a:lnTo>
                    <a:pt x="807821" y="496709"/>
                  </a:lnTo>
                  <a:lnTo>
                    <a:pt x="801738" y="493877"/>
                  </a:lnTo>
                  <a:lnTo>
                    <a:pt x="801738" y="519798"/>
                  </a:lnTo>
                  <a:lnTo>
                    <a:pt x="801738" y="530707"/>
                  </a:lnTo>
                  <a:lnTo>
                    <a:pt x="762749" y="545782"/>
                  </a:lnTo>
                  <a:lnTo>
                    <a:pt x="749909" y="546227"/>
                  </a:lnTo>
                  <a:lnTo>
                    <a:pt x="737184" y="545782"/>
                  </a:lnTo>
                  <a:lnTo>
                    <a:pt x="698080" y="530707"/>
                  </a:lnTo>
                  <a:lnTo>
                    <a:pt x="698080" y="519798"/>
                  </a:lnTo>
                  <a:lnTo>
                    <a:pt x="737184" y="504685"/>
                  </a:lnTo>
                  <a:lnTo>
                    <a:pt x="749909" y="504266"/>
                  </a:lnTo>
                  <a:lnTo>
                    <a:pt x="762749" y="504685"/>
                  </a:lnTo>
                  <a:lnTo>
                    <a:pt x="801738" y="519798"/>
                  </a:lnTo>
                  <a:lnTo>
                    <a:pt x="801738" y="493877"/>
                  </a:lnTo>
                  <a:lnTo>
                    <a:pt x="795820" y="491121"/>
                  </a:lnTo>
                  <a:lnTo>
                    <a:pt x="781697" y="487426"/>
                  </a:lnTo>
                  <a:lnTo>
                    <a:pt x="766152" y="485381"/>
                  </a:lnTo>
                  <a:lnTo>
                    <a:pt x="749909" y="484759"/>
                  </a:lnTo>
                  <a:lnTo>
                    <a:pt x="733691" y="485381"/>
                  </a:lnTo>
                  <a:lnTo>
                    <a:pt x="691997" y="496709"/>
                  </a:lnTo>
                  <a:lnTo>
                    <a:pt x="675424" y="525246"/>
                  </a:lnTo>
                  <a:lnTo>
                    <a:pt x="676592" y="534225"/>
                  </a:lnTo>
                  <a:lnTo>
                    <a:pt x="718197" y="563143"/>
                  </a:lnTo>
                  <a:lnTo>
                    <a:pt x="749909" y="565746"/>
                  </a:lnTo>
                  <a:lnTo>
                    <a:pt x="766152" y="565150"/>
                  </a:lnTo>
                  <a:lnTo>
                    <a:pt x="807821" y="553783"/>
                  </a:lnTo>
                  <a:lnTo>
                    <a:pt x="816508" y="546227"/>
                  </a:lnTo>
                  <a:lnTo>
                    <a:pt x="819988" y="541959"/>
                  </a:lnTo>
                  <a:lnTo>
                    <a:pt x="823391" y="534225"/>
                  </a:lnTo>
                  <a:lnTo>
                    <a:pt x="824598" y="525246"/>
                  </a:lnTo>
                  <a:close/>
                </a:path>
                <a:path w="4368800" h="565784">
                  <a:moveTo>
                    <a:pt x="3029635" y="5461"/>
                  </a:moveTo>
                  <a:lnTo>
                    <a:pt x="3007601" y="5461"/>
                  </a:lnTo>
                  <a:lnTo>
                    <a:pt x="3007601" y="47205"/>
                  </a:lnTo>
                  <a:lnTo>
                    <a:pt x="2986621" y="47205"/>
                  </a:lnTo>
                  <a:lnTo>
                    <a:pt x="2986621" y="6718"/>
                  </a:lnTo>
                  <a:lnTo>
                    <a:pt x="2965005" y="6718"/>
                  </a:lnTo>
                  <a:lnTo>
                    <a:pt x="2965005" y="79108"/>
                  </a:lnTo>
                  <a:lnTo>
                    <a:pt x="2958808" y="82651"/>
                  </a:lnTo>
                  <a:lnTo>
                    <a:pt x="2951492" y="85140"/>
                  </a:lnTo>
                  <a:lnTo>
                    <a:pt x="2942958" y="86601"/>
                  </a:lnTo>
                  <a:lnTo>
                    <a:pt x="2933115" y="87083"/>
                  </a:lnTo>
                  <a:lnTo>
                    <a:pt x="2894292" y="87083"/>
                  </a:lnTo>
                  <a:lnTo>
                    <a:pt x="2894292" y="27698"/>
                  </a:lnTo>
                  <a:lnTo>
                    <a:pt x="2943809" y="27698"/>
                  </a:lnTo>
                  <a:lnTo>
                    <a:pt x="2943809" y="7759"/>
                  </a:lnTo>
                  <a:lnTo>
                    <a:pt x="2872054" y="7759"/>
                  </a:lnTo>
                  <a:lnTo>
                    <a:pt x="2872054" y="106807"/>
                  </a:lnTo>
                  <a:lnTo>
                    <a:pt x="2927235" y="106807"/>
                  </a:lnTo>
                  <a:lnTo>
                    <a:pt x="2940075" y="106248"/>
                  </a:lnTo>
                  <a:lnTo>
                    <a:pt x="2950451" y="104571"/>
                  </a:lnTo>
                  <a:lnTo>
                    <a:pt x="2958655" y="101752"/>
                  </a:lnTo>
                  <a:lnTo>
                    <a:pt x="2965005" y="97777"/>
                  </a:lnTo>
                  <a:lnTo>
                    <a:pt x="2965005" y="113512"/>
                  </a:lnTo>
                  <a:lnTo>
                    <a:pt x="2986621" y="113512"/>
                  </a:lnTo>
                  <a:lnTo>
                    <a:pt x="2986621" y="97777"/>
                  </a:lnTo>
                  <a:lnTo>
                    <a:pt x="2986621" y="87083"/>
                  </a:lnTo>
                  <a:lnTo>
                    <a:pt x="2986621" y="67348"/>
                  </a:lnTo>
                  <a:lnTo>
                    <a:pt x="3007601" y="67348"/>
                  </a:lnTo>
                  <a:lnTo>
                    <a:pt x="3007601" y="121285"/>
                  </a:lnTo>
                  <a:lnTo>
                    <a:pt x="3029635" y="121285"/>
                  </a:lnTo>
                  <a:lnTo>
                    <a:pt x="3029635" y="67348"/>
                  </a:lnTo>
                  <a:lnTo>
                    <a:pt x="3029635" y="47205"/>
                  </a:lnTo>
                  <a:lnTo>
                    <a:pt x="3029635" y="5461"/>
                  </a:lnTo>
                  <a:close/>
                </a:path>
                <a:path w="4368800" h="565784">
                  <a:moveTo>
                    <a:pt x="3031934" y="178346"/>
                  </a:moveTo>
                  <a:lnTo>
                    <a:pt x="3004718" y="172351"/>
                  </a:lnTo>
                  <a:lnTo>
                    <a:pt x="2989554" y="164922"/>
                  </a:lnTo>
                  <a:lnTo>
                    <a:pt x="2983496" y="161963"/>
                  </a:lnTo>
                  <a:lnTo>
                    <a:pt x="2969704" y="147751"/>
                  </a:lnTo>
                  <a:lnTo>
                    <a:pt x="2964789" y="130302"/>
                  </a:lnTo>
                  <a:lnTo>
                    <a:pt x="2964789" y="122542"/>
                  </a:lnTo>
                  <a:lnTo>
                    <a:pt x="2942132" y="122542"/>
                  </a:lnTo>
                  <a:lnTo>
                    <a:pt x="2942132" y="130302"/>
                  </a:lnTo>
                  <a:lnTo>
                    <a:pt x="2937154" y="147777"/>
                  </a:lnTo>
                  <a:lnTo>
                    <a:pt x="2923273" y="162039"/>
                  </a:lnTo>
                  <a:lnTo>
                    <a:pt x="2902039" y="172440"/>
                  </a:lnTo>
                  <a:lnTo>
                    <a:pt x="2874988" y="178346"/>
                  </a:lnTo>
                  <a:lnTo>
                    <a:pt x="2874988" y="197866"/>
                  </a:lnTo>
                  <a:lnTo>
                    <a:pt x="2900235" y="193725"/>
                  </a:lnTo>
                  <a:lnTo>
                    <a:pt x="2922066" y="186423"/>
                  </a:lnTo>
                  <a:lnTo>
                    <a:pt x="2939935" y="176618"/>
                  </a:lnTo>
                  <a:lnTo>
                    <a:pt x="2953258" y="164922"/>
                  </a:lnTo>
                  <a:lnTo>
                    <a:pt x="2966783" y="176618"/>
                  </a:lnTo>
                  <a:lnTo>
                    <a:pt x="2984728" y="186423"/>
                  </a:lnTo>
                  <a:lnTo>
                    <a:pt x="3006598" y="193725"/>
                  </a:lnTo>
                  <a:lnTo>
                    <a:pt x="3031934" y="197866"/>
                  </a:lnTo>
                  <a:lnTo>
                    <a:pt x="3031934" y="178346"/>
                  </a:lnTo>
                  <a:close/>
                </a:path>
                <a:path w="4368800" h="565784">
                  <a:moveTo>
                    <a:pt x="3227286" y="7759"/>
                  </a:moveTo>
                  <a:lnTo>
                    <a:pt x="3079572" y="7759"/>
                  </a:lnTo>
                  <a:lnTo>
                    <a:pt x="3079572" y="27063"/>
                  </a:lnTo>
                  <a:lnTo>
                    <a:pt x="3204413" y="27063"/>
                  </a:lnTo>
                  <a:lnTo>
                    <a:pt x="3204413" y="39662"/>
                  </a:lnTo>
                  <a:lnTo>
                    <a:pt x="3204260" y="46964"/>
                  </a:lnTo>
                  <a:lnTo>
                    <a:pt x="3203791" y="53949"/>
                  </a:lnTo>
                  <a:lnTo>
                    <a:pt x="3202990" y="60871"/>
                  </a:lnTo>
                  <a:lnTo>
                    <a:pt x="3201898" y="67348"/>
                  </a:lnTo>
                  <a:lnTo>
                    <a:pt x="3224136" y="67348"/>
                  </a:lnTo>
                  <a:lnTo>
                    <a:pt x="3225419" y="60921"/>
                  </a:lnTo>
                  <a:lnTo>
                    <a:pt x="3226397" y="54051"/>
                  </a:lnTo>
                  <a:lnTo>
                    <a:pt x="3227057" y="46558"/>
                  </a:lnTo>
                  <a:lnTo>
                    <a:pt x="3227260" y="39662"/>
                  </a:lnTo>
                  <a:lnTo>
                    <a:pt x="3227286" y="7759"/>
                  </a:lnTo>
                  <a:close/>
                </a:path>
                <a:path w="4368800" h="565784">
                  <a:moveTo>
                    <a:pt x="3231477" y="179184"/>
                  </a:moveTo>
                  <a:lnTo>
                    <a:pt x="3103486" y="179184"/>
                  </a:lnTo>
                  <a:lnTo>
                    <a:pt x="3103486" y="164084"/>
                  </a:lnTo>
                  <a:lnTo>
                    <a:pt x="3227286" y="164084"/>
                  </a:lnTo>
                  <a:lnTo>
                    <a:pt x="3227286" y="112674"/>
                  </a:lnTo>
                  <a:lnTo>
                    <a:pt x="3080829" y="112674"/>
                  </a:lnTo>
                  <a:lnTo>
                    <a:pt x="3080829" y="130924"/>
                  </a:lnTo>
                  <a:lnTo>
                    <a:pt x="3204413" y="130924"/>
                  </a:lnTo>
                  <a:lnTo>
                    <a:pt x="3204413" y="145834"/>
                  </a:lnTo>
                  <a:lnTo>
                    <a:pt x="3080829" y="145834"/>
                  </a:lnTo>
                  <a:lnTo>
                    <a:pt x="3080829" y="197650"/>
                  </a:lnTo>
                  <a:lnTo>
                    <a:pt x="3231477" y="197650"/>
                  </a:lnTo>
                  <a:lnTo>
                    <a:pt x="3231477" y="179184"/>
                  </a:lnTo>
                  <a:close/>
                </a:path>
                <a:path w="4368800" h="565784">
                  <a:moveTo>
                    <a:pt x="3239668" y="77000"/>
                  </a:moveTo>
                  <a:lnTo>
                    <a:pt x="3068243" y="77000"/>
                  </a:lnTo>
                  <a:lnTo>
                    <a:pt x="3068243" y="95885"/>
                  </a:lnTo>
                  <a:lnTo>
                    <a:pt x="3239668" y="95885"/>
                  </a:lnTo>
                  <a:lnTo>
                    <a:pt x="3239668" y="77000"/>
                  </a:lnTo>
                  <a:close/>
                </a:path>
                <a:path w="4368800" h="565784">
                  <a:moveTo>
                    <a:pt x="3432492" y="27698"/>
                  </a:moveTo>
                  <a:lnTo>
                    <a:pt x="3430422" y="23710"/>
                  </a:lnTo>
                  <a:lnTo>
                    <a:pt x="3429343" y="21615"/>
                  </a:lnTo>
                  <a:lnTo>
                    <a:pt x="3423259" y="16992"/>
                  </a:lnTo>
                  <a:lnTo>
                    <a:pt x="3412553" y="11531"/>
                  </a:lnTo>
                  <a:lnTo>
                    <a:pt x="3409823" y="10871"/>
                  </a:lnTo>
                  <a:lnTo>
                    <a:pt x="3409823" y="33147"/>
                  </a:lnTo>
                  <a:lnTo>
                    <a:pt x="3409823" y="37973"/>
                  </a:lnTo>
                  <a:lnTo>
                    <a:pt x="3355695" y="47421"/>
                  </a:lnTo>
                  <a:lnTo>
                    <a:pt x="3337445" y="47129"/>
                  </a:lnTo>
                  <a:lnTo>
                    <a:pt x="3301555" y="37973"/>
                  </a:lnTo>
                  <a:lnTo>
                    <a:pt x="3301555" y="33147"/>
                  </a:lnTo>
                  <a:lnTo>
                    <a:pt x="3355695" y="23710"/>
                  </a:lnTo>
                  <a:lnTo>
                    <a:pt x="3373945" y="24003"/>
                  </a:lnTo>
                  <a:lnTo>
                    <a:pt x="3409823" y="33147"/>
                  </a:lnTo>
                  <a:lnTo>
                    <a:pt x="3409823" y="10871"/>
                  </a:lnTo>
                  <a:lnTo>
                    <a:pt x="3397732" y="7899"/>
                  </a:lnTo>
                  <a:lnTo>
                    <a:pt x="3378797" y="5867"/>
                  </a:lnTo>
                  <a:lnTo>
                    <a:pt x="3355695" y="5245"/>
                  </a:lnTo>
                  <a:lnTo>
                    <a:pt x="3332683" y="5867"/>
                  </a:lnTo>
                  <a:lnTo>
                    <a:pt x="3287915" y="16992"/>
                  </a:lnTo>
                  <a:lnTo>
                    <a:pt x="3278695" y="27698"/>
                  </a:lnTo>
                  <a:lnTo>
                    <a:pt x="3278695" y="43434"/>
                  </a:lnTo>
                  <a:lnTo>
                    <a:pt x="3313709" y="63233"/>
                  </a:lnTo>
                  <a:lnTo>
                    <a:pt x="3355695" y="65887"/>
                  </a:lnTo>
                  <a:lnTo>
                    <a:pt x="3378797" y="65265"/>
                  </a:lnTo>
                  <a:lnTo>
                    <a:pt x="3423259" y="54140"/>
                  </a:lnTo>
                  <a:lnTo>
                    <a:pt x="3430422" y="47421"/>
                  </a:lnTo>
                  <a:lnTo>
                    <a:pt x="3432492" y="43434"/>
                  </a:lnTo>
                  <a:lnTo>
                    <a:pt x="3432492" y="27698"/>
                  </a:lnTo>
                  <a:close/>
                </a:path>
                <a:path w="4368800" h="565784">
                  <a:moveTo>
                    <a:pt x="3432911" y="179184"/>
                  </a:moveTo>
                  <a:lnTo>
                    <a:pt x="3304921" y="179184"/>
                  </a:lnTo>
                  <a:lnTo>
                    <a:pt x="3304921" y="165341"/>
                  </a:lnTo>
                  <a:lnTo>
                    <a:pt x="3428708" y="165341"/>
                  </a:lnTo>
                  <a:lnTo>
                    <a:pt x="3428708" y="114566"/>
                  </a:lnTo>
                  <a:lnTo>
                    <a:pt x="3282251" y="114566"/>
                  </a:lnTo>
                  <a:lnTo>
                    <a:pt x="3282251" y="133032"/>
                  </a:lnTo>
                  <a:lnTo>
                    <a:pt x="3405848" y="133032"/>
                  </a:lnTo>
                  <a:lnTo>
                    <a:pt x="3405848" y="147091"/>
                  </a:lnTo>
                  <a:lnTo>
                    <a:pt x="3282251" y="147091"/>
                  </a:lnTo>
                  <a:lnTo>
                    <a:pt x="3282251" y="197650"/>
                  </a:lnTo>
                  <a:lnTo>
                    <a:pt x="3432911" y="197650"/>
                  </a:lnTo>
                  <a:lnTo>
                    <a:pt x="3432911" y="179184"/>
                  </a:lnTo>
                  <a:close/>
                </a:path>
                <a:path w="4368800" h="565784">
                  <a:moveTo>
                    <a:pt x="3441090" y="80149"/>
                  </a:moveTo>
                  <a:lnTo>
                    <a:pt x="3269665" y="80149"/>
                  </a:lnTo>
                  <a:lnTo>
                    <a:pt x="3269665" y="99034"/>
                  </a:lnTo>
                  <a:lnTo>
                    <a:pt x="3441090" y="99034"/>
                  </a:lnTo>
                  <a:lnTo>
                    <a:pt x="3441090" y="80149"/>
                  </a:lnTo>
                  <a:close/>
                </a:path>
                <a:path w="4368800" h="565784">
                  <a:moveTo>
                    <a:pt x="3694353" y="99034"/>
                  </a:moveTo>
                  <a:lnTo>
                    <a:pt x="3648087" y="77558"/>
                  </a:lnTo>
                  <a:lnTo>
                    <a:pt x="3628885" y="33578"/>
                  </a:lnTo>
                  <a:lnTo>
                    <a:pt x="3628885" y="28956"/>
                  </a:lnTo>
                  <a:lnTo>
                    <a:pt x="3692461" y="28956"/>
                  </a:lnTo>
                  <a:lnTo>
                    <a:pt x="3692461" y="8813"/>
                  </a:lnTo>
                  <a:lnTo>
                    <a:pt x="3543274" y="8813"/>
                  </a:lnTo>
                  <a:lnTo>
                    <a:pt x="3543274" y="28956"/>
                  </a:lnTo>
                  <a:lnTo>
                    <a:pt x="3606228" y="28956"/>
                  </a:lnTo>
                  <a:lnTo>
                    <a:pt x="3606228" y="33578"/>
                  </a:lnTo>
                  <a:lnTo>
                    <a:pt x="3601047" y="58585"/>
                  </a:lnTo>
                  <a:lnTo>
                    <a:pt x="3586975" y="77558"/>
                  </a:lnTo>
                  <a:lnTo>
                    <a:pt x="3566210" y="90906"/>
                  </a:lnTo>
                  <a:lnTo>
                    <a:pt x="3540963" y="99034"/>
                  </a:lnTo>
                  <a:lnTo>
                    <a:pt x="3540963" y="119176"/>
                  </a:lnTo>
                  <a:lnTo>
                    <a:pt x="3565067" y="112788"/>
                  </a:lnTo>
                  <a:lnTo>
                    <a:pt x="3586442" y="103022"/>
                  </a:lnTo>
                  <a:lnTo>
                    <a:pt x="3604285" y="90258"/>
                  </a:lnTo>
                  <a:lnTo>
                    <a:pt x="3617760" y="74904"/>
                  </a:lnTo>
                  <a:lnTo>
                    <a:pt x="3631031" y="90170"/>
                  </a:lnTo>
                  <a:lnTo>
                    <a:pt x="3648659" y="102946"/>
                  </a:lnTo>
                  <a:lnTo>
                    <a:pt x="3669995" y="112763"/>
                  </a:lnTo>
                  <a:lnTo>
                    <a:pt x="3694353" y="119176"/>
                  </a:lnTo>
                  <a:lnTo>
                    <a:pt x="3694353" y="99034"/>
                  </a:lnTo>
                  <a:close/>
                </a:path>
                <a:path w="4368800" h="565784">
                  <a:moveTo>
                    <a:pt x="3702316" y="167652"/>
                  </a:moveTo>
                  <a:lnTo>
                    <a:pt x="3628885" y="167652"/>
                  </a:lnTo>
                  <a:lnTo>
                    <a:pt x="3628885" y="110363"/>
                  </a:lnTo>
                  <a:lnTo>
                    <a:pt x="3606228" y="110363"/>
                  </a:lnTo>
                  <a:lnTo>
                    <a:pt x="3606228" y="167652"/>
                  </a:lnTo>
                  <a:lnTo>
                    <a:pt x="3533419" y="167652"/>
                  </a:lnTo>
                  <a:lnTo>
                    <a:pt x="3533419" y="187375"/>
                  </a:lnTo>
                  <a:lnTo>
                    <a:pt x="3702316" y="187375"/>
                  </a:lnTo>
                  <a:lnTo>
                    <a:pt x="3702316" y="167652"/>
                  </a:lnTo>
                  <a:close/>
                </a:path>
                <a:path w="4368800" h="565784">
                  <a:moveTo>
                    <a:pt x="3847096" y="23075"/>
                  </a:moveTo>
                  <a:lnTo>
                    <a:pt x="3804081" y="23075"/>
                  </a:lnTo>
                  <a:lnTo>
                    <a:pt x="3804081" y="0"/>
                  </a:lnTo>
                  <a:lnTo>
                    <a:pt x="3781209" y="0"/>
                  </a:lnTo>
                  <a:lnTo>
                    <a:pt x="3781209" y="23075"/>
                  </a:lnTo>
                  <a:lnTo>
                    <a:pt x="3738829" y="23075"/>
                  </a:lnTo>
                  <a:lnTo>
                    <a:pt x="3738829" y="42595"/>
                  </a:lnTo>
                  <a:lnTo>
                    <a:pt x="3847096" y="42595"/>
                  </a:lnTo>
                  <a:lnTo>
                    <a:pt x="3847096" y="23075"/>
                  </a:lnTo>
                  <a:close/>
                </a:path>
                <a:path w="4368800" h="565784">
                  <a:moveTo>
                    <a:pt x="3893261" y="5461"/>
                  </a:moveTo>
                  <a:lnTo>
                    <a:pt x="3870388" y="5461"/>
                  </a:lnTo>
                  <a:lnTo>
                    <a:pt x="3870388" y="155486"/>
                  </a:lnTo>
                  <a:lnTo>
                    <a:pt x="3862768" y="160121"/>
                  </a:lnTo>
                  <a:lnTo>
                    <a:pt x="3853294" y="163169"/>
                  </a:lnTo>
                  <a:lnTo>
                    <a:pt x="3842245" y="164833"/>
                  </a:lnTo>
                  <a:lnTo>
                    <a:pt x="3829888" y="165341"/>
                  </a:lnTo>
                  <a:lnTo>
                    <a:pt x="3804297" y="165341"/>
                  </a:lnTo>
                  <a:lnTo>
                    <a:pt x="3804297" y="139115"/>
                  </a:lnTo>
                  <a:lnTo>
                    <a:pt x="3811003" y="137858"/>
                  </a:lnTo>
                  <a:lnTo>
                    <a:pt x="3817099" y="135750"/>
                  </a:lnTo>
                  <a:lnTo>
                    <a:pt x="3822344" y="132613"/>
                  </a:lnTo>
                  <a:lnTo>
                    <a:pt x="3830396" y="126212"/>
                  </a:lnTo>
                  <a:lnTo>
                    <a:pt x="3834269" y="121069"/>
                  </a:lnTo>
                  <a:lnTo>
                    <a:pt x="3836479" y="118135"/>
                  </a:lnTo>
                  <a:lnTo>
                    <a:pt x="3840315" y="108470"/>
                  </a:lnTo>
                  <a:lnTo>
                    <a:pt x="3841648" y="97358"/>
                  </a:lnTo>
                  <a:lnTo>
                    <a:pt x="3840429" y="86855"/>
                  </a:lnTo>
                  <a:lnTo>
                    <a:pt x="3836974" y="77609"/>
                  </a:lnTo>
                  <a:lnTo>
                    <a:pt x="3833939" y="73228"/>
                  </a:lnTo>
                  <a:lnTo>
                    <a:pt x="3831552" y="69773"/>
                  </a:lnTo>
                  <a:lnTo>
                    <a:pt x="3824440" y="63373"/>
                  </a:lnTo>
                  <a:lnTo>
                    <a:pt x="3819194" y="60464"/>
                  </a:lnTo>
                  <a:lnTo>
                    <a:pt x="3819194" y="90017"/>
                  </a:lnTo>
                  <a:lnTo>
                    <a:pt x="3819194" y="105117"/>
                  </a:lnTo>
                  <a:lnTo>
                    <a:pt x="3815829" y="111417"/>
                  </a:lnTo>
                  <a:lnTo>
                    <a:pt x="3810165" y="115824"/>
                  </a:lnTo>
                  <a:lnTo>
                    <a:pt x="3805758" y="119176"/>
                  </a:lnTo>
                  <a:lnTo>
                    <a:pt x="3799675" y="121069"/>
                  </a:lnTo>
                  <a:lnTo>
                    <a:pt x="3786251" y="121069"/>
                  </a:lnTo>
                  <a:lnTo>
                    <a:pt x="3767048" y="90017"/>
                  </a:lnTo>
                  <a:lnTo>
                    <a:pt x="3769880" y="84137"/>
                  </a:lnTo>
                  <a:lnTo>
                    <a:pt x="3774503" y="79730"/>
                  </a:lnTo>
                  <a:lnTo>
                    <a:pt x="3779113" y="75539"/>
                  </a:lnTo>
                  <a:lnTo>
                    <a:pt x="3785832" y="73228"/>
                  </a:lnTo>
                  <a:lnTo>
                    <a:pt x="3800094" y="73228"/>
                  </a:lnTo>
                  <a:lnTo>
                    <a:pt x="3806609" y="75742"/>
                  </a:lnTo>
                  <a:lnTo>
                    <a:pt x="3811219" y="79730"/>
                  </a:lnTo>
                  <a:lnTo>
                    <a:pt x="3816261" y="84137"/>
                  </a:lnTo>
                  <a:lnTo>
                    <a:pt x="3819194" y="90017"/>
                  </a:lnTo>
                  <a:lnTo>
                    <a:pt x="3819194" y="60464"/>
                  </a:lnTo>
                  <a:lnTo>
                    <a:pt x="3817543" y="59537"/>
                  </a:lnTo>
                  <a:lnTo>
                    <a:pt x="3809949" y="56654"/>
                  </a:lnTo>
                  <a:lnTo>
                    <a:pt x="3801643" y="54787"/>
                  </a:lnTo>
                  <a:lnTo>
                    <a:pt x="3792969" y="54140"/>
                  </a:lnTo>
                  <a:lnTo>
                    <a:pt x="3784219" y="54775"/>
                  </a:lnTo>
                  <a:lnTo>
                    <a:pt x="3748925" y="77711"/>
                  </a:lnTo>
                  <a:lnTo>
                    <a:pt x="3744290" y="97358"/>
                  </a:lnTo>
                  <a:lnTo>
                    <a:pt x="3745496" y="107861"/>
                  </a:lnTo>
                  <a:lnTo>
                    <a:pt x="3774084" y="137642"/>
                  </a:lnTo>
                  <a:lnTo>
                    <a:pt x="3781628" y="139115"/>
                  </a:lnTo>
                  <a:lnTo>
                    <a:pt x="3781628" y="165341"/>
                  </a:lnTo>
                  <a:lnTo>
                    <a:pt x="3735476" y="165341"/>
                  </a:lnTo>
                  <a:lnTo>
                    <a:pt x="3735476" y="184861"/>
                  </a:lnTo>
                  <a:lnTo>
                    <a:pt x="3824020" y="184861"/>
                  </a:lnTo>
                  <a:lnTo>
                    <a:pt x="3838968" y="184277"/>
                  </a:lnTo>
                  <a:lnTo>
                    <a:pt x="3851999" y="182410"/>
                  </a:lnTo>
                  <a:lnTo>
                    <a:pt x="3862641" y="179095"/>
                  </a:lnTo>
                  <a:lnTo>
                    <a:pt x="3870388" y="174155"/>
                  </a:lnTo>
                  <a:lnTo>
                    <a:pt x="3870388" y="195770"/>
                  </a:lnTo>
                  <a:lnTo>
                    <a:pt x="3893261" y="195770"/>
                  </a:lnTo>
                  <a:lnTo>
                    <a:pt x="3893261" y="174155"/>
                  </a:lnTo>
                  <a:lnTo>
                    <a:pt x="3893261" y="5461"/>
                  </a:lnTo>
                  <a:close/>
                </a:path>
                <a:path w="4368800" h="565784">
                  <a:moveTo>
                    <a:pt x="4035094" y="90436"/>
                  </a:moveTo>
                  <a:lnTo>
                    <a:pt x="4034104" y="81597"/>
                  </a:lnTo>
                  <a:lnTo>
                    <a:pt x="4031221" y="73723"/>
                  </a:lnTo>
                  <a:lnTo>
                    <a:pt x="4028605" y="69875"/>
                  </a:lnTo>
                  <a:lnTo>
                    <a:pt x="4026598" y="66916"/>
                  </a:lnTo>
                  <a:lnTo>
                    <a:pt x="4020413" y="61264"/>
                  </a:lnTo>
                  <a:lnTo>
                    <a:pt x="4013428" y="57111"/>
                  </a:lnTo>
                  <a:lnTo>
                    <a:pt x="4013276" y="57061"/>
                  </a:lnTo>
                  <a:lnTo>
                    <a:pt x="4013276" y="84353"/>
                  </a:lnTo>
                  <a:lnTo>
                    <a:pt x="4013276" y="96723"/>
                  </a:lnTo>
                  <a:lnTo>
                    <a:pt x="4010545" y="101346"/>
                  </a:lnTo>
                  <a:lnTo>
                    <a:pt x="4005935" y="104698"/>
                  </a:lnTo>
                  <a:lnTo>
                    <a:pt x="4001109" y="108483"/>
                  </a:lnTo>
                  <a:lnTo>
                    <a:pt x="3994188" y="110578"/>
                  </a:lnTo>
                  <a:lnTo>
                    <a:pt x="3978452" y="110578"/>
                  </a:lnTo>
                  <a:lnTo>
                    <a:pt x="3970896" y="108064"/>
                  </a:lnTo>
                  <a:lnTo>
                    <a:pt x="3966070" y="103657"/>
                  </a:lnTo>
                  <a:lnTo>
                    <a:pt x="3962285" y="100291"/>
                  </a:lnTo>
                  <a:lnTo>
                    <a:pt x="3959987" y="95681"/>
                  </a:lnTo>
                  <a:lnTo>
                    <a:pt x="3960088" y="84353"/>
                  </a:lnTo>
                  <a:lnTo>
                    <a:pt x="3962501" y="79730"/>
                  </a:lnTo>
                  <a:lnTo>
                    <a:pt x="3966692" y="76161"/>
                  </a:lnTo>
                  <a:lnTo>
                    <a:pt x="3971734" y="72174"/>
                  </a:lnTo>
                  <a:lnTo>
                    <a:pt x="3978656" y="69875"/>
                  </a:lnTo>
                  <a:lnTo>
                    <a:pt x="3994391" y="69875"/>
                  </a:lnTo>
                  <a:lnTo>
                    <a:pt x="4001312" y="72174"/>
                  </a:lnTo>
                  <a:lnTo>
                    <a:pt x="4010761" y="79527"/>
                  </a:lnTo>
                  <a:lnTo>
                    <a:pt x="4013276" y="84353"/>
                  </a:lnTo>
                  <a:lnTo>
                    <a:pt x="4013276" y="57061"/>
                  </a:lnTo>
                  <a:lnTo>
                    <a:pt x="4005415" y="54089"/>
                  </a:lnTo>
                  <a:lnTo>
                    <a:pt x="3996448" y="52235"/>
                  </a:lnTo>
                  <a:lnTo>
                    <a:pt x="3986631" y="51612"/>
                  </a:lnTo>
                  <a:lnTo>
                    <a:pt x="3976624" y="52273"/>
                  </a:lnTo>
                  <a:lnTo>
                    <a:pt x="3941775" y="74015"/>
                  </a:lnTo>
                  <a:lnTo>
                    <a:pt x="3937952" y="90436"/>
                  </a:lnTo>
                  <a:lnTo>
                    <a:pt x="3938981" y="99237"/>
                  </a:lnTo>
                  <a:lnTo>
                    <a:pt x="3967772" y="126492"/>
                  </a:lnTo>
                  <a:lnTo>
                    <a:pt x="3986631" y="129044"/>
                  </a:lnTo>
                  <a:lnTo>
                    <a:pt x="3995928" y="128460"/>
                  </a:lnTo>
                  <a:lnTo>
                    <a:pt x="4028706" y="110578"/>
                  </a:lnTo>
                  <a:lnTo>
                    <a:pt x="4030878" y="107619"/>
                  </a:lnTo>
                  <a:lnTo>
                    <a:pt x="4034015" y="99542"/>
                  </a:lnTo>
                  <a:lnTo>
                    <a:pt x="4035094" y="90436"/>
                  </a:lnTo>
                  <a:close/>
                </a:path>
                <a:path w="4368800" h="565784">
                  <a:moveTo>
                    <a:pt x="4040555" y="20561"/>
                  </a:moveTo>
                  <a:lnTo>
                    <a:pt x="3998379" y="20561"/>
                  </a:lnTo>
                  <a:lnTo>
                    <a:pt x="3998379" y="0"/>
                  </a:lnTo>
                  <a:lnTo>
                    <a:pt x="3975722" y="0"/>
                  </a:lnTo>
                  <a:lnTo>
                    <a:pt x="3975722" y="20561"/>
                  </a:lnTo>
                  <a:lnTo>
                    <a:pt x="3932288" y="20561"/>
                  </a:lnTo>
                  <a:lnTo>
                    <a:pt x="3932288" y="39446"/>
                  </a:lnTo>
                  <a:lnTo>
                    <a:pt x="4040555" y="39446"/>
                  </a:lnTo>
                  <a:lnTo>
                    <a:pt x="4040555" y="20561"/>
                  </a:lnTo>
                  <a:close/>
                </a:path>
                <a:path w="4368800" h="565784">
                  <a:moveTo>
                    <a:pt x="4093641" y="176885"/>
                  </a:moveTo>
                  <a:lnTo>
                    <a:pt x="3972356" y="176885"/>
                  </a:lnTo>
                  <a:lnTo>
                    <a:pt x="3972356" y="140157"/>
                  </a:lnTo>
                  <a:lnTo>
                    <a:pt x="3949700" y="140157"/>
                  </a:lnTo>
                  <a:lnTo>
                    <a:pt x="3949700" y="196608"/>
                  </a:lnTo>
                  <a:lnTo>
                    <a:pt x="4093641" y="196608"/>
                  </a:lnTo>
                  <a:lnTo>
                    <a:pt x="4093641" y="176885"/>
                  </a:lnTo>
                  <a:close/>
                </a:path>
                <a:path w="4368800" h="565784">
                  <a:moveTo>
                    <a:pt x="4117771" y="59588"/>
                  </a:moveTo>
                  <a:lnTo>
                    <a:pt x="4090073" y="59588"/>
                  </a:lnTo>
                  <a:lnTo>
                    <a:pt x="4090073" y="5461"/>
                  </a:lnTo>
                  <a:lnTo>
                    <a:pt x="4067200" y="5461"/>
                  </a:lnTo>
                  <a:lnTo>
                    <a:pt x="4067200" y="144360"/>
                  </a:lnTo>
                  <a:lnTo>
                    <a:pt x="4090073" y="144360"/>
                  </a:lnTo>
                  <a:lnTo>
                    <a:pt x="4090073" y="79527"/>
                  </a:lnTo>
                  <a:lnTo>
                    <a:pt x="4117771" y="79527"/>
                  </a:lnTo>
                  <a:lnTo>
                    <a:pt x="4117771" y="59588"/>
                  </a:lnTo>
                  <a:close/>
                </a:path>
                <a:path w="4368800" h="565784">
                  <a:moveTo>
                    <a:pt x="4321302" y="83096"/>
                  </a:moveTo>
                  <a:lnTo>
                    <a:pt x="4291508" y="83096"/>
                  </a:lnTo>
                  <a:lnTo>
                    <a:pt x="4291508" y="5461"/>
                  </a:lnTo>
                  <a:lnTo>
                    <a:pt x="4268635" y="5461"/>
                  </a:lnTo>
                  <a:lnTo>
                    <a:pt x="4268635" y="152120"/>
                  </a:lnTo>
                  <a:lnTo>
                    <a:pt x="4261586" y="156832"/>
                  </a:lnTo>
                  <a:lnTo>
                    <a:pt x="4252557" y="160248"/>
                  </a:lnTo>
                  <a:lnTo>
                    <a:pt x="4241749" y="162331"/>
                  </a:lnTo>
                  <a:lnTo>
                    <a:pt x="4229392" y="163029"/>
                  </a:lnTo>
                  <a:lnTo>
                    <a:pt x="4165396" y="163029"/>
                  </a:lnTo>
                  <a:lnTo>
                    <a:pt x="4165396" y="28956"/>
                  </a:lnTo>
                  <a:lnTo>
                    <a:pt x="4234434" y="28956"/>
                  </a:lnTo>
                  <a:lnTo>
                    <a:pt x="4234434" y="8813"/>
                  </a:lnTo>
                  <a:lnTo>
                    <a:pt x="4142740" y="8813"/>
                  </a:lnTo>
                  <a:lnTo>
                    <a:pt x="4142740" y="182968"/>
                  </a:lnTo>
                  <a:lnTo>
                    <a:pt x="4225201" y="182968"/>
                  </a:lnTo>
                  <a:lnTo>
                    <a:pt x="4239044" y="182156"/>
                  </a:lnTo>
                  <a:lnTo>
                    <a:pt x="4251249" y="179819"/>
                  </a:lnTo>
                  <a:lnTo>
                    <a:pt x="4261282" y="176060"/>
                  </a:lnTo>
                  <a:lnTo>
                    <a:pt x="4268635" y="171005"/>
                  </a:lnTo>
                  <a:lnTo>
                    <a:pt x="4268635" y="195770"/>
                  </a:lnTo>
                  <a:lnTo>
                    <a:pt x="4291508" y="195770"/>
                  </a:lnTo>
                  <a:lnTo>
                    <a:pt x="4291508" y="171005"/>
                  </a:lnTo>
                  <a:lnTo>
                    <a:pt x="4291508" y="163029"/>
                  </a:lnTo>
                  <a:lnTo>
                    <a:pt x="4291508" y="103022"/>
                  </a:lnTo>
                  <a:lnTo>
                    <a:pt x="4321302" y="103022"/>
                  </a:lnTo>
                  <a:lnTo>
                    <a:pt x="4321302" y="83096"/>
                  </a:lnTo>
                  <a:close/>
                </a:path>
                <a:path w="4368800" h="565784">
                  <a:moveTo>
                    <a:pt x="4368292" y="155270"/>
                  </a:moveTo>
                  <a:lnTo>
                    <a:pt x="4342282" y="155270"/>
                  </a:lnTo>
                  <a:lnTo>
                    <a:pt x="4342282" y="183172"/>
                  </a:lnTo>
                  <a:lnTo>
                    <a:pt x="4368292" y="183172"/>
                  </a:lnTo>
                  <a:lnTo>
                    <a:pt x="4368292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11373" y="8276626"/>
              <a:ext cx="3032356" cy="20017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243300" y="8642210"/>
              <a:ext cx="5235575" cy="200660"/>
            </a:xfrm>
            <a:custGeom>
              <a:avLst/>
              <a:gdLst/>
              <a:ahLst/>
              <a:cxnLst/>
              <a:rect l="l" t="t" r="r" b="b"/>
              <a:pathLst>
                <a:path w="5235575" h="200659">
                  <a:moveTo>
                    <a:pt x="157581" y="5448"/>
                  </a:moveTo>
                  <a:lnTo>
                    <a:pt x="135547" y="5448"/>
                  </a:lnTo>
                  <a:lnTo>
                    <a:pt x="135547" y="47205"/>
                  </a:lnTo>
                  <a:lnTo>
                    <a:pt x="114566" y="47205"/>
                  </a:lnTo>
                  <a:lnTo>
                    <a:pt x="114566" y="6705"/>
                  </a:lnTo>
                  <a:lnTo>
                    <a:pt x="92951" y="6705"/>
                  </a:lnTo>
                  <a:lnTo>
                    <a:pt x="92951" y="79095"/>
                  </a:lnTo>
                  <a:lnTo>
                    <a:pt x="86753" y="82651"/>
                  </a:lnTo>
                  <a:lnTo>
                    <a:pt x="79438" y="85128"/>
                  </a:lnTo>
                  <a:lnTo>
                    <a:pt x="70916" y="86588"/>
                  </a:lnTo>
                  <a:lnTo>
                    <a:pt x="61061" y="87071"/>
                  </a:lnTo>
                  <a:lnTo>
                    <a:pt x="22237" y="87071"/>
                  </a:lnTo>
                  <a:lnTo>
                    <a:pt x="22237" y="27698"/>
                  </a:lnTo>
                  <a:lnTo>
                    <a:pt x="71755" y="27698"/>
                  </a:lnTo>
                  <a:lnTo>
                    <a:pt x="71755" y="7759"/>
                  </a:lnTo>
                  <a:lnTo>
                    <a:pt x="0" y="7759"/>
                  </a:lnTo>
                  <a:lnTo>
                    <a:pt x="0" y="106794"/>
                  </a:lnTo>
                  <a:lnTo>
                    <a:pt x="55181" y="106794"/>
                  </a:lnTo>
                  <a:lnTo>
                    <a:pt x="68021" y="106248"/>
                  </a:lnTo>
                  <a:lnTo>
                    <a:pt x="78397" y="104571"/>
                  </a:lnTo>
                  <a:lnTo>
                    <a:pt x="86614" y="101752"/>
                  </a:lnTo>
                  <a:lnTo>
                    <a:pt x="92951" y="97777"/>
                  </a:lnTo>
                  <a:lnTo>
                    <a:pt x="92951" y="113512"/>
                  </a:lnTo>
                  <a:lnTo>
                    <a:pt x="114566" y="113512"/>
                  </a:lnTo>
                  <a:lnTo>
                    <a:pt x="114566" y="97777"/>
                  </a:lnTo>
                  <a:lnTo>
                    <a:pt x="114566" y="87071"/>
                  </a:lnTo>
                  <a:lnTo>
                    <a:pt x="114566" y="67348"/>
                  </a:lnTo>
                  <a:lnTo>
                    <a:pt x="135547" y="67348"/>
                  </a:lnTo>
                  <a:lnTo>
                    <a:pt x="135547" y="121272"/>
                  </a:lnTo>
                  <a:lnTo>
                    <a:pt x="157581" y="121272"/>
                  </a:lnTo>
                  <a:lnTo>
                    <a:pt x="157581" y="67348"/>
                  </a:lnTo>
                  <a:lnTo>
                    <a:pt x="157581" y="47205"/>
                  </a:lnTo>
                  <a:lnTo>
                    <a:pt x="157581" y="5448"/>
                  </a:lnTo>
                  <a:close/>
                </a:path>
                <a:path w="5235575" h="200659">
                  <a:moveTo>
                    <a:pt x="159880" y="178346"/>
                  </a:moveTo>
                  <a:lnTo>
                    <a:pt x="117500" y="164922"/>
                  </a:lnTo>
                  <a:lnTo>
                    <a:pt x="92748" y="130302"/>
                  </a:lnTo>
                  <a:lnTo>
                    <a:pt x="92748" y="122529"/>
                  </a:lnTo>
                  <a:lnTo>
                    <a:pt x="70078" y="122529"/>
                  </a:lnTo>
                  <a:lnTo>
                    <a:pt x="70078" y="130302"/>
                  </a:lnTo>
                  <a:lnTo>
                    <a:pt x="65112" y="147777"/>
                  </a:lnTo>
                  <a:lnTo>
                    <a:pt x="51219" y="162026"/>
                  </a:lnTo>
                  <a:lnTo>
                    <a:pt x="29984" y="172427"/>
                  </a:lnTo>
                  <a:lnTo>
                    <a:pt x="2933" y="178346"/>
                  </a:lnTo>
                  <a:lnTo>
                    <a:pt x="2933" y="197853"/>
                  </a:lnTo>
                  <a:lnTo>
                    <a:pt x="28181" y="193713"/>
                  </a:lnTo>
                  <a:lnTo>
                    <a:pt x="50012" y="186423"/>
                  </a:lnTo>
                  <a:lnTo>
                    <a:pt x="67881" y="176618"/>
                  </a:lnTo>
                  <a:lnTo>
                    <a:pt x="81203" y="164922"/>
                  </a:lnTo>
                  <a:lnTo>
                    <a:pt x="94729" y="176618"/>
                  </a:lnTo>
                  <a:lnTo>
                    <a:pt x="112674" y="186423"/>
                  </a:lnTo>
                  <a:lnTo>
                    <a:pt x="134543" y="193713"/>
                  </a:lnTo>
                  <a:lnTo>
                    <a:pt x="159880" y="197853"/>
                  </a:lnTo>
                  <a:lnTo>
                    <a:pt x="159880" y="178346"/>
                  </a:lnTo>
                  <a:close/>
                </a:path>
                <a:path w="5235575" h="200659">
                  <a:moveTo>
                    <a:pt x="355231" y="7759"/>
                  </a:moveTo>
                  <a:lnTo>
                    <a:pt x="207518" y="7759"/>
                  </a:lnTo>
                  <a:lnTo>
                    <a:pt x="207518" y="27063"/>
                  </a:lnTo>
                  <a:lnTo>
                    <a:pt x="332359" y="27063"/>
                  </a:lnTo>
                  <a:lnTo>
                    <a:pt x="332359" y="39649"/>
                  </a:lnTo>
                  <a:lnTo>
                    <a:pt x="332206" y="46964"/>
                  </a:lnTo>
                  <a:lnTo>
                    <a:pt x="331736" y="53949"/>
                  </a:lnTo>
                  <a:lnTo>
                    <a:pt x="330949" y="60871"/>
                  </a:lnTo>
                  <a:lnTo>
                    <a:pt x="329844" y="67348"/>
                  </a:lnTo>
                  <a:lnTo>
                    <a:pt x="352082" y="67348"/>
                  </a:lnTo>
                  <a:lnTo>
                    <a:pt x="353377" y="60909"/>
                  </a:lnTo>
                  <a:lnTo>
                    <a:pt x="354355" y="54051"/>
                  </a:lnTo>
                  <a:lnTo>
                    <a:pt x="355003" y="46545"/>
                  </a:lnTo>
                  <a:lnTo>
                    <a:pt x="355206" y="39649"/>
                  </a:lnTo>
                  <a:lnTo>
                    <a:pt x="355231" y="7759"/>
                  </a:lnTo>
                  <a:close/>
                </a:path>
                <a:path w="5235575" h="200659">
                  <a:moveTo>
                    <a:pt x="359422" y="179184"/>
                  </a:moveTo>
                  <a:lnTo>
                    <a:pt x="231432" y="179184"/>
                  </a:lnTo>
                  <a:lnTo>
                    <a:pt x="231432" y="164084"/>
                  </a:lnTo>
                  <a:lnTo>
                    <a:pt x="355231" y="164084"/>
                  </a:lnTo>
                  <a:lnTo>
                    <a:pt x="355231" y="112674"/>
                  </a:lnTo>
                  <a:lnTo>
                    <a:pt x="208775" y="112674"/>
                  </a:lnTo>
                  <a:lnTo>
                    <a:pt x="208775" y="130924"/>
                  </a:lnTo>
                  <a:lnTo>
                    <a:pt x="332359" y="130924"/>
                  </a:lnTo>
                  <a:lnTo>
                    <a:pt x="332359" y="145821"/>
                  </a:lnTo>
                  <a:lnTo>
                    <a:pt x="208775" y="145821"/>
                  </a:lnTo>
                  <a:lnTo>
                    <a:pt x="208775" y="197650"/>
                  </a:lnTo>
                  <a:lnTo>
                    <a:pt x="359422" y="197650"/>
                  </a:lnTo>
                  <a:lnTo>
                    <a:pt x="359422" y="179184"/>
                  </a:lnTo>
                  <a:close/>
                </a:path>
                <a:path w="5235575" h="200659">
                  <a:moveTo>
                    <a:pt x="367614" y="77000"/>
                  </a:moveTo>
                  <a:lnTo>
                    <a:pt x="196189" y="77000"/>
                  </a:lnTo>
                  <a:lnTo>
                    <a:pt x="196189" y="95885"/>
                  </a:lnTo>
                  <a:lnTo>
                    <a:pt x="367614" y="95885"/>
                  </a:lnTo>
                  <a:lnTo>
                    <a:pt x="367614" y="77000"/>
                  </a:lnTo>
                  <a:close/>
                </a:path>
                <a:path w="5235575" h="200659">
                  <a:moveTo>
                    <a:pt x="563372" y="90220"/>
                  </a:moveTo>
                  <a:lnTo>
                    <a:pt x="524192" y="54838"/>
                  </a:lnTo>
                  <a:lnTo>
                    <a:pt x="520992" y="32943"/>
                  </a:lnTo>
                  <a:lnTo>
                    <a:pt x="520992" y="6705"/>
                  </a:lnTo>
                  <a:lnTo>
                    <a:pt x="498335" y="6705"/>
                  </a:lnTo>
                  <a:lnTo>
                    <a:pt x="498335" y="32943"/>
                  </a:lnTo>
                  <a:lnTo>
                    <a:pt x="495185" y="54698"/>
                  </a:lnTo>
                  <a:lnTo>
                    <a:pt x="486397" y="71831"/>
                  </a:lnTo>
                  <a:lnTo>
                    <a:pt x="472922" y="84366"/>
                  </a:lnTo>
                  <a:lnTo>
                    <a:pt x="455739" y="92316"/>
                  </a:lnTo>
                  <a:lnTo>
                    <a:pt x="455739" y="112877"/>
                  </a:lnTo>
                  <a:lnTo>
                    <a:pt x="473341" y="106959"/>
                  </a:lnTo>
                  <a:lnTo>
                    <a:pt x="488594" y="98425"/>
                  </a:lnTo>
                  <a:lnTo>
                    <a:pt x="500913" y="87884"/>
                  </a:lnTo>
                  <a:lnTo>
                    <a:pt x="509663" y="75958"/>
                  </a:lnTo>
                  <a:lnTo>
                    <a:pt x="518845" y="87325"/>
                  </a:lnTo>
                  <a:lnTo>
                    <a:pt x="531241" y="97193"/>
                  </a:lnTo>
                  <a:lnTo>
                    <a:pt x="546277" y="105105"/>
                  </a:lnTo>
                  <a:lnTo>
                    <a:pt x="563372" y="110578"/>
                  </a:lnTo>
                  <a:lnTo>
                    <a:pt x="563372" y="90220"/>
                  </a:lnTo>
                  <a:close/>
                </a:path>
                <a:path w="5235575" h="200659">
                  <a:moveTo>
                    <a:pt x="613727" y="127774"/>
                  </a:moveTo>
                  <a:lnTo>
                    <a:pt x="470839" y="127774"/>
                  </a:lnTo>
                  <a:lnTo>
                    <a:pt x="470839" y="147713"/>
                  </a:lnTo>
                  <a:lnTo>
                    <a:pt x="590854" y="147713"/>
                  </a:lnTo>
                  <a:lnTo>
                    <a:pt x="590854" y="198907"/>
                  </a:lnTo>
                  <a:lnTo>
                    <a:pt x="613727" y="198907"/>
                  </a:lnTo>
                  <a:lnTo>
                    <a:pt x="613727" y="127774"/>
                  </a:lnTo>
                  <a:close/>
                </a:path>
                <a:path w="5235575" h="200659">
                  <a:moveTo>
                    <a:pt x="641426" y="50139"/>
                  </a:moveTo>
                  <a:lnTo>
                    <a:pt x="613727" y="50139"/>
                  </a:lnTo>
                  <a:lnTo>
                    <a:pt x="613727" y="5448"/>
                  </a:lnTo>
                  <a:lnTo>
                    <a:pt x="590854" y="5448"/>
                  </a:lnTo>
                  <a:lnTo>
                    <a:pt x="590854" y="115404"/>
                  </a:lnTo>
                  <a:lnTo>
                    <a:pt x="613727" y="115404"/>
                  </a:lnTo>
                  <a:lnTo>
                    <a:pt x="613727" y="70078"/>
                  </a:lnTo>
                  <a:lnTo>
                    <a:pt x="641426" y="70078"/>
                  </a:lnTo>
                  <a:lnTo>
                    <a:pt x="641426" y="50139"/>
                  </a:lnTo>
                  <a:close/>
                </a:path>
                <a:path w="5235575" h="200659">
                  <a:moveTo>
                    <a:pt x="745705" y="161975"/>
                  </a:moveTo>
                  <a:lnTo>
                    <a:pt x="718362" y="121373"/>
                  </a:lnTo>
                  <a:lnTo>
                    <a:pt x="716330" y="93789"/>
                  </a:lnTo>
                  <a:lnTo>
                    <a:pt x="716330" y="28956"/>
                  </a:lnTo>
                  <a:lnTo>
                    <a:pt x="743407" y="28956"/>
                  </a:lnTo>
                  <a:lnTo>
                    <a:pt x="743407" y="8813"/>
                  </a:lnTo>
                  <a:lnTo>
                    <a:pt x="666610" y="8813"/>
                  </a:lnTo>
                  <a:lnTo>
                    <a:pt x="666610" y="28956"/>
                  </a:lnTo>
                  <a:lnTo>
                    <a:pt x="694093" y="28956"/>
                  </a:lnTo>
                  <a:lnTo>
                    <a:pt x="694093" y="93789"/>
                  </a:lnTo>
                  <a:lnTo>
                    <a:pt x="692010" y="121462"/>
                  </a:lnTo>
                  <a:lnTo>
                    <a:pt x="686092" y="140703"/>
                  </a:lnTo>
                  <a:lnTo>
                    <a:pt x="676859" y="153504"/>
                  </a:lnTo>
                  <a:lnTo>
                    <a:pt x="664718" y="161975"/>
                  </a:lnTo>
                  <a:lnTo>
                    <a:pt x="664718" y="182753"/>
                  </a:lnTo>
                  <a:lnTo>
                    <a:pt x="678357" y="176568"/>
                  </a:lnTo>
                  <a:lnTo>
                    <a:pt x="689622" y="168402"/>
                  </a:lnTo>
                  <a:lnTo>
                    <a:pt x="698563" y="158623"/>
                  </a:lnTo>
                  <a:lnTo>
                    <a:pt x="705002" y="147713"/>
                  </a:lnTo>
                  <a:lnTo>
                    <a:pt x="711682" y="158610"/>
                  </a:lnTo>
                  <a:lnTo>
                    <a:pt x="720686" y="168376"/>
                  </a:lnTo>
                  <a:lnTo>
                    <a:pt x="732066" y="176657"/>
                  </a:lnTo>
                  <a:lnTo>
                    <a:pt x="745705" y="182956"/>
                  </a:lnTo>
                  <a:lnTo>
                    <a:pt x="745705" y="161975"/>
                  </a:lnTo>
                  <a:close/>
                </a:path>
                <a:path w="5235575" h="200659">
                  <a:moveTo>
                    <a:pt x="783056" y="6705"/>
                  </a:moveTo>
                  <a:lnTo>
                    <a:pt x="760818" y="6705"/>
                  </a:lnTo>
                  <a:lnTo>
                    <a:pt x="760818" y="79311"/>
                  </a:lnTo>
                  <a:lnTo>
                    <a:pt x="732701" y="79311"/>
                  </a:lnTo>
                  <a:lnTo>
                    <a:pt x="732701" y="99453"/>
                  </a:lnTo>
                  <a:lnTo>
                    <a:pt x="760818" y="99453"/>
                  </a:lnTo>
                  <a:lnTo>
                    <a:pt x="760818" y="193459"/>
                  </a:lnTo>
                  <a:lnTo>
                    <a:pt x="783056" y="193459"/>
                  </a:lnTo>
                  <a:lnTo>
                    <a:pt x="783056" y="6705"/>
                  </a:lnTo>
                  <a:close/>
                </a:path>
                <a:path w="5235575" h="200659">
                  <a:moveTo>
                    <a:pt x="822718" y="5448"/>
                  </a:moveTo>
                  <a:lnTo>
                    <a:pt x="800468" y="5448"/>
                  </a:lnTo>
                  <a:lnTo>
                    <a:pt x="800468" y="195757"/>
                  </a:lnTo>
                  <a:lnTo>
                    <a:pt x="822718" y="195757"/>
                  </a:lnTo>
                  <a:lnTo>
                    <a:pt x="822718" y="5448"/>
                  </a:lnTo>
                  <a:close/>
                </a:path>
                <a:path w="5235575" h="200659">
                  <a:moveTo>
                    <a:pt x="2972346" y="89801"/>
                  </a:moveTo>
                  <a:lnTo>
                    <a:pt x="2955925" y="83870"/>
                  </a:lnTo>
                  <a:lnTo>
                    <a:pt x="2948343" y="77838"/>
                  </a:lnTo>
                  <a:lnTo>
                    <a:pt x="2942894" y="73507"/>
                  </a:lnTo>
                  <a:lnTo>
                    <a:pt x="2934309" y="58077"/>
                  </a:lnTo>
                  <a:lnTo>
                    <a:pt x="2931223" y="36931"/>
                  </a:lnTo>
                  <a:lnTo>
                    <a:pt x="2931223" y="27482"/>
                  </a:lnTo>
                  <a:lnTo>
                    <a:pt x="2968993" y="27482"/>
                  </a:lnTo>
                  <a:lnTo>
                    <a:pt x="2968993" y="7759"/>
                  </a:lnTo>
                  <a:lnTo>
                    <a:pt x="2870581" y="7759"/>
                  </a:lnTo>
                  <a:lnTo>
                    <a:pt x="2870581" y="27482"/>
                  </a:lnTo>
                  <a:lnTo>
                    <a:pt x="2908350" y="27482"/>
                  </a:lnTo>
                  <a:lnTo>
                    <a:pt x="2908350" y="36931"/>
                  </a:lnTo>
                  <a:lnTo>
                    <a:pt x="2905353" y="58610"/>
                  </a:lnTo>
                  <a:lnTo>
                    <a:pt x="2896920" y="74803"/>
                  </a:lnTo>
                  <a:lnTo>
                    <a:pt x="2883916" y="85788"/>
                  </a:lnTo>
                  <a:lnTo>
                    <a:pt x="2867228" y="91897"/>
                  </a:lnTo>
                  <a:lnTo>
                    <a:pt x="2867228" y="112458"/>
                  </a:lnTo>
                  <a:lnTo>
                    <a:pt x="2883928" y="107670"/>
                  </a:lnTo>
                  <a:lnTo>
                    <a:pt x="2898724" y="99796"/>
                  </a:lnTo>
                  <a:lnTo>
                    <a:pt x="2911043" y="89598"/>
                  </a:lnTo>
                  <a:lnTo>
                    <a:pt x="2920314" y="77838"/>
                  </a:lnTo>
                  <a:lnTo>
                    <a:pt x="2929420" y="89115"/>
                  </a:lnTo>
                  <a:lnTo>
                    <a:pt x="2941536" y="98450"/>
                  </a:lnTo>
                  <a:lnTo>
                    <a:pt x="2956039" y="105524"/>
                  </a:lnTo>
                  <a:lnTo>
                    <a:pt x="2972346" y="109943"/>
                  </a:lnTo>
                  <a:lnTo>
                    <a:pt x="2972346" y="89801"/>
                  </a:lnTo>
                  <a:close/>
                </a:path>
                <a:path w="5235575" h="200659">
                  <a:moveTo>
                    <a:pt x="3021863" y="127774"/>
                  </a:moveTo>
                  <a:lnTo>
                    <a:pt x="2878975" y="127774"/>
                  </a:lnTo>
                  <a:lnTo>
                    <a:pt x="2878975" y="147713"/>
                  </a:lnTo>
                  <a:lnTo>
                    <a:pt x="2998990" y="147713"/>
                  </a:lnTo>
                  <a:lnTo>
                    <a:pt x="2998990" y="198907"/>
                  </a:lnTo>
                  <a:lnTo>
                    <a:pt x="3021863" y="198907"/>
                  </a:lnTo>
                  <a:lnTo>
                    <a:pt x="3021863" y="127774"/>
                  </a:lnTo>
                  <a:close/>
                </a:path>
                <a:path w="5235575" h="200659">
                  <a:moveTo>
                    <a:pt x="3049562" y="50139"/>
                  </a:moveTo>
                  <a:lnTo>
                    <a:pt x="3021863" y="50139"/>
                  </a:lnTo>
                  <a:lnTo>
                    <a:pt x="3021863" y="5448"/>
                  </a:lnTo>
                  <a:lnTo>
                    <a:pt x="2998990" y="5448"/>
                  </a:lnTo>
                  <a:lnTo>
                    <a:pt x="2998990" y="115404"/>
                  </a:lnTo>
                  <a:lnTo>
                    <a:pt x="3021863" y="115404"/>
                  </a:lnTo>
                  <a:lnTo>
                    <a:pt x="3021863" y="70078"/>
                  </a:lnTo>
                  <a:lnTo>
                    <a:pt x="3049562" y="70078"/>
                  </a:lnTo>
                  <a:lnTo>
                    <a:pt x="3049562" y="50139"/>
                  </a:lnTo>
                  <a:close/>
                </a:path>
                <a:path w="5235575" h="200659">
                  <a:moveTo>
                    <a:pt x="3175241" y="87490"/>
                  </a:moveTo>
                  <a:lnTo>
                    <a:pt x="3135884" y="52031"/>
                  </a:lnTo>
                  <a:lnTo>
                    <a:pt x="3132658" y="30213"/>
                  </a:lnTo>
                  <a:lnTo>
                    <a:pt x="3132658" y="6705"/>
                  </a:lnTo>
                  <a:lnTo>
                    <a:pt x="3109988" y="6705"/>
                  </a:lnTo>
                  <a:lnTo>
                    <a:pt x="3109988" y="30213"/>
                  </a:lnTo>
                  <a:lnTo>
                    <a:pt x="3106877" y="51943"/>
                  </a:lnTo>
                  <a:lnTo>
                    <a:pt x="3098165" y="69049"/>
                  </a:lnTo>
                  <a:lnTo>
                    <a:pt x="3084766" y="81635"/>
                  </a:lnTo>
                  <a:lnTo>
                    <a:pt x="3067608" y="89801"/>
                  </a:lnTo>
                  <a:lnTo>
                    <a:pt x="3067608" y="109943"/>
                  </a:lnTo>
                  <a:lnTo>
                    <a:pt x="3085211" y="104063"/>
                  </a:lnTo>
                  <a:lnTo>
                    <a:pt x="3100476" y="95592"/>
                  </a:lnTo>
                  <a:lnTo>
                    <a:pt x="3112782" y="85128"/>
                  </a:lnTo>
                  <a:lnTo>
                    <a:pt x="3121533" y="73228"/>
                  </a:lnTo>
                  <a:lnTo>
                    <a:pt x="3130727" y="84620"/>
                  </a:lnTo>
                  <a:lnTo>
                    <a:pt x="3143123" y="94526"/>
                  </a:lnTo>
                  <a:lnTo>
                    <a:pt x="3158147" y="102374"/>
                  </a:lnTo>
                  <a:lnTo>
                    <a:pt x="3175241" y="107632"/>
                  </a:lnTo>
                  <a:lnTo>
                    <a:pt x="3175241" y="87490"/>
                  </a:lnTo>
                  <a:close/>
                </a:path>
                <a:path w="5235575" h="200659">
                  <a:moveTo>
                    <a:pt x="3228327" y="5448"/>
                  </a:moveTo>
                  <a:lnTo>
                    <a:pt x="3205467" y="5448"/>
                  </a:lnTo>
                  <a:lnTo>
                    <a:pt x="3205467" y="40068"/>
                  </a:lnTo>
                  <a:lnTo>
                    <a:pt x="3163913" y="40068"/>
                  </a:lnTo>
                  <a:lnTo>
                    <a:pt x="3163913" y="59588"/>
                  </a:lnTo>
                  <a:lnTo>
                    <a:pt x="3205467" y="59588"/>
                  </a:lnTo>
                  <a:lnTo>
                    <a:pt x="3205467" y="113931"/>
                  </a:lnTo>
                  <a:lnTo>
                    <a:pt x="3228327" y="113931"/>
                  </a:lnTo>
                  <a:lnTo>
                    <a:pt x="3228327" y="5448"/>
                  </a:lnTo>
                  <a:close/>
                </a:path>
                <a:path w="5235575" h="200659">
                  <a:moveTo>
                    <a:pt x="3232734" y="159677"/>
                  </a:moveTo>
                  <a:lnTo>
                    <a:pt x="3231527" y="150698"/>
                  </a:lnTo>
                  <a:lnTo>
                    <a:pt x="3228124" y="142963"/>
                  </a:lnTo>
                  <a:lnTo>
                    <a:pt x="3224644" y="138684"/>
                  </a:lnTo>
                  <a:lnTo>
                    <a:pt x="3222828" y="136448"/>
                  </a:lnTo>
                  <a:lnTo>
                    <a:pt x="3215957" y="131140"/>
                  </a:lnTo>
                  <a:lnTo>
                    <a:pt x="3209861" y="128308"/>
                  </a:lnTo>
                  <a:lnTo>
                    <a:pt x="3209861" y="154216"/>
                  </a:lnTo>
                  <a:lnTo>
                    <a:pt x="3209861" y="165125"/>
                  </a:lnTo>
                  <a:lnTo>
                    <a:pt x="3170885" y="180200"/>
                  </a:lnTo>
                  <a:lnTo>
                    <a:pt x="3158045" y="180657"/>
                  </a:lnTo>
                  <a:lnTo>
                    <a:pt x="3145320" y="180200"/>
                  </a:lnTo>
                  <a:lnTo>
                    <a:pt x="3106216" y="165125"/>
                  </a:lnTo>
                  <a:lnTo>
                    <a:pt x="3106216" y="154216"/>
                  </a:lnTo>
                  <a:lnTo>
                    <a:pt x="3145320" y="139103"/>
                  </a:lnTo>
                  <a:lnTo>
                    <a:pt x="3158045" y="138684"/>
                  </a:lnTo>
                  <a:lnTo>
                    <a:pt x="3170885" y="139103"/>
                  </a:lnTo>
                  <a:lnTo>
                    <a:pt x="3209861" y="154216"/>
                  </a:lnTo>
                  <a:lnTo>
                    <a:pt x="3209861" y="128308"/>
                  </a:lnTo>
                  <a:lnTo>
                    <a:pt x="3203956" y="125552"/>
                  </a:lnTo>
                  <a:lnTo>
                    <a:pt x="3189833" y="121856"/>
                  </a:lnTo>
                  <a:lnTo>
                    <a:pt x="3174288" y="119811"/>
                  </a:lnTo>
                  <a:lnTo>
                    <a:pt x="3158045" y="119176"/>
                  </a:lnTo>
                  <a:lnTo>
                    <a:pt x="3141827" y="119811"/>
                  </a:lnTo>
                  <a:lnTo>
                    <a:pt x="3100133" y="131140"/>
                  </a:lnTo>
                  <a:lnTo>
                    <a:pt x="3083560" y="159677"/>
                  </a:lnTo>
                  <a:lnTo>
                    <a:pt x="3084728" y="168643"/>
                  </a:lnTo>
                  <a:lnTo>
                    <a:pt x="3126333" y="197573"/>
                  </a:lnTo>
                  <a:lnTo>
                    <a:pt x="3158045" y="200164"/>
                  </a:lnTo>
                  <a:lnTo>
                    <a:pt x="3174288" y="199567"/>
                  </a:lnTo>
                  <a:lnTo>
                    <a:pt x="3215957" y="188214"/>
                  </a:lnTo>
                  <a:lnTo>
                    <a:pt x="3224644" y="180657"/>
                  </a:lnTo>
                  <a:lnTo>
                    <a:pt x="3228124" y="176377"/>
                  </a:lnTo>
                  <a:lnTo>
                    <a:pt x="3231527" y="168643"/>
                  </a:lnTo>
                  <a:lnTo>
                    <a:pt x="3232734" y="159677"/>
                  </a:lnTo>
                  <a:close/>
                </a:path>
                <a:path w="5235575" h="200659">
                  <a:moveTo>
                    <a:pt x="3378568" y="161975"/>
                  </a:moveTo>
                  <a:lnTo>
                    <a:pt x="3362680" y="151904"/>
                  </a:lnTo>
                  <a:lnTo>
                    <a:pt x="3349218" y="136169"/>
                  </a:lnTo>
                  <a:lnTo>
                    <a:pt x="3339896" y="112915"/>
                  </a:lnTo>
                  <a:lnTo>
                    <a:pt x="3336391" y="80149"/>
                  </a:lnTo>
                  <a:lnTo>
                    <a:pt x="3336391" y="28956"/>
                  </a:lnTo>
                  <a:lnTo>
                    <a:pt x="3376892" y="28956"/>
                  </a:lnTo>
                  <a:lnTo>
                    <a:pt x="3376892" y="8813"/>
                  </a:lnTo>
                  <a:lnTo>
                    <a:pt x="3273869" y="8813"/>
                  </a:lnTo>
                  <a:lnTo>
                    <a:pt x="3273869" y="28956"/>
                  </a:lnTo>
                  <a:lnTo>
                    <a:pt x="3313734" y="28956"/>
                  </a:lnTo>
                  <a:lnTo>
                    <a:pt x="3313734" y="80149"/>
                  </a:lnTo>
                  <a:lnTo>
                    <a:pt x="3310217" y="112877"/>
                  </a:lnTo>
                  <a:lnTo>
                    <a:pt x="3300857" y="136245"/>
                  </a:lnTo>
                  <a:lnTo>
                    <a:pt x="3287445" y="151993"/>
                  </a:lnTo>
                  <a:lnTo>
                    <a:pt x="3271761" y="161975"/>
                  </a:lnTo>
                  <a:lnTo>
                    <a:pt x="3271761" y="182956"/>
                  </a:lnTo>
                  <a:lnTo>
                    <a:pt x="3288652" y="175120"/>
                  </a:lnTo>
                  <a:lnTo>
                    <a:pt x="3303790" y="164134"/>
                  </a:lnTo>
                  <a:lnTo>
                    <a:pt x="3316287" y="150863"/>
                  </a:lnTo>
                  <a:lnTo>
                    <a:pt x="3325266" y="136169"/>
                  </a:lnTo>
                  <a:lnTo>
                    <a:pt x="3334067" y="150825"/>
                  </a:lnTo>
                  <a:lnTo>
                    <a:pt x="3346412" y="164045"/>
                  </a:lnTo>
                  <a:lnTo>
                    <a:pt x="3361499" y="175031"/>
                  </a:lnTo>
                  <a:lnTo>
                    <a:pt x="3378568" y="182956"/>
                  </a:lnTo>
                  <a:lnTo>
                    <a:pt x="3378568" y="161975"/>
                  </a:lnTo>
                  <a:close/>
                </a:path>
                <a:path w="5235575" h="200659">
                  <a:moveTo>
                    <a:pt x="3454527" y="83083"/>
                  </a:moveTo>
                  <a:lnTo>
                    <a:pt x="3424720" y="83083"/>
                  </a:lnTo>
                  <a:lnTo>
                    <a:pt x="3424720" y="5448"/>
                  </a:lnTo>
                  <a:lnTo>
                    <a:pt x="3401860" y="5448"/>
                  </a:lnTo>
                  <a:lnTo>
                    <a:pt x="3401860" y="195757"/>
                  </a:lnTo>
                  <a:lnTo>
                    <a:pt x="3424720" y="195757"/>
                  </a:lnTo>
                  <a:lnTo>
                    <a:pt x="3424720" y="103022"/>
                  </a:lnTo>
                  <a:lnTo>
                    <a:pt x="3454527" y="103022"/>
                  </a:lnTo>
                  <a:lnTo>
                    <a:pt x="3454527" y="83083"/>
                  </a:lnTo>
                  <a:close/>
                </a:path>
                <a:path w="5235575" h="200659">
                  <a:moveTo>
                    <a:pt x="3567823" y="7759"/>
                  </a:moveTo>
                  <a:lnTo>
                    <a:pt x="3545789" y="7759"/>
                  </a:lnTo>
                  <a:lnTo>
                    <a:pt x="3545789" y="27482"/>
                  </a:lnTo>
                  <a:lnTo>
                    <a:pt x="3545789" y="91478"/>
                  </a:lnTo>
                  <a:lnTo>
                    <a:pt x="3497326" y="91478"/>
                  </a:lnTo>
                  <a:lnTo>
                    <a:pt x="3497326" y="27482"/>
                  </a:lnTo>
                  <a:lnTo>
                    <a:pt x="3545789" y="27482"/>
                  </a:lnTo>
                  <a:lnTo>
                    <a:pt x="3545789" y="7759"/>
                  </a:lnTo>
                  <a:lnTo>
                    <a:pt x="3474872" y="7759"/>
                  </a:lnTo>
                  <a:lnTo>
                    <a:pt x="3474872" y="110782"/>
                  </a:lnTo>
                  <a:lnTo>
                    <a:pt x="3567823" y="110782"/>
                  </a:lnTo>
                  <a:lnTo>
                    <a:pt x="3567823" y="91478"/>
                  </a:lnTo>
                  <a:lnTo>
                    <a:pt x="3567823" y="27482"/>
                  </a:lnTo>
                  <a:lnTo>
                    <a:pt x="3567823" y="7759"/>
                  </a:lnTo>
                  <a:close/>
                </a:path>
                <a:path w="5235575" h="200659">
                  <a:moveTo>
                    <a:pt x="3629723" y="176872"/>
                  </a:moveTo>
                  <a:lnTo>
                    <a:pt x="3508451" y="176872"/>
                  </a:lnTo>
                  <a:lnTo>
                    <a:pt x="3508451" y="131978"/>
                  </a:lnTo>
                  <a:lnTo>
                    <a:pt x="3485781" y="131978"/>
                  </a:lnTo>
                  <a:lnTo>
                    <a:pt x="3485781" y="196596"/>
                  </a:lnTo>
                  <a:lnTo>
                    <a:pt x="3629723" y="196596"/>
                  </a:lnTo>
                  <a:lnTo>
                    <a:pt x="3629723" y="176872"/>
                  </a:lnTo>
                  <a:close/>
                </a:path>
                <a:path w="5235575" h="200659">
                  <a:moveTo>
                    <a:pt x="3653853" y="57277"/>
                  </a:moveTo>
                  <a:lnTo>
                    <a:pt x="3626154" y="57277"/>
                  </a:lnTo>
                  <a:lnTo>
                    <a:pt x="3626154" y="5448"/>
                  </a:lnTo>
                  <a:lnTo>
                    <a:pt x="3603282" y="5448"/>
                  </a:lnTo>
                  <a:lnTo>
                    <a:pt x="3603282" y="138684"/>
                  </a:lnTo>
                  <a:lnTo>
                    <a:pt x="3626154" y="138684"/>
                  </a:lnTo>
                  <a:lnTo>
                    <a:pt x="3626154" y="77419"/>
                  </a:lnTo>
                  <a:lnTo>
                    <a:pt x="3653853" y="77419"/>
                  </a:lnTo>
                  <a:lnTo>
                    <a:pt x="3653853" y="57277"/>
                  </a:lnTo>
                  <a:close/>
                </a:path>
                <a:path w="5235575" h="200659">
                  <a:moveTo>
                    <a:pt x="3896410" y="5448"/>
                  </a:moveTo>
                  <a:lnTo>
                    <a:pt x="3874376" y="5448"/>
                  </a:lnTo>
                  <a:lnTo>
                    <a:pt x="3874376" y="47205"/>
                  </a:lnTo>
                  <a:lnTo>
                    <a:pt x="3853396" y="47205"/>
                  </a:lnTo>
                  <a:lnTo>
                    <a:pt x="3853396" y="6705"/>
                  </a:lnTo>
                  <a:lnTo>
                    <a:pt x="3831780" y="6705"/>
                  </a:lnTo>
                  <a:lnTo>
                    <a:pt x="3831780" y="79095"/>
                  </a:lnTo>
                  <a:lnTo>
                    <a:pt x="3825583" y="82651"/>
                  </a:lnTo>
                  <a:lnTo>
                    <a:pt x="3818280" y="85128"/>
                  </a:lnTo>
                  <a:lnTo>
                    <a:pt x="3809746" y="86588"/>
                  </a:lnTo>
                  <a:lnTo>
                    <a:pt x="3799890" y="87071"/>
                  </a:lnTo>
                  <a:lnTo>
                    <a:pt x="3761067" y="87071"/>
                  </a:lnTo>
                  <a:lnTo>
                    <a:pt x="3761067" y="27698"/>
                  </a:lnTo>
                  <a:lnTo>
                    <a:pt x="3810584" y="27698"/>
                  </a:lnTo>
                  <a:lnTo>
                    <a:pt x="3810584" y="7759"/>
                  </a:lnTo>
                  <a:lnTo>
                    <a:pt x="3738829" y="7759"/>
                  </a:lnTo>
                  <a:lnTo>
                    <a:pt x="3738829" y="106794"/>
                  </a:lnTo>
                  <a:lnTo>
                    <a:pt x="3794010" y="106794"/>
                  </a:lnTo>
                  <a:lnTo>
                    <a:pt x="3806850" y="106248"/>
                  </a:lnTo>
                  <a:lnTo>
                    <a:pt x="3817226" y="104571"/>
                  </a:lnTo>
                  <a:lnTo>
                    <a:pt x="3825443" y="101752"/>
                  </a:lnTo>
                  <a:lnTo>
                    <a:pt x="3831780" y="97777"/>
                  </a:lnTo>
                  <a:lnTo>
                    <a:pt x="3831780" y="113512"/>
                  </a:lnTo>
                  <a:lnTo>
                    <a:pt x="3853396" y="113512"/>
                  </a:lnTo>
                  <a:lnTo>
                    <a:pt x="3853396" y="97777"/>
                  </a:lnTo>
                  <a:lnTo>
                    <a:pt x="3853396" y="87071"/>
                  </a:lnTo>
                  <a:lnTo>
                    <a:pt x="3853396" y="67348"/>
                  </a:lnTo>
                  <a:lnTo>
                    <a:pt x="3874376" y="67348"/>
                  </a:lnTo>
                  <a:lnTo>
                    <a:pt x="3874376" y="121272"/>
                  </a:lnTo>
                  <a:lnTo>
                    <a:pt x="3896410" y="121272"/>
                  </a:lnTo>
                  <a:lnTo>
                    <a:pt x="3896410" y="67348"/>
                  </a:lnTo>
                  <a:lnTo>
                    <a:pt x="3896410" y="47205"/>
                  </a:lnTo>
                  <a:lnTo>
                    <a:pt x="3896410" y="5448"/>
                  </a:lnTo>
                  <a:close/>
                </a:path>
                <a:path w="5235575" h="200659">
                  <a:moveTo>
                    <a:pt x="3898709" y="178346"/>
                  </a:moveTo>
                  <a:lnTo>
                    <a:pt x="3856329" y="164922"/>
                  </a:lnTo>
                  <a:lnTo>
                    <a:pt x="3831577" y="130302"/>
                  </a:lnTo>
                  <a:lnTo>
                    <a:pt x="3831577" y="122529"/>
                  </a:lnTo>
                  <a:lnTo>
                    <a:pt x="3808907" y="122529"/>
                  </a:lnTo>
                  <a:lnTo>
                    <a:pt x="3808907" y="130302"/>
                  </a:lnTo>
                  <a:lnTo>
                    <a:pt x="3803942" y="147777"/>
                  </a:lnTo>
                  <a:lnTo>
                    <a:pt x="3790048" y="162026"/>
                  </a:lnTo>
                  <a:lnTo>
                    <a:pt x="3768814" y="172427"/>
                  </a:lnTo>
                  <a:lnTo>
                    <a:pt x="3741763" y="178346"/>
                  </a:lnTo>
                  <a:lnTo>
                    <a:pt x="3741763" y="197853"/>
                  </a:lnTo>
                  <a:lnTo>
                    <a:pt x="3767010" y="193713"/>
                  </a:lnTo>
                  <a:lnTo>
                    <a:pt x="3788841" y="186423"/>
                  </a:lnTo>
                  <a:lnTo>
                    <a:pt x="3806710" y="176618"/>
                  </a:lnTo>
                  <a:lnTo>
                    <a:pt x="3820033" y="164922"/>
                  </a:lnTo>
                  <a:lnTo>
                    <a:pt x="3833571" y="176618"/>
                  </a:lnTo>
                  <a:lnTo>
                    <a:pt x="3851503" y="186423"/>
                  </a:lnTo>
                  <a:lnTo>
                    <a:pt x="3873373" y="193713"/>
                  </a:lnTo>
                  <a:lnTo>
                    <a:pt x="3898709" y="197853"/>
                  </a:lnTo>
                  <a:lnTo>
                    <a:pt x="3898709" y="178346"/>
                  </a:lnTo>
                  <a:close/>
                </a:path>
                <a:path w="5235575" h="200659">
                  <a:moveTo>
                    <a:pt x="4094061" y="7759"/>
                  </a:moveTo>
                  <a:lnTo>
                    <a:pt x="3946347" y="7759"/>
                  </a:lnTo>
                  <a:lnTo>
                    <a:pt x="3946347" y="27063"/>
                  </a:lnTo>
                  <a:lnTo>
                    <a:pt x="4071188" y="27063"/>
                  </a:lnTo>
                  <a:lnTo>
                    <a:pt x="4071188" y="39649"/>
                  </a:lnTo>
                  <a:lnTo>
                    <a:pt x="4071035" y="46964"/>
                  </a:lnTo>
                  <a:lnTo>
                    <a:pt x="4070566" y="53949"/>
                  </a:lnTo>
                  <a:lnTo>
                    <a:pt x="4069778" y="60871"/>
                  </a:lnTo>
                  <a:lnTo>
                    <a:pt x="4068673" y="67348"/>
                  </a:lnTo>
                  <a:lnTo>
                    <a:pt x="4090911" y="67348"/>
                  </a:lnTo>
                  <a:lnTo>
                    <a:pt x="4092206" y="60909"/>
                  </a:lnTo>
                  <a:lnTo>
                    <a:pt x="4093184" y="54051"/>
                  </a:lnTo>
                  <a:lnTo>
                    <a:pt x="4093832" y="46545"/>
                  </a:lnTo>
                  <a:lnTo>
                    <a:pt x="4094035" y="39649"/>
                  </a:lnTo>
                  <a:lnTo>
                    <a:pt x="4094061" y="7759"/>
                  </a:lnTo>
                  <a:close/>
                </a:path>
                <a:path w="5235575" h="200659">
                  <a:moveTo>
                    <a:pt x="4098252" y="179184"/>
                  </a:moveTo>
                  <a:lnTo>
                    <a:pt x="3970261" y="179184"/>
                  </a:lnTo>
                  <a:lnTo>
                    <a:pt x="3970261" y="164084"/>
                  </a:lnTo>
                  <a:lnTo>
                    <a:pt x="4094061" y="164084"/>
                  </a:lnTo>
                  <a:lnTo>
                    <a:pt x="4094061" y="112674"/>
                  </a:lnTo>
                  <a:lnTo>
                    <a:pt x="3947604" y="112674"/>
                  </a:lnTo>
                  <a:lnTo>
                    <a:pt x="3947604" y="130924"/>
                  </a:lnTo>
                  <a:lnTo>
                    <a:pt x="4071188" y="130924"/>
                  </a:lnTo>
                  <a:lnTo>
                    <a:pt x="4071188" y="145821"/>
                  </a:lnTo>
                  <a:lnTo>
                    <a:pt x="3947604" y="145821"/>
                  </a:lnTo>
                  <a:lnTo>
                    <a:pt x="3947604" y="197650"/>
                  </a:lnTo>
                  <a:lnTo>
                    <a:pt x="4098252" y="197650"/>
                  </a:lnTo>
                  <a:lnTo>
                    <a:pt x="4098252" y="179184"/>
                  </a:lnTo>
                  <a:close/>
                </a:path>
                <a:path w="5235575" h="200659">
                  <a:moveTo>
                    <a:pt x="4106443" y="77000"/>
                  </a:moveTo>
                  <a:lnTo>
                    <a:pt x="3935018" y="77000"/>
                  </a:lnTo>
                  <a:lnTo>
                    <a:pt x="3935018" y="95885"/>
                  </a:lnTo>
                  <a:lnTo>
                    <a:pt x="4106443" y="95885"/>
                  </a:lnTo>
                  <a:lnTo>
                    <a:pt x="4106443" y="77000"/>
                  </a:lnTo>
                  <a:close/>
                </a:path>
                <a:path w="5235575" h="200659">
                  <a:moveTo>
                    <a:pt x="4299267" y="27698"/>
                  </a:moveTo>
                  <a:lnTo>
                    <a:pt x="4276610" y="10871"/>
                  </a:lnTo>
                  <a:lnTo>
                    <a:pt x="4276610" y="33147"/>
                  </a:lnTo>
                  <a:lnTo>
                    <a:pt x="4276610" y="37973"/>
                  </a:lnTo>
                  <a:lnTo>
                    <a:pt x="4222470" y="47421"/>
                  </a:lnTo>
                  <a:lnTo>
                    <a:pt x="4204220" y="47129"/>
                  </a:lnTo>
                  <a:lnTo>
                    <a:pt x="4168343" y="37973"/>
                  </a:lnTo>
                  <a:lnTo>
                    <a:pt x="4168343" y="33147"/>
                  </a:lnTo>
                  <a:lnTo>
                    <a:pt x="4222470" y="23710"/>
                  </a:lnTo>
                  <a:lnTo>
                    <a:pt x="4240720" y="24003"/>
                  </a:lnTo>
                  <a:lnTo>
                    <a:pt x="4276610" y="33147"/>
                  </a:lnTo>
                  <a:lnTo>
                    <a:pt x="4276610" y="10871"/>
                  </a:lnTo>
                  <a:lnTo>
                    <a:pt x="4264520" y="7886"/>
                  </a:lnTo>
                  <a:lnTo>
                    <a:pt x="4245572" y="5867"/>
                  </a:lnTo>
                  <a:lnTo>
                    <a:pt x="4222470" y="5245"/>
                  </a:lnTo>
                  <a:lnTo>
                    <a:pt x="4199458" y="5867"/>
                  </a:lnTo>
                  <a:lnTo>
                    <a:pt x="4154703" y="16992"/>
                  </a:lnTo>
                  <a:lnTo>
                    <a:pt x="4145470" y="27698"/>
                  </a:lnTo>
                  <a:lnTo>
                    <a:pt x="4145470" y="43434"/>
                  </a:lnTo>
                  <a:lnTo>
                    <a:pt x="4180484" y="63233"/>
                  </a:lnTo>
                  <a:lnTo>
                    <a:pt x="4222470" y="65874"/>
                  </a:lnTo>
                  <a:lnTo>
                    <a:pt x="4245572" y="65252"/>
                  </a:lnTo>
                  <a:lnTo>
                    <a:pt x="4290034" y="54127"/>
                  </a:lnTo>
                  <a:lnTo>
                    <a:pt x="4299267" y="43434"/>
                  </a:lnTo>
                  <a:lnTo>
                    <a:pt x="4299267" y="27698"/>
                  </a:lnTo>
                  <a:close/>
                </a:path>
                <a:path w="5235575" h="200659">
                  <a:moveTo>
                    <a:pt x="4299686" y="179184"/>
                  </a:moveTo>
                  <a:lnTo>
                    <a:pt x="4171696" y="179184"/>
                  </a:lnTo>
                  <a:lnTo>
                    <a:pt x="4171696" y="165341"/>
                  </a:lnTo>
                  <a:lnTo>
                    <a:pt x="4295495" y="165341"/>
                  </a:lnTo>
                  <a:lnTo>
                    <a:pt x="4295495" y="114554"/>
                  </a:lnTo>
                  <a:lnTo>
                    <a:pt x="4149039" y="114554"/>
                  </a:lnTo>
                  <a:lnTo>
                    <a:pt x="4149039" y="133019"/>
                  </a:lnTo>
                  <a:lnTo>
                    <a:pt x="4272623" y="133019"/>
                  </a:lnTo>
                  <a:lnTo>
                    <a:pt x="4272623" y="147078"/>
                  </a:lnTo>
                  <a:lnTo>
                    <a:pt x="4149039" y="147078"/>
                  </a:lnTo>
                  <a:lnTo>
                    <a:pt x="4149039" y="197650"/>
                  </a:lnTo>
                  <a:lnTo>
                    <a:pt x="4299686" y="197650"/>
                  </a:lnTo>
                  <a:lnTo>
                    <a:pt x="4299686" y="179184"/>
                  </a:lnTo>
                  <a:close/>
                </a:path>
                <a:path w="5235575" h="200659">
                  <a:moveTo>
                    <a:pt x="4307865" y="80149"/>
                  </a:moveTo>
                  <a:lnTo>
                    <a:pt x="4136440" y="80149"/>
                  </a:lnTo>
                  <a:lnTo>
                    <a:pt x="4136440" y="99034"/>
                  </a:lnTo>
                  <a:lnTo>
                    <a:pt x="4307865" y="99034"/>
                  </a:lnTo>
                  <a:lnTo>
                    <a:pt x="4307865" y="80149"/>
                  </a:lnTo>
                  <a:close/>
                </a:path>
                <a:path w="5235575" h="200659">
                  <a:moveTo>
                    <a:pt x="4503636" y="90220"/>
                  </a:moveTo>
                  <a:lnTo>
                    <a:pt x="4464443" y="54838"/>
                  </a:lnTo>
                  <a:lnTo>
                    <a:pt x="4461256" y="32943"/>
                  </a:lnTo>
                  <a:lnTo>
                    <a:pt x="4461256" y="6705"/>
                  </a:lnTo>
                  <a:lnTo>
                    <a:pt x="4438586" y="6705"/>
                  </a:lnTo>
                  <a:lnTo>
                    <a:pt x="4438586" y="32943"/>
                  </a:lnTo>
                  <a:lnTo>
                    <a:pt x="4435449" y="54698"/>
                  </a:lnTo>
                  <a:lnTo>
                    <a:pt x="4426661" y="71831"/>
                  </a:lnTo>
                  <a:lnTo>
                    <a:pt x="4413186" y="84366"/>
                  </a:lnTo>
                  <a:lnTo>
                    <a:pt x="4395990" y="92316"/>
                  </a:lnTo>
                  <a:lnTo>
                    <a:pt x="4395990" y="112877"/>
                  </a:lnTo>
                  <a:lnTo>
                    <a:pt x="4413593" y="106959"/>
                  </a:lnTo>
                  <a:lnTo>
                    <a:pt x="4428858" y="98425"/>
                  </a:lnTo>
                  <a:lnTo>
                    <a:pt x="4441164" y="87884"/>
                  </a:lnTo>
                  <a:lnTo>
                    <a:pt x="4449915" y="75958"/>
                  </a:lnTo>
                  <a:lnTo>
                    <a:pt x="4459109" y="87325"/>
                  </a:lnTo>
                  <a:lnTo>
                    <a:pt x="4471505" y="97193"/>
                  </a:lnTo>
                  <a:lnTo>
                    <a:pt x="4486541" y="105105"/>
                  </a:lnTo>
                  <a:lnTo>
                    <a:pt x="4503636" y="110578"/>
                  </a:lnTo>
                  <a:lnTo>
                    <a:pt x="4503636" y="90220"/>
                  </a:lnTo>
                  <a:close/>
                </a:path>
                <a:path w="5235575" h="200659">
                  <a:moveTo>
                    <a:pt x="4553991" y="127774"/>
                  </a:moveTo>
                  <a:lnTo>
                    <a:pt x="4411103" y="127774"/>
                  </a:lnTo>
                  <a:lnTo>
                    <a:pt x="4411103" y="147713"/>
                  </a:lnTo>
                  <a:lnTo>
                    <a:pt x="4531118" y="147713"/>
                  </a:lnTo>
                  <a:lnTo>
                    <a:pt x="4531118" y="198907"/>
                  </a:lnTo>
                  <a:lnTo>
                    <a:pt x="4553991" y="198907"/>
                  </a:lnTo>
                  <a:lnTo>
                    <a:pt x="4553991" y="127774"/>
                  </a:lnTo>
                  <a:close/>
                </a:path>
                <a:path w="5235575" h="200659">
                  <a:moveTo>
                    <a:pt x="4581690" y="50139"/>
                  </a:moveTo>
                  <a:lnTo>
                    <a:pt x="4553991" y="50139"/>
                  </a:lnTo>
                  <a:lnTo>
                    <a:pt x="4553991" y="5448"/>
                  </a:lnTo>
                  <a:lnTo>
                    <a:pt x="4531118" y="5448"/>
                  </a:lnTo>
                  <a:lnTo>
                    <a:pt x="4531118" y="115404"/>
                  </a:lnTo>
                  <a:lnTo>
                    <a:pt x="4553991" y="115404"/>
                  </a:lnTo>
                  <a:lnTo>
                    <a:pt x="4553991" y="70078"/>
                  </a:lnTo>
                  <a:lnTo>
                    <a:pt x="4581690" y="70078"/>
                  </a:lnTo>
                  <a:lnTo>
                    <a:pt x="4581690" y="50139"/>
                  </a:lnTo>
                  <a:close/>
                </a:path>
                <a:path w="5235575" h="200659">
                  <a:moveTo>
                    <a:pt x="4685970" y="161975"/>
                  </a:moveTo>
                  <a:lnTo>
                    <a:pt x="4673676" y="153504"/>
                  </a:lnTo>
                  <a:lnTo>
                    <a:pt x="4669523" y="147713"/>
                  </a:lnTo>
                  <a:lnTo>
                    <a:pt x="4664430" y="140627"/>
                  </a:lnTo>
                  <a:lnTo>
                    <a:pt x="4658614" y="121373"/>
                  </a:lnTo>
                  <a:lnTo>
                    <a:pt x="4656594" y="93789"/>
                  </a:lnTo>
                  <a:lnTo>
                    <a:pt x="4656594" y="28956"/>
                  </a:lnTo>
                  <a:lnTo>
                    <a:pt x="4683658" y="28956"/>
                  </a:lnTo>
                  <a:lnTo>
                    <a:pt x="4683658" y="8813"/>
                  </a:lnTo>
                  <a:lnTo>
                    <a:pt x="4606861" y="8813"/>
                  </a:lnTo>
                  <a:lnTo>
                    <a:pt x="4606861" y="28956"/>
                  </a:lnTo>
                  <a:lnTo>
                    <a:pt x="4634357" y="28956"/>
                  </a:lnTo>
                  <a:lnTo>
                    <a:pt x="4634357" y="93789"/>
                  </a:lnTo>
                  <a:lnTo>
                    <a:pt x="4632274" y="121462"/>
                  </a:lnTo>
                  <a:lnTo>
                    <a:pt x="4626356" y="140703"/>
                  </a:lnTo>
                  <a:lnTo>
                    <a:pt x="4617110" y="153504"/>
                  </a:lnTo>
                  <a:lnTo>
                    <a:pt x="4604982" y="161975"/>
                  </a:lnTo>
                  <a:lnTo>
                    <a:pt x="4604982" y="182753"/>
                  </a:lnTo>
                  <a:lnTo>
                    <a:pt x="4618621" y="176568"/>
                  </a:lnTo>
                  <a:lnTo>
                    <a:pt x="4629886" y="168402"/>
                  </a:lnTo>
                  <a:lnTo>
                    <a:pt x="4638814" y="158623"/>
                  </a:lnTo>
                  <a:lnTo>
                    <a:pt x="4645266" y="147713"/>
                  </a:lnTo>
                  <a:lnTo>
                    <a:pt x="4651946" y="158610"/>
                  </a:lnTo>
                  <a:lnTo>
                    <a:pt x="4660951" y="168376"/>
                  </a:lnTo>
                  <a:lnTo>
                    <a:pt x="4672317" y="176657"/>
                  </a:lnTo>
                  <a:lnTo>
                    <a:pt x="4685970" y="182956"/>
                  </a:lnTo>
                  <a:lnTo>
                    <a:pt x="4685970" y="161975"/>
                  </a:lnTo>
                  <a:close/>
                </a:path>
                <a:path w="5235575" h="200659">
                  <a:moveTo>
                    <a:pt x="4723320" y="6705"/>
                  </a:moveTo>
                  <a:lnTo>
                    <a:pt x="4701083" y="6705"/>
                  </a:lnTo>
                  <a:lnTo>
                    <a:pt x="4701083" y="79311"/>
                  </a:lnTo>
                  <a:lnTo>
                    <a:pt x="4672965" y="79311"/>
                  </a:lnTo>
                  <a:lnTo>
                    <a:pt x="4672965" y="99453"/>
                  </a:lnTo>
                  <a:lnTo>
                    <a:pt x="4701083" y="99453"/>
                  </a:lnTo>
                  <a:lnTo>
                    <a:pt x="4701083" y="193459"/>
                  </a:lnTo>
                  <a:lnTo>
                    <a:pt x="4723320" y="193459"/>
                  </a:lnTo>
                  <a:lnTo>
                    <a:pt x="4723320" y="6705"/>
                  </a:lnTo>
                  <a:close/>
                </a:path>
                <a:path w="5235575" h="200659">
                  <a:moveTo>
                    <a:pt x="4762970" y="5448"/>
                  </a:moveTo>
                  <a:lnTo>
                    <a:pt x="4740732" y="5448"/>
                  </a:lnTo>
                  <a:lnTo>
                    <a:pt x="4740732" y="195757"/>
                  </a:lnTo>
                  <a:lnTo>
                    <a:pt x="4762970" y="195757"/>
                  </a:lnTo>
                  <a:lnTo>
                    <a:pt x="4762970" y="5448"/>
                  </a:lnTo>
                  <a:close/>
                </a:path>
                <a:path w="5235575" h="200659">
                  <a:moveTo>
                    <a:pt x="4901882" y="90436"/>
                  </a:moveTo>
                  <a:lnTo>
                    <a:pt x="4880203" y="57099"/>
                  </a:lnTo>
                  <a:lnTo>
                    <a:pt x="4880051" y="57048"/>
                  </a:lnTo>
                  <a:lnTo>
                    <a:pt x="4880051" y="84340"/>
                  </a:lnTo>
                  <a:lnTo>
                    <a:pt x="4880051" y="96723"/>
                  </a:lnTo>
                  <a:lnTo>
                    <a:pt x="4877333" y="101346"/>
                  </a:lnTo>
                  <a:lnTo>
                    <a:pt x="4872710" y="104698"/>
                  </a:lnTo>
                  <a:lnTo>
                    <a:pt x="4867884" y="108470"/>
                  </a:lnTo>
                  <a:lnTo>
                    <a:pt x="4860963" y="110578"/>
                  </a:lnTo>
                  <a:lnTo>
                    <a:pt x="4845228" y="110578"/>
                  </a:lnTo>
                  <a:lnTo>
                    <a:pt x="4837671" y="108051"/>
                  </a:lnTo>
                  <a:lnTo>
                    <a:pt x="4832845" y="103644"/>
                  </a:lnTo>
                  <a:lnTo>
                    <a:pt x="4829073" y="100291"/>
                  </a:lnTo>
                  <a:lnTo>
                    <a:pt x="4826762" y="95681"/>
                  </a:lnTo>
                  <a:lnTo>
                    <a:pt x="4826876" y="84340"/>
                  </a:lnTo>
                  <a:lnTo>
                    <a:pt x="4829276" y="79730"/>
                  </a:lnTo>
                  <a:lnTo>
                    <a:pt x="4833480" y="76161"/>
                  </a:lnTo>
                  <a:lnTo>
                    <a:pt x="4838509" y="72174"/>
                  </a:lnTo>
                  <a:lnTo>
                    <a:pt x="4845431" y="69862"/>
                  </a:lnTo>
                  <a:lnTo>
                    <a:pt x="4861166" y="69862"/>
                  </a:lnTo>
                  <a:lnTo>
                    <a:pt x="4868100" y="72174"/>
                  </a:lnTo>
                  <a:lnTo>
                    <a:pt x="4877536" y="79514"/>
                  </a:lnTo>
                  <a:lnTo>
                    <a:pt x="4880051" y="84340"/>
                  </a:lnTo>
                  <a:lnTo>
                    <a:pt x="4880051" y="57048"/>
                  </a:lnTo>
                  <a:lnTo>
                    <a:pt x="4872190" y="54076"/>
                  </a:lnTo>
                  <a:lnTo>
                    <a:pt x="4863236" y="52235"/>
                  </a:lnTo>
                  <a:lnTo>
                    <a:pt x="4853406" y="51612"/>
                  </a:lnTo>
                  <a:lnTo>
                    <a:pt x="4843399" y="52273"/>
                  </a:lnTo>
                  <a:lnTo>
                    <a:pt x="4808563" y="74015"/>
                  </a:lnTo>
                  <a:lnTo>
                    <a:pt x="4804727" y="90436"/>
                  </a:lnTo>
                  <a:lnTo>
                    <a:pt x="4805756" y="99237"/>
                  </a:lnTo>
                  <a:lnTo>
                    <a:pt x="4834547" y="126492"/>
                  </a:lnTo>
                  <a:lnTo>
                    <a:pt x="4853406" y="129032"/>
                  </a:lnTo>
                  <a:lnTo>
                    <a:pt x="4862703" y="128460"/>
                  </a:lnTo>
                  <a:lnTo>
                    <a:pt x="4895481" y="110578"/>
                  </a:lnTo>
                  <a:lnTo>
                    <a:pt x="4897653" y="107607"/>
                  </a:lnTo>
                  <a:lnTo>
                    <a:pt x="4900803" y="99542"/>
                  </a:lnTo>
                  <a:lnTo>
                    <a:pt x="4901882" y="90436"/>
                  </a:lnTo>
                  <a:close/>
                </a:path>
                <a:path w="5235575" h="200659">
                  <a:moveTo>
                    <a:pt x="4907331" y="20561"/>
                  </a:moveTo>
                  <a:lnTo>
                    <a:pt x="4865154" y="20561"/>
                  </a:lnTo>
                  <a:lnTo>
                    <a:pt x="4865154" y="0"/>
                  </a:lnTo>
                  <a:lnTo>
                    <a:pt x="4842497" y="0"/>
                  </a:lnTo>
                  <a:lnTo>
                    <a:pt x="4842497" y="20561"/>
                  </a:lnTo>
                  <a:lnTo>
                    <a:pt x="4799063" y="20561"/>
                  </a:lnTo>
                  <a:lnTo>
                    <a:pt x="4799063" y="39446"/>
                  </a:lnTo>
                  <a:lnTo>
                    <a:pt x="4907331" y="39446"/>
                  </a:lnTo>
                  <a:lnTo>
                    <a:pt x="4907331" y="20561"/>
                  </a:lnTo>
                  <a:close/>
                </a:path>
                <a:path w="5235575" h="200659">
                  <a:moveTo>
                    <a:pt x="4960417" y="176872"/>
                  </a:moveTo>
                  <a:lnTo>
                    <a:pt x="4839144" y="176872"/>
                  </a:lnTo>
                  <a:lnTo>
                    <a:pt x="4839144" y="140157"/>
                  </a:lnTo>
                  <a:lnTo>
                    <a:pt x="4816475" y="140157"/>
                  </a:lnTo>
                  <a:lnTo>
                    <a:pt x="4816475" y="196596"/>
                  </a:lnTo>
                  <a:lnTo>
                    <a:pt x="4960417" y="196596"/>
                  </a:lnTo>
                  <a:lnTo>
                    <a:pt x="4960417" y="176872"/>
                  </a:lnTo>
                  <a:close/>
                </a:path>
                <a:path w="5235575" h="200659">
                  <a:moveTo>
                    <a:pt x="4984547" y="59588"/>
                  </a:moveTo>
                  <a:lnTo>
                    <a:pt x="4956848" y="59588"/>
                  </a:lnTo>
                  <a:lnTo>
                    <a:pt x="4956848" y="5448"/>
                  </a:lnTo>
                  <a:lnTo>
                    <a:pt x="4933975" y="5448"/>
                  </a:lnTo>
                  <a:lnTo>
                    <a:pt x="4933975" y="144360"/>
                  </a:lnTo>
                  <a:lnTo>
                    <a:pt x="4956848" y="144360"/>
                  </a:lnTo>
                  <a:lnTo>
                    <a:pt x="4956848" y="79514"/>
                  </a:lnTo>
                  <a:lnTo>
                    <a:pt x="4984547" y="79514"/>
                  </a:lnTo>
                  <a:lnTo>
                    <a:pt x="4984547" y="59588"/>
                  </a:lnTo>
                  <a:close/>
                </a:path>
                <a:path w="5235575" h="200659">
                  <a:moveTo>
                    <a:pt x="5188077" y="83083"/>
                  </a:moveTo>
                  <a:lnTo>
                    <a:pt x="5158283" y="83083"/>
                  </a:lnTo>
                  <a:lnTo>
                    <a:pt x="5158283" y="5448"/>
                  </a:lnTo>
                  <a:lnTo>
                    <a:pt x="5135410" y="5448"/>
                  </a:lnTo>
                  <a:lnTo>
                    <a:pt x="5135410" y="152120"/>
                  </a:lnTo>
                  <a:lnTo>
                    <a:pt x="5128361" y="156832"/>
                  </a:lnTo>
                  <a:lnTo>
                    <a:pt x="5119332" y="160248"/>
                  </a:lnTo>
                  <a:lnTo>
                    <a:pt x="5108524" y="162331"/>
                  </a:lnTo>
                  <a:lnTo>
                    <a:pt x="5096167" y="163029"/>
                  </a:lnTo>
                  <a:lnTo>
                    <a:pt x="5032172" y="163029"/>
                  </a:lnTo>
                  <a:lnTo>
                    <a:pt x="5032172" y="28956"/>
                  </a:lnTo>
                  <a:lnTo>
                    <a:pt x="5101209" y="28956"/>
                  </a:lnTo>
                  <a:lnTo>
                    <a:pt x="5101209" y="8813"/>
                  </a:lnTo>
                  <a:lnTo>
                    <a:pt x="5009515" y="8813"/>
                  </a:lnTo>
                  <a:lnTo>
                    <a:pt x="5009515" y="182956"/>
                  </a:lnTo>
                  <a:lnTo>
                    <a:pt x="5091976" y="182956"/>
                  </a:lnTo>
                  <a:lnTo>
                    <a:pt x="5105819" y="182156"/>
                  </a:lnTo>
                  <a:lnTo>
                    <a:pt x="5118024" y="179819"/>
                  </a:lnTo>
                  <a:lnTo>
                    <a:pt x="5128057" y="176060"/>
                  </a:lnTo>
                  <a:lnTo>
                    <a:pt x="5135410" y="171005"/>
                  </a:lnTo>
                  <a:lnTo>
                    <a:pt x="5135410" y="195757"/>
                  </a:lnTo>
                  <a:lnTo>
                    <a:pt x="5158283" y="195757"/>
                  </a:lnTo>
                  <a:lnTo>
                    <a:pt x="5158283" y="171005"/>
                  </a:lnTo>
                  <a:lnTo>
                    <a:pt x="5158283" y="163029"/>
                  </a:lnTo>
                  <a:lnTo>
                    <a:pt x="5158283" y="103022"/>
                  </a:lnTo>
                  <a:lnTo>
                    <a:pt x="5188077" y="103022"/>
                  </a:lnTo>
                  <a:lnTo>
                    <a:pt x="5188077" y="83083"/>
                  </a:lnTo>
                  <a:close/>
                </a:path>
                <a:path w="5235575" h="200659">
                  <a:moveTo>
                    <a:pt x="5235079" y="155270"/>
                  </a:moveTo>
                  <a:lnTo>
                    <a:pt x="5209057" y="155270"/>
                  </a:lnTo>
                  <a:lnTo>
                    <a:pt x="5209057" y="183172"/>
                  </a:lnTo>
                  <a:lnTo>
                    <a:pt x="5235079" y="183172"/>
                  </a:lnTo>
                  <a:lnTo>
                    <a:pt x="5235079" y="15527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1060449" y="2371163"/>
          <a:ext cx="16167100" cy="6541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2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12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5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송정우</cp:lastModifiedBy>
  <cp:revision>4</cp:revision>
  <dcterms:created xsi:type="dcterms:W3CDTF">2021-02-08T00:14:20Z</dcterms:created>
  <dcterms:modified xsi:type="dcterms:W3CDTF">2022-02-08T01:05:51Z</dcterms:modified>
</cp:coreProperties>
</file>